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89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6852-33F7-41F1-A0DC-E70D9FDF5A12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A1D2-DEB2-4757-908B-FF2E39C48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6852-33F7-41F1-A0DC-E70D9FDF5A12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A1D2-DEB2-4757-908B-FF2E39C48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6852-33F7-41F1-A0DC-E70D9FDF5A12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A1D2-DEB2-4757-908B-FF2E39C48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6852-33F7-41F1-A0DC-E70D9FDF5A12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A1D2-DEB2-4757-908B-FF2E39C48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6852-33F7-41F1-A0DC-E70D9FDF5A12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A1D2-DEB2-4757-908B-FF2E39C48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6852-33F7-41F1-A0DC-E70D9FDF5A12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A1D2-DEB2-4757-908B-FF2E39C48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6852-33F7-41F1-A0DC-E70D9FDF5A12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A1D2-DEB2-4757-908B-FF2E39C48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6852-33F7-41F1-A0DC-E70D9FDF5A12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A1D2-DEB2-4757-908B-FF2E39C48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6852-33F7-41F1-A0DC-E70D9FDF5A12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A1D2-DEB2-4757-908B-FF2E39C48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6852-33F7-41F1-A0DC-E70D9FDF5A12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A1D2-DEB2-4757-908B-FF2E39C48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6852-33F7-41F1-A0DC-E70D9FDF5A12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A1D2-DEB2-4757-908B-FF2E39C48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D6852-33F7-41F1-A0DC-E70D9FDF5A12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7A1D2-DEB2-4757-908B-FF2E39C48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032" name="Group 8"/>
          <p:cNvGrpSpPr>
            <a:grpSpLocks noChangeAspect="1"/>
          </p:cNvGrpSpPr>
          <p:nvPr/>
        </p:nvGrpSpPr>
        <p:grpSpPr bwMode="auto">
          <a:xfrm>
            <a:off x="-152400" y="86800"/>
            <a:ext cx="9296400" cy="6771201"/>
            <a:chOff x="858" y="116"/>
            <a:chExt cx="1312" cy="1089"/>
          </a:xfrm>
        </p:grpSpPr>
        <p:sp>
          <p:nvSpPr>
            <p:cNvPr id="1085" name="AutoShape 61"/>
            <p:cNvSpPr>
              <a:spLocks noChangeAspect="1" noChangeArrowheads="1" noTextEdit="1"/>
            </p:cNvSpPr>
            <p:nvPr/>
          </p:nvSpPr>
          <p:spPr bwMode="auto">
            <a:xfrm>
              <a:off x="858" y="116"/>
              <a:ext cx="1312" cy="1089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4" name="Freeform 60"/>
            <p:cNvSpPr>
              <a:spLocks/>
            </p:cNvSpPr>
            <p:nvPr/>
          </p:nvSpPr>
          <p:spPr bwMode="auto">
            <a:xfrm>
              <a:off x="880" y="118"/>
              <a:ext cx="1288" cy="1065"/>
            </a:xfrm>
            <a:custGeom>
              <a:avLst/>
              <a:gdLst/>
              <a:ahLst/>
              <a:cxnLst>
                <a:cxn ang="0">
                  <a:pos x="1527" y="8517"/>
                </a:cxn>
                <a:cxn ang="0">
                  <a:pos x="1286" y="8487"/>
                </a:cxn>
                <a:cxn ang="0">
                  <a:pos x="1055" y="8421"/>
                </a:cxn>
                <a:cxn ang="0">
                  <a:pos x="841" y="8325"/>
                </a:cxn>
                <a:cxn ang="0">
                  <a:pos x="647" y="8200"/>
                </a:cxn>
                <a:cxn ang="0">
                  <a:pos x="471" y="8049"/>
                </a:cxn>
                <a:cxn ang="0">
                  <a:pos x="320" y="7873"/>
                </a:cxn>
                <a:cxn ang="0">
                  <a:pos x="195" y="7676"/>
                </a:cxn>
                <a:cxn ang="0">
                  <a:pos x="96" y="7463"/>
                </a:cxn>
                <a:cxn ang="0">
                  <a:pos x="33" y="7236"/>
                </a:cxn>
                <a:cxn ang="0">
                  <a:pos x="0" y="6992"/>
                </a:cxn>
                <a:cxn ang="0">
                  <a:pos x="0" y="1528"/>
                </a:cxn>
                <a:cxn ang="0">
                  <a:pos x="33" y="1286"/>
                </a:cxn>
                <a:cxn ang="0">
                  <a:pos x="96" y="1056"/>
                </a:cxn>
                <a:cxn ang="0">
                  <a:pos x="195" y="843"/>
                </a:cxn>
                <a:cxn ang="0">
                  <a:pos x="320" y="649"/>
                </a:cxn>
                <a:cxn ang="0">
                  <a:pos x="471" y="473"/>
                </a:cxn>
                <a:cxn ang="0">
                  <a:pos x="647" y="321"/>
                </a:cxn>
                <a:cxn ang="0">
                  <a:pos x="841" y="194"/>
                </a:cxn>
                <a:cxn ang="0">
                  <a:pos x="1055" y="98"/>
                </a:cxn>
                <a:cxn ang="0">
                  <a:pos x="1286" y="32"/>
                </a:cxn>
                <a:cxn ang="0">
                  <a:pos x="1527" y="3"/>
                </a:cxn>
                <a:cxn ang="0">
                  <a:pos x="8779" y="3"/>
                </a:cxn>
                <a:cxn ang="0">
                  <a:pos x="9020" y="32"/>
                </a:cxn>
                <a:cxn ang="0">
                  <a:pos x="9248" y="98"/>
                </a:cxn>
                <a:cxn ang="0">
                  <a:pos x="9462" y="194"/>
                </a:cxn>
                <a:cxn ang="0">
                  <a:pos x="9659" y="321"/>
                </a:cxn>
                <a:cxn ang="0">
                  <a:pos x="9834" y="473"/>
                </a:cxn>
                <a:cxn ang="0">
                  <a:pos x="9985" y="649"/>
                </a:cxn>
                <a:cxn ang="0">
                  <a:pos x="10112" y="843"/>
                </a:cxn>
                <a:cxn ang="0">
                  <a:pos x="10209" y="1056"/>
                </a:cxn>
                <a:cxn ang="0">
                  <a:pos x="10273" y="1286"/>
                </a:cxn>
                <a:cxn ang="0">
                  <a:pos x="10302" y="1528"/>
                </a:cxn>
                <a:cxn ang="0">
                  <a:pos x="10302" y="6992"/>
                </a:cxn>
                <a:cxn ang="0">
                  <a:pos x="10273" y="7236"/>
                </a:cxn>
                <a:cxn ang="0">
                  <a:pos x="10209" y="7463"/>
                </a:cxn>
                <a:cxn ang="0">
                  <a:pos x="10112" y="7676"/>
                </a:cxn>
                <a:cxn ang="0">
                  <a:pos x="9985" y="7873"/>
                </a:cxn>
                <a:cxn ang="0">
                  <a:pos x="9834" y="8049"/>
                </a:cxn>
                <a:cxn ang="0">
                  <a:pos x="9659" y="8200"/>
                </a:cxn>
                <a:cxn ang="0">
                  <a:pos x="9462" y="8325"/>
                </a:cxn>
                <a:cxn ang="0">
                  <a:pos x="9248" y="8421"/>
                </a:cxn>
                <a:cxn ang="0">
                  <a:pos x="9020" y="8487"/>
                </a:cxn>
                <a:cxn ang="0">
                  <a:pos x="8779" y="8517"/>
                </a:cxn>
              </a:cxnLst>
              <a:rect l="0" t="0" r="r" b="b"/>
              <a:pathLst>
                <a:path w="10306" h="8519">
                  <a:moveTo>
                    <a:pt x="8697" y="8519"/>
                  </a:moveTo>
                  <a:lnTo>
                    <a:pt x="1609" y="8519"/>
                  </a:lnTo>
                  <a:lnTo>
                    <a:pt x="1527" y="8517"/>
                  </a:lnTo>
                  <a:lnTo>
                    <a:pt x="1445" y="8512"/>
                  </a:lnTo>
                  <a:lnTo>
                    <a:pt x="1365" y="8501"/>
                  </a:lnTo>
                  <a:lnTo>
                    <a:pt x="1286" y="8487"/>
                  </a:lnTo>
                  <a:lnTo>
                    <a:pt x="1209" y="8471"/>
                  </a:lnTo>
                  <a:lnTo>
                    <a:pt x="1132" y="8449"/>
                  </a:lnTo>
                  <a:lnTo>
                    <a:pt x="1055" y="8421"/>
                  </a:lnTo>
                  <a:lnTo>
                    <a:pt x="984" y="8394"/>
                  </a:lnTo>
                  <a:lnTo>
                    <a:pt x="913" y="8361"/>
                  </a:lnTo>
                  <a:lnTo>
                    <a:pt x="841" y="8325"/>
                  </a:lnTo>
                  <a:lnTo>
                    <a:pt x="776" y="8287"/>
                  </a:lnTo>
                  <a:lnTo>
                    <a:pt x="710" y="8246"/>
                  </a:lnTo>
                  <a:lnTo>
                    <a:pt x="647" y="8200"/>
                  </a:lnTo>
                  <a:lnTo>
                    <a:pt x="586" y="8153"/>
                  </a:lnTo>
                  <a:lnTo>
                    <a:pt x="527" y="8101"/>
                  </a:lnTo>
                  <a:lnTo>
                    <a:pt x="471" y="8049"/>
                  </a:lnTo>
                  <a:lnTo>
                    <a:pt x="417" y="7992"/>
                  </a:lnTo>
                  <a:lnTo>
                    <a:pt x="367" y="7934"/>
                  </a:lnTo>
                  <a:lnTo>
                    <a:pt x="320" y="7873"/>
                  </a:lnTo>
                  <a:lnTo>
                    <a:pt x="275" y="7811"/>
                  </a:lnTo>
                  <a:lnTo>
                    <a:pt x="234" y="7744"/>
                  </a:lnTo>
                  <a:lnTo>
                    <a:pt x="195" y="7676"/>
                  </a:lnTo>
                  <a:lnTo>
                    <a:pt x="159" y="7608"/>
                  </a:lnTo>
                  <a:lnTo>
                    <a:pt x="126" y="7536"/>
                  </a:lnTo>
                  <a:lnTo>
                    <a:pt x="96" y="7463"/>
                  </a:lnTo>
                  <a:lnTo>
                    <a:pt x="72" y="7389"/>
                  </a:lnTo>
                  <a:lnTo>
                    <a:pt x="49" y="7312"/>
                  </a:lnTo>
                  <a:lnTo>
                    <a:pt x="33" y="7236"/>
                  </a:lnTo>
                  <a:lnTo>
                    <a:pt x="17" y="7156"/>
                  </a:lnTo>
                  <a:lnTo>
                    <a:pt x="8" y="7075"/>
                  </a:lnTo>
                  <a:lnTo>
                    <a:pt x="0" y="6992"/>
                  </a:lnTo>
                  <a:lnTo>
                    <a:pt x="0" y="6910"/>
                  </a:lnTo>
                  <a:lnTo>
                    <a:pt x="0" y="1609"/>
                  </a:lnTo>
                  <a:lnTo>
                    <a:pt x="0" y="1528"/>
                  </a:lnTo>
                  <a:lnTo>
                    <a:pt x="8" y="1446"/>
                  </a:lnTo>
                  <a:lnTo>
                    <a:pt x="17" y="1366"/>
                  </a:lnTo>
                  <a:lnTo>
                    <a:pt x="33" y="1286"/>
                  </a:lnTo>
                  <a:lnTo>
                    <a:pt x="49" y="1207"/>
                  </a:lnTo>
                  <a:lnTo>
                    <a:pt x="72" y="1133"/>
                  </a:lnTo>
                  <a:lnTo>
                    <a:pt x="96" y="1056"/>
                  </a:lnTo>
                  <a:lnTo>
                    <a:pt x="126" y="985"/>
                  </a:lnTo>
                  <a:lnTo>
                    <a:pt x="159" y="915"/>
                  </a:lnTo>
                  <a:lnTo>
                    <a:pt x="195" y="843"/>
                  </a:lnTo>
                  <a:lnTo>
                    <a:pt x="234" y="777"/>
                  </a:lnTo>
                  <a:lnTo>
                    <a:pt x="275" y="712"/>
                  </a:lnTo>
                  <a:lnTo>
                    <a:pt x="320" y="649"/>
                  </a:lnTo>
                  <a:lnTo>
                    <a:pt x="367" y="586"/>
                  </a:lnTo>
                  <a:lnTo>
                    <a:pt x="417" y="529"/>
                  </a:lnTo>
                  <a:lnTo>
                    <a:pt x="471" y="473"/>
                  </a:lnTo>
                  <a:lnTo>
                    <a:pt x="527" y="419"/>
                  </a:lnTo>
                  <a:lnTo>
                    <a:pt x="586" y="369"/>
                  </a:lnTo>
                  <a:lnTo>
                    <a:pt x="647" y="321"/>
                  </a:lnTo>
                  <a:lnTo>
                    <a:pt x="710" y="276"/>
                  </a:lnTo>
                  <a:lnTo>
                    <a:pt x="776" y="235"/>
                  </a:lnTo>
                  <a:lnTo>
                    <a:pt x="841" y="194"/>
                  </a:lnTo>
                  <a:lnTo>
                    <a:pt x="913" y="159"/>
                  </a:lnTo>
                  <a:lnTo>
                    <a:pt x="984" y="129"/>
                  </a:lnTo>
                  <a:lnTo>
                    <a:pt x="1055" y="98"/>
                  </a:lnTo>
                  <a:lnTo>
                    <a:pt x="1132" y="73"/>
                  </a:lnTo>
                  <a:lnTo>
                    <a:pt x="1209" y="52"/>
                  </a:lnTo>
                  <a:lnTo>
                    <a:pt x="1286" y="32"/>
                  </a:lnTo>
                  <a:lnTo>
                    <a:pt x="1365" y="19"/>
                  </a:lnTo>
                  <a:lnTo>
                    <a:pt x="1445" y="8"/>
                  </a:lnTo>
                  <a:lnTo>
                    <a:pt x="1527" y="3"/>
                  </a:lnTo>
                  <a:lnTo>
                    <a:pt x="1609" y="0"/>
                  </a:lnTo>
                  <a:lnTo>
                    <a:pt x="8697" y="0"/>
                  </a:lnTo>
                  <a:lnTo>
                    <a:pt x="8779" y="3"/>
                  </a:lnTo>
                  <a:lnTo>
                    <a:pt x="8862" y="8"/>
                  </a:lnTo>
                  <a:lnTo>
                    <a:pt x="8941" y="19"/>
                  </a:lnTo>
                  <a:lnTo>
                    <a:pt x="9020" y="32"/>
                  </a:lnTo>
                  <a:lnTo>
                    <a:pt x="9097" y="52"/>
                  </a:lnTo>
                  <a:lnTo>
                    <a:pt x="9174" y="73"/>
                  </a:lnTo>
                  <a:lnTo>
                    <a:pt x="9248" y="98"/>
                  </a:lnTo>
                  <a:lnTo>
                    <a:pt x="9322" y="129"/>
                  </a:lnTo>
                  <a:lnTo>
                    <a:pt x="9393" y="159"/>
                  </a:lnTo>
                  <a:lnTo>
                    <a:pt x="9462" y="194"/>
                  </a:lnTo>
                  <a:lnTo>
                    <a:pt x="9530" y="235"/>
                  </a:lnTo>
                  <a:lnTo>
                    <a:pt x="9596" y="276"/>
                  </a:lnTo>
                  <a:lnTo>
                    <a:pt x="9659" y="321"/>
                  </a:lnTo>
                  <a:lnTo>
                    <a:pt x="9719" y="369"/>
                  </a:lnTo>
                  <a:lnTo>
                    <a:pt x="9780" y="419"/>
                  </a:lnTo>
                  <a:lnTo>
                    <a:pt x="9834" y="473"/>
                  </a:lnTo>
                  <a:lnTo>
                    <a:pt x="9886" y="529"/>
                  </a:lnTo>
                  <a:lnTo>
                    <a:pt x="9938" y="586"/>
                  </a:lnTo>
                  <a:lnTo>
                    <a:pt x="9985" y="649"/>
                  </a:lnTo>
                  <a:lnTo>
                    <a:pt x="10031" y="712"/>
                  </a:lnTo>
                  <a:lnTo>
                    <a:pt x="10072" y="777"/>
                  </a:lnTo>
                  <a:lnTo>
                    <a:pt x="10112" y="843"/>
                  </a:lnTo>
                  <a:lnTo>
                    <a:pt x="10146" y="915"/>
                  </a:lnTo>
                  <a:lnTo>
                    <a:pt x="10180" y="985"/>
                  </a:lnTo>
                  <a:lnTo>
                    <a:pt x="10209" y="1056"/>
                  </a:lnTo>
                  <a:lnTo>
                    <a:pt x="10234" y="1133"/>
                  </a:lnTo>
                  <a:lnTo>
                    <a:pt x="10256" y="1207"/>
                  </a:lnTo>
                  <a:lnTo>
                    <a:pt x="10273" y="1286"/>
                  </a:lnTo>
                  <a:lnTo>
                    <a:pt x="10286" y="1366"/>
                  </a:lnTo>
                  <a:lnTo>
                    <a:pt x="10297" y="1446"/>
                  </a:lnTo>
                  <a:lnTo>
                    <a:pt x="10302" y="1528"/>
                  </a:lnTo>
                  <a:lnTo>
                    <a:pt x="10306" y="1609"/>
                  </a:lnTo>
                  <a:lnTo>
                    <a:pt x="10306" y="6910"/>
                  </a:lnTo>
                  <a:lnTo>
                    <a:pt x="10302" y="6992"/>
                  </a:lnTo>
                  <a:lnTo>
                    <a:pt x="10297" y="7075"/>
                  </a:lnTo>
                  <a:lnTo>
                    <a:pt x="10286" y="7156"/>
                  </a:lnTo>
                  <a:lnTo>
                    <a:pt x="10273" y="7236"/>
                  </a:lnTo>
                  <a:lnTo>
                    <a:pt x="10256" y="7312"/>
                  </a:lnTo>
                  <a:lnTo>
                    <a:pt x="10234" y="7389"/>
                  </a:lnTo>
                  <a:lnTo>
                    <a:pt x="10209" y="7463"/>
                  </a:lnTo>
                  <a:lnTo>
                    <a:pt x="10180" y="7536"/>
                  </a:lnTo>
                  <a:lnTo>
                    <a:pt x="10146" y="7608"/>
                  </a:lnTo>
                  <a:lnTo>
                    <a:pt x="10112" y="7676"/>
                  </a:lnTo>
                  <a:lnTo>
                    <a:pt x="10072" y="7744"/>
                  </a:lnTo>
                  <a:lnTo>
                    <a:pt x="10031" y="7811"/>
                  </a:lnTo>
                  <a:lnTo>
                    <a:pt x="9985" y="7873"/>
                  </a:lnTo>
                  <a:lnTo>
                    <a:pt x="9938" y="7934"/>
                  </a:lnTo>
                  <a:lnTo>
                    <a:pt x="9886" y="7992"/>
                  </a:lnTo>
                  <a:lnTo>
                    <a:pt x="9834" y="8049"/>
                  </a:lnTo>
                  <a:lnTo>
                    <a:pt x="9780" y="8101"/>
                  </a:lnTo>
                  <a:lnTo>
                    <a:pt x="9719" y="8153"/>
                  </a:lnTo>
                  <a:lnTo>
                    <a:pt x="9659" y="8200"/>
                  </a:lnTo>
                  <a:lnTo>
                    <a:pt x="9596" y="8246"/>
                  </a:lnTo>
                  <a:lnTo>
                    <a:pt x="9530" y="8287"/>
                  </a:lnTo>
                  <a:lnTo>
                    <a:pt x="9462" y="8325"/>
                  </a:lnTo>
                  <a:lnTo>
                    <a:pt x="9393" y="8361"/>
                  </a:lnTo>
                  <a:lnTo>
                    <a:pt x="9322" y="8394"/>
                  </a:lnTo>
                  <a:lnTo>
                    <a:pt x="9248" y="8421"/>
                  </a:lnTo>
                  <a:lnTo>
                    <a:pt x="9174" y="8449"/>
                  </a:lnTo>
                  <a:lnTo>
                    <a:pt x="9097" y="8471"/>
                  </a:lnTo>
                  <a:lnTo>
                    <a:pt x="9020" y="8487"/>
                  </a:lnTo>
                  <a:lnTo>
                    <a:pt x="8941" y="8501"/>
                  </a:lnTo>
                  <a:lnTo>
                    <a:pt x="8862" y="8512"/>
                  </a:lnTo>
                  <a:lnTo>
                    <a:pt x="8779" y="8517"/>
                  </a:lnTo>
                  <a:lnTo>
                    <a:pt x="8697" y="8519"/>
                  </a:lnTo>
                  <a:close/>
                </a:path>
              </a:pathLst>
            </a:custGeom>
            <a:solidFill>
              <a:srgbClr val="773F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3" name="Freeform 59"/>
            <p:cNvSpPr>
              <a:spLocks/>
            </p:cNvSpPr>
            <p:nvPr/>
          </p:nvSpPr>
          <p:spPr bwMode="auto">
            <a:xfrm>
              <a:off x="878" y="116"/>
              <a:ext cx="1292" cy="1069"/>
            </a:xfrm>
            <a:custGeom>
              <a:avLst/>
              <a:gdLst/>
              <a:ahLst/>
              <a:cxnLst>
                <a:cxn ang="0">
                  <a:pos x="1464" y="8512"/>
                </a:cxn>
                <a:cxn ang="0">
                  <a:pos x="1080" y="8424"/>
                </a:cxn>
                <a:cxn ang="0">
                  <a:pos x="735" y="8248"/>
                </a:cxn>
                <a:cxn ang="0">
                  <a:pos x="446" y="7997"/>
                </a:cxn>
                <a:cxn ang="0">
                  <a:pos x="225" y="7685"/>
                </a:cxn>
                <a:cxn ang="0">
                  <a:pos x="83" y="7326"/>
                </a:cxn>
                <a:cxn ang="0">
                  <a:pos x="33" y="6926"/>
                </a:cxn>
                <a:cxn ang="0">
                  <a:pos x="63" y="1305"/>
                </a:cxn>
                <a:cxn ang="0">
                  <a:pos x="189" y="936"/>
                </a:cxn>
                <a:cxn ang="0">
                  <a:pos x="397" y="613"/>
                </a:cxn>
                <a:cxn ang="0">
                  <a:pos x="672" y="350"/>
                </a:cxn>
                <a:cxn ang="0">
                  <a:pos x="1006" y="158"/>
                </a:cxn>
                <a:cxn ang="0">
                  <a:pos x="1383" y="52"/>
                </a:cxn>
                <a:cxn ang="0">
                  <a:pos x="8792" y="35"/>
                </a:cxn>
                <a:cxn ang="0">
                  <a:pos x="9185" y="106"/>
                </a:cxn>
                <a:cxn ang="0">
                  <a:pos x="9537" y="265"/>
                </a:cxn>
                <a:cxn ang="0">
                  <a:pos x="9839" y="500"/>
                </a:cxn>
                <a:cxn ang="0">
                  <a:pos x="10074" y="802"/>
                </a:cxn>
                <a:cxn ang="0">
                  <a:pos x="10234" y="1152"/>
                </a:cxn>
                <a:cxn ang="0">
                  <a:pos x="10305" y="1544"/>
                </a:cxn>
                <a:cxn ang="0">
                  <a:pos x="10289" y="7170"/>
                </a:cxn>
                <a:cxn ang="0">
                  <a:pos x="10182" y="7547"/>
                </a:cxn>
                <a:cxn ang="0">
                  <a:pos x="9990" y="7879"/>
                </a:cxn>
                <a:cxn ang="0">
                  <a:pos x="9724" y="8155"/>
                </a:cxn>
                <a:cxn ang="0">
                  <a:pos x="9404" y="8363"/>
                </a:cxn>
                <a:cxn ang="0">
                  <a:pos x="9034" y="8487"/>
                </a:cxn>
                <a:cxn ang="0">
                  <a:pos x="8713" y="8535"/>
                </a:cxn>
                <a:cxn ang="0">
                  <a:pos x="9039" y="8519"/>
                </a:cxn>
                <a:cxn ang="0">
                  <a:pos x="9417" y="8390"/>
                </a:cxn>
                <a:cxn ang="0">
                  <a:pos x="9746" y="8180"/>
                </a:cxn>
                <a:cxn ang="0">
                  <a:pos x="10015" y="7898"/>
                </a:cxn>
                <a:cxn ang="0">
                  <a:pos x="10212" y="7559"/>
                </a:cxn>
                <a:cxn ang="0">
                  <a:pos x="10318" y="7175"/>
                </a:cxn>
                <a:cxn ang="0">
                  <a:pos x="10338" y="1544"/>
                </a:cxn>
                <a:cxn ang="0">
                  <a:pos x="10266" y="1144"/>
                </a:cxn>
                <a:cxn ang="0">
                  <a:pos x="10103" y="782"/>
                </a:cxn>
                <a:cxn ang="0">
                  <a:pos x="9861" y="475"/>
                </a:cxn>
                <a:cxn ang="0">
                  <a:pos x="9555" y="235"/>
                </a:cxn>
                <a:cxn ang="0">
                  <a:pos x="9195" y="73"/>
                </a:cxn>
                <a:cxn ang="0">
                  <a:pos x="8795" y="2"/>
                </a:cxn>
                <a:cxn ang="0">
                  <a:pos x="1378" y="19"/>
                </a:cxn>
                <a:cxn ang="0">
                  <a:pos x="992" y="129"/>
                </a:cxn>
                <a:cxn ang="0">
                  <a:pos x="652" y="323"/>
                </a:cxn>
                <a:cxn ang="0">
                  <a:pos x="370" y="593"/>
                </a:cxn>
                <a:cxn ang="0">
                  <a:pos x="159" y="922"/>
                </a:cxn>
                <a:cxn ang="0">
                  <a:pos x="33" y="1300"/>
                </a:cxn>
                <a:cxn ang="0">
                  <a:pos x="0" y="6926"/>
                </a:cxn>
                <a:cxn ang="0">
                  <a:pos x="49" y="7333"/>
                </a:cxn>
                <a:cxn ang="0">
                  <a:pos x="194" y="7701"/>
                </a:cxn>
                <a:cxn ang="0">
                  <a:pos x="422" y="8018"/>
                </a:cxn>
                <a:cxn ang="0">
                  <a:pos x="718" y="8275"/>
                </a:cxn>
                <a:cxn ang="0">
                  <a:pos x="1066" y="8454"/>
                </a:cxn>
                <a:cxn ang="0">
                  <a:pos x="1461" y="8544"/>
                </a:cxn>
              </a:cxnLst>
              <a:rect l="0" t="0" r="r" b="b"/>
              <a:pathLst>
                <a:path w="10338" h="8552">
                  <a:moveTo>
                    <a:pt x="8713" y="8535"/>
                  </a:moveTo>
                  <a:lnTo>
                    <a:pt x="8713" y="8519"/>
                  </a:lnTo>
                  <a:lnTo>
                    <a:pt x="1625" y="8519"/>
                  </a:lnTo>
                  <a:lnTo>
                    <a:pt x="1543" y="8517"/>
                  </a:lnTo>
                  <a:lnTo>
                    <a:pt x="1464" y="8512"/>
                  </a:lnTo>
                  <a:lnTo>
                    <a:pt x="1383" y="8501"/>
                  </a:lnTo>
                  <a:lnTo>
                    <a:pt x="1304" y="8487"/>
                  </a:lnTo>
                  <a:lnTo>
                    <a:pt x="1227" y="8470"/>
                  </a:lnTo>
                  <a:lnTo>
                    <a:pt x="1153" y="8448"/>
                  </a:lnTo>
                  <a:lnTo>
                    <a:pt x="1080" y="8424"/>
                  </a:lnTo>
                  <a:lnTo>
                    <a:pt x="1006" y="8393"/>
                  </a:lnTo>
                  <a:lnTo>
                    <a:pt x="934" y="8363"/>
                  </a:lnTo>
                  <a:lnTo>
                    <a:pt x="866" y="8327"/>
                  </a:lnTo>
                  <a:lnTo>
                    <a:pt x="800" y="8289"/>
                  </a:lnTo>
                  <a:lnTo>
                    <a:pt x="735" y="8248"/>
                  </a:lnTo>
                  <a:lnTo>
                    <a:pt x="672" y="8202"/>
                  </a:lnTo>
                  <a:lnTo>
                    <a:pt x="614" y="8155"/>
                  </a:lnTo>
                  <a:lnTo>
                    <a:pt x="553" y="8106"/>
                  </a:lnTo>
                  <a:lnTo>
                    <a:pt x="498" y="8054"/>
                  </a:lnTo>
                  <a:lnTo>
                    <a:pt x="446" y="7997"/>
                  </a:lnTo>
                  <a:lnTo>
                    <a:pt x="397" y="7939"/>
                  </a:lnTo>
                  <a:lnTo>
                    <a:pt x="348" y="7879"/>
                  </a:lnTo>
                  <a:lnTo>
                    <a:pt x="304" y="7816"/>
                  </a:lnTo>
                  <a:lnTo>
                    <a:pt x="263" y="7753"/>
                  </a:lnTo>
                  <a:lnTo>
                    <a:pt x="225" y="7685"/>
                  </a:lnTo>
                  <a:lnTo>
                    <a:pt x="189" y="7616"/>
                  </a:lnTo>
                  <a:lnTo>
                    <a:pt x="156" y="7547"/>
                  </a:lnTo>
                  <a:lnTo>
                    <a:pt x="128" y="7473"/>
                  </a:lnTo>
                  <a:lnTo>
                    <a:pt x="104" y="7400"/>
                  </a:lnTo>
                  <a:lnTo>
                    <a:pt x="83" y="7326"/>
                  </a:lnTo>
                  <a:lnTo>
                    <a:pt x="63" y="7246"/>
                  </a:lnTo>
                  <a:lnTo>
                    <a:pt x="49" y="7170"/>
                  </a:lnTo>
                  <a:lnTo>
                    <a:pt x="41" y="7091"/>
                  </a:lnTo>
                  <a:lnTo>
                    <a:pt x="33" y="7008"/>
                  </a:lnTo>
                  <a:lnTo>
                    <a:pt x="33" y="6926"/>
                  </a:lnTo>
                  <a:lnTo>
                    <a:pt x="33" y="1625"/>
                  </a:lnTo>
                  <a:lnTo>
                    <a:pt x="33" y="1544"/>
                  </a:lnTo>
                  <a:lnTo>
                    <a:pt x="41" y="1464"/>
                  </a:lnTo>
                  <a:lnTo>
                    <a:pt x="49" y="1385"/>
                  </a:lnTo>
                  <a:lnTo>
                    <a:pt x="63" y="1305"/>
                  </a:lnTo>
                  <a:lnTo>
                    <a:pt x="83" y="1229"/>
                  </a:lnTo>
                  <a:lnTo>
                    <a:pt x="104" y="1152"/>
                  </a:lnTo>
                  <a:lnTo>
                    <a:pt x="128" y="1078"/>
                  </a:lnTo>
                  <a:lnTo>
                    <a:pt x="156" y="1006"/>
                  </a:lnTo>
                  <a:lnTo>
                    <a:pt x="189" y="936"/>
                  </a:lnTo>
                  <a:lnTo>
                    <a:pt x="225" y="868"/>
                  </a:lnTo>
                  <a:lnTo>
                    <a:pt x="263" y="802"/>
                  </a:lnTo>
                  <a:lnTo>
                    <a:pt x="304" y="735"/>
                  </a:lnTo>
                  <a:lnTo>
                    <a:pt x="348" y="673"/>
                  </a:lnTo>
                  <a:lnTo>
                    <a:pt x="397" y="613"/>
                  </a:lnTo>
                  <a:lnTo>
                    <a:pt x="446" y="556"/>
                  </a:lnTo>
                  <a:lnTo>
                    <a:pt x="498" y="500"/>
                  </a:lnTo>
                  <a:lnTo>
                    <a:pt x="553" y="448"/>
                  </a:lnTo>
                  <a:lnTo>
                    <a:pt x="614" y="396"/>
                  </a:lnTo>
                  <a:lnTo>
                    <a:pt x="672" y="350"/>
                  </a:lnTo>
                  <a:lnTo>
                    <a:pt x="735" y="306"/>
                  </a:lnTo>
                  <a:lnTo>
                    <a:pt x="800" y="265"/>
                  </a:lnTo>
                  <a:lnTo>
                    <a:pt x="866" y="227"/>
                  </a:lnTo>
                  <a:lnTo>
                    <a:pt x="934" y="191"/>
                  </a:lnTo>
                  <a:lnTo>
                    <a:pt x="1006" y="158"/>
                  </a:lnTo>
                  <a:lnTo>
                    <a:pt x="1080" y="131"/>
                  </a:lnTo>
                  <a:lnTo>
                    <a:pt x="1153" y="106"/>
                  </a:lnTo>
                  <a:lnTo>
                    <a:pt x="1227" y="84"/>
                  </a:lnTo>
                  <a:lnTo>
                    <a:pt x="1304" y="65"/>
                  </a:lnTo>
                  <a:lnTo>
                    <a:pt x="1383" y="52"/>
                  </a:lnTo>
                  <a:lnTo>
                    <a:pt x="1464" y="41"/>
                  </a:lnTo>
                  <a:lnTo>
                    <a:pt x="1543" y="35"/>
                  </a:lnTo>
                  <a:lnTo>
                    <a:pt x="1625" y="32"/>
                  </a:lnTo>
                  <a:lnTo>
                    <a:pt x="8713" y="32"/>
                  </a:lnTo>
                  <a:lnTo>
                    <a:pt x="8792" y="35"/>
                  </a:lnTo>
                  <a:lnTo>
                    <a:pt x="8874" y="41"/>
                  </a:lnTo>
                  <a:lnTo>
                    <a:pt x="8954" y="52"/>
                  </a:lnTo>
                  <a:lnTo>
                    <a:pt x="9034" y="65"/>
                  </a:lnTo>
                  <a:lnTo>
                    <a:pt x="9110" y="84"/>
                  </a:lnTo>
                  <a:lnTo>
                    <a:pt x="9185" y="106"/>
                  </a:lnTo>
                  <a:lnTo>
                    <a:pt x="9258" y="131"/>
                  </a:lnTo>
                  <a:lnTo>
                    <a:pt x="9332" y="158"/>
                  </a:lnTo>
                  <a:lnTo>
                    <a:pt x="9404" y="191"/>
                  </a:lnTo>
                  <a:lnTo>
                    <a:pt x="9472" y="227"/>
                  </a:lnTo>
                  <a:lnTo>
                    <a:pt x="9537" y="265"/>
                  </a:lnTo>
                  <a:lnTo>
                    <a:pt x="9603" y="306"/>
                  </a:lnTo>
                  <a:lnTo>
                    <a:pt x="9664" y="350"/>
                  </a:lnTo>
                  <a:lnTo>
                    <a:pt x="9724" y="396"/>
                  </a:lnTo>
                  <a:lnTo>
                    <a:pt x="9781" y="448"/>
                  </a:lnTo>
                  <a:lnTo>
                    <a:pt x="9839" y="500"/>
                  </a:lnTo>
                  <a:lnTo>
                    <a:pt x="9891" y="556"/>
                  </a:lnTo>
                  <a:lnTo>
                    <a:pt x="9941" y="613"/>
                  </a:lnTo>
                  <a:lnTo>
                    <a:pt x="9990" y="673"/>
                  </a:lnTo>
                  <a:lnTo>
                    <a:pt x="10034" y="735"/>
                  </a:lnTo>
                  <a:lnTo>
                    <a:pt x="10074" y="802"/>
                  </a:lnTo>
                  <a:lnTo>
                    <a:pt x="10113" y="868"/>
                  </a:lnTo>
                  <a:lnTo>
                    <a:pt x="10149" y="936"/>
                  </a:lnTo>
                  <a:lnTo>
                    <a:pt x="10182" y="1006"/>
                  </a:lnTo>
                  <a:lnTo>
                    <a:pt x="10209" y="1078"/>
                  </a:lnTo>
                  <a:lnTo>
                    <a:pt x="10234" y="1152"/>
                  </a:lnTo>
                  <a:lnTo>
                    <a:pt x="10256" y="1229"/>
                  </a:lnTo>
                  <a:lnTo>
                    <a:pt x="10272" y="1305"/>
                  </a:lnTo>
                  <a:lnTo>
                    <a:pt x="10289" y="1385"/>
                  </a:lnTo>
                  <a:lnTo>
                    <a:pt x="10297" y="1464"/>
                  </a:lnTo>
                  <a:lnTo>
                    <a:pt x="10305" y="1544"/>
                  </a:lnTo>
                  <a:lnTo>
                    <a:pt x="10305" y="1625"/>
                  </a:lnTo>
                  <a:lnTo>
                    <a:pt x="10305" y="6926"/>
                  </a:lnTo>
                  <a:lnTo>
                    <a:pt x="10305" y="7008"/>
                  </a:lnTo>
                  <a:lnTo>
                    <a:pt x="10297" y="7091"/>
                  </a:lnTo>
                  <a:lnTo>
                    <a:pt x="10289" y="7170"/>
                  </a:lnTo>
                  <a:lnTo>
                    <a:pt x="10272" y="7246"/>
                  </a:lnTo>
                  <a:lnTo>
                    <a:pt x="10256" y="7326"/>
                  </a:lnTo>
                  <a:lnTo>
                    <a:pt x="10234" y="7400"/>
                  </a:lnTo>
                  <a:lnTo>
                    <a:pt x="10209" y="7473"/>
                  </a:lnTo>
                  <a:lnTo>
                    <a:pt x="10182" y="7547"/>
                  </a:lnTo>
                  <a:lnTo>
                    <a:pt x="10149" y="7616"/>
                  </a:lnTo>
                  <a:lnTo>
                    <a:pt x="10113" y="7685"/>
                  </a:lnTo>
                  <a:lnTo>
                    <a:pt x="10074" y="7753"/>
                  </a:lnTo>
                  <a:lnTo>
                    <a:pt x="10034" y="7816"/>
                  </a:lnTo>
                  <a:lnTo>
                    <a:pt x="9990" y="7879"/>
                  </a:lnTo>
                  <a:lnTo>
                    <a:pt x="9941" y="7939"/>
                  </a:lnTo>
                  <a:lnTo>
                    <a:pt x="9891" y="7997"/>
                  </a:lnTo>
                  <a:lnTo>
                    <a:pt x="9839" y="8054"/>
                  </a:lnTo>
                  <a:lnTo>
                    <a:pt x="9781" y="8106"/>
                  </a:lnTo>
                  <a:lnTo>
                    <a:pt x="9724" y="8155"/>
                  </a:lnTo>
                  <a:lnTo>
                    <a:pt x="9664" y="8202"/>
                  </a:lnTo>
                  <a:lnTo>
                    <a:pt x="9603" y="8248"/>
                  </a:lnTo>
                  <a:lnTo>
                    <a:pt x="9537" y="8289"/>
                  </a:lnTo>
                  <a:lnTo>
                    <a:pt x="9472" y="8327"/>
                  </a:lnTo>
                  <a:lnTo>
                    <a:pt x="9404" y="8363"/>
                  </a:lnTo>
                  <a:lnTo>
                    <a:pt x="9332" y="8393"/>
                  </a:lnTo>
                  <a:lnTo>
                    <a:pt x="9258" y="8424"/>
                  </a:lnTo>
                  <a:lnTo>
                    <a:pt x="9185" y="8448"/>
                  </a:lnTo>
                  <a:lnTo>
                    <a:pt x="9110" y="8470"/>
                  </a:lnTo>
                  <a:lnTo>
                    <a:pt x="9034" y="8487"/>
                  </a:lnTo>
                  <a:lnTo>
                    <a:pt x="8954" y="8501"/>
                  </a:lnTo>
                  <a:lnTo>
                    <a:pt x="8874" y="8512"/>
                  </a:lnTo>
                  <a:lnTo>
                    <a:pt x="8792" y="8517"/>
                  </a:lnTo>
                  <a:lnTo>
                    <a:pt x="8713" y="8519"/>
                  </a:lnTo>
                  <a:lnTo>
                    <a:pt x="8713" y="8535"/>
                  </a:lnTo>
                  <a:lnTo>
                    <a:pt x="8713" y="8552"/>
                  </a:lnTo>
                  <a:lnTo>
                    <a:pt x="8795" y="8549"/>
                  </a:lnTo>
                  <a:lnTo>
                    <a:pt x="8878" y="8544"/>
                  </a:lnTo>
                  <a:lnTo>
                    <a:pt x="8959" y="8533"/>
                  </a:lnTo>
                  <a:lnTo>
                    <a:pt x="9039" y="8519"/>
                  </a:lnTo>
                  <a:lnTo>
                    <a:pt x="9118" y="8501"/>
                  </a:lnTo>
                  <a:lnTo>
                    <a:pt x="9195" y="8478"/>
                  </a:lnTo>
                  <a:lnTo>
                    <a:pt x="9269" y="8454"/>
                  </a:lnTo>
                  <a:lnTo>
                    <a:pt x="9343" y="8424"/>
                  </a:lnTo>
                  <a:lnTo>
                    <a:pt x="9417" y="8390"/>
                  </a:lnTo>
                  <a:lnTo>
                    <a:pt x="9485" y="8355"/>
                  </a:lnTo>
                  <a:lnTo>
                    <a:pt x="9555" y="8316"/>
                  </a:lnTo>
                  <a:lnTo>
                    <a:pt x="9620" y="8275"/>
                  </a:lnTo>
                  <a:lnTo>
                    <a:pt x="9686" y="8229"/>
                  </a:lnTo>
                  <a:lnTo>
                    <a:pt x="9746" y="8180"/>
                  </a:lnTo>
                  <a:lnTo>
                    <a:pt x="9806" y="8130"/>
                  </a:lnTo>
                  <a:lnTo>
                    <a:pt x="9861" y="8076"/>
                  </a:lnTo>
                  <a:lnTo>
                    <a:pt x="9916" y="8018"/>
                  </a:lnTo>
                  <a:lnTo>
                    <a:pt x="9968" y="7961"/>
                  </a:lnTo>
                  <a:lnTo>
                    <a:pt x="10015" y="7898"/>
                  </a:lnTo>
                  <a:lnTo>
                    <a:pt x="10061" y="7835"/>
                  </a:lnTo>
                  <a:lnTo>
                    <a:pt x="10103" y="7769"/>
                  </a:lnTo>
                  <a:lnTo>
                    <a:pt x="10144" y="7701"/>
                  </a:lnTo>
                  <a:lnTo>
                    <a:pt x="10179" y="7633"/>
                  </a:lnTo>
                  <a:lnTo>
                    <a:pt x="10212" y="7559"/>
                  </a:lnTo>
                  <a:lnTo>
                    <a:pt x="10239" y="7484"/>
                  </a:lnTo>
                  <a:lnTo>
                    <a:pt x="10266" y="7410"/>
                  </a:lnTo>
                  <a:lnTo>
                    <a:pt x="10289" y="7333"/>
                  </a:lnTo>
                  <a:lnTo>
                    <a:pt x="10305" y="7254"/>
                  </a:lnTo>
                  <a:lnTo>
                    <a:pt x="10318" y="7175"/>
                  </a:lnTo>
                  <a:lnTo>
                    <a:pt x="10329" y="7093"/>
                  </a:lnTo>
                  <a:lnTo>
                    <a:pt x="10338" y="7010"/>
                  </a:lnTo>
                  <a:lnTo>
                    <a:pt x="10338" y="6926"/>
                  </a:lnTo>
                  <a:lnTo>
                    <a:pt x="10338" y="1625"/>
                  </a:lnTo>
                  <a:lnTo>
                    <a:pt x="10338" y="1544"/>
                  </a:lnTo>
                  <a:lnTo>
                    <a:pt x="10329" y="1462"/>
                  </a:lnTo>
                  <a:lnTo>
                    <a:pt x="10318" y="1379"/>
                  </a:lnTo>
                  <a:lnTo>
                    <a:pt x="10305" y="1300"/>
                  </a:lnTo>
                  <a:lnTo>
                    <a:pt x="10289" y="1220"/>
                  </a:lnTo>
                  <a:lnTo>
                    <a:pt x="10266" y="1144"/>
                  </a:lnTo>
                  <a:lnTo>
                    <a:pt x="10239" y="1067"/>
                  </a:lnTo>
                  <a:lnTo>
                    <a:pt x="10212" y="993"/>
                  </a:lnTo>
                  <a:lnTo>
                    <a:pt x="10179" y="922"/>
                  </a:lnTo>
                  <a:lnTo>
                    <a:pt x="10144" y="850"/>
                  </a:lnTo>
                  <a:lnTo>
                    <a:pt x="10103" y="782"/>
                  </a:lnTo>
                  <a:lnTo>
                    <a:pt x="10061" y="717"/>
                  </a:lnTo>
                  <a:lnTo>
                    <a:pt x="10015" y="654"/>
                  </a:lnTo>
                  <a:lnTo>
                    <a:pt x="9968" y="593"/>
                  </a:lnTo>
                  <a:lnTo>
                    <a:pt x="9916" y="533"/>
                  </a:lnTo>
                  <a:lnTo>
                    <a:pt x="9861" y="475"/>
                  </a:lnTo>
                  <a:lnTo>
                    <a:pt x="9806" y="423"/>
                  </a:lnTo>
                  <a:lnTo>
                    <a:pt x="9746" y="371"/>
                  </a:lnTo>
                  <a:lnTo>
                    <a:pt x="9686" y="323"/>
                  </a:lnTo>
                  <a:lnTo>
                    <a:pt x="9620" y="279"/>
                  </a:lnTo>
                  <a:lnTo>
                    <a:pt x="9555" y="235"/>
                  </a:lnTo>
                  <a:lnTo>
                    <a:pt x="9485" y="197"/>
                  </a:lnTo>
                  <a:lnTo>
                    <a:pt x="9417" y="161"/>
                  </a:lnTo>
                  <a:lnTo>
                    <a:pt x="9343" y="129"/>
                  </a:lnTo>
                  <a:lnTo>
                    <a:pt x="9269" y="98"/>
                  </a:lnTo>
                  <a:lnTo>
                    <a:pt x="9195" y="73"/>
                  </a:lnTo>
                  <a:lnTo>
                    <a:pt x="9118" y="52"/>
                  </a:lnTo>
                  <a:lnTo>
                    <a:pt x="9039" y="32"/>
                  </a:lnTo>
                  <a:lnTo>
                    <a:pt x="8959" y="19"/>
                  </a:lnTo>
                  <a:lnTo>
                    <a:pt x="8878" y="7"/>
                  </a:lnTo>
                  <a:lnTo>
                    <a:pt x="8795" y="2"/>
                  </a:lnTo>
                  <a:lnTo>
                    <a:pt x="8713" y="0"/>
                  </a:lnTo>
                  <a:lnTo>
                    <a:pt x="1625" y="0"/>
                  </a:lnTo>
                  <a:lnTo>
                    <a:pt x="1543" y="2"/>
                  </a:lnTo>
                  <a:lnTo>
                    <a:pt x="1461" y="7"/>
                  </a:lnTo>
                  <a:lnTo>
                    <a:pt x="1378" y="19"/>
                  </a:lnTo>
                  <a:lnTo>
                    <a:pt x="1299" y="32"/>
                  </a:lnTo>
                  <a:lnTo>
                    <a:pt x="1220" y="52"/>
                  </a:lnTo>
                  <a:lnTo>
                    <a:pt x="1143" y="73"/>
                  </a:lnTo>
                  <a:lnTo>
                    <a:pt x="1066" y="98"/>
                  </a:lnTo>
                  <a:lnTo>
                    <a:pt x="992" y="129"/>
                  </a:lnTo>
                  <a:lnTo>
                    <a:pt x="920" y="161"/>
                  </a:lnTo>
                  <a:lnTo>
                    <a:pt x="852" y="197"/>
                  </a:lnTo>
                  <a:lnTo>
                    <a:pt x="783" y="235"/>
                  </a:lnTo>
                  <a:lnTo>
                    <a:pt x="718" y="279"/>
                  </a:lnTo>
                  <a:lnTo>
                    <a:pt x="652" y="323"/>
                  </a:lnTo>
                  <a:lnTo>
                    <a:pt x="591" y="371"/>
                  </a:lnTo>
                  <a:lnTo>
                    <a:pt x="532" y="423"/>
                  </a:lnTo>
                  <a:lnTo>
                    <a:pt x="476" y="475"/>
                  </a:lnTo>
                  <a:lnTo>
                    <a:pt x="422" y="533"/>
                  </a:lnTo>
                  <a:lnTo>
                    <a:pt x="370" y="593"/>
                  </a:lnTo>
                  <a:lnTo>
                    <a:pt x="323" y="654"/>
                  </a:lnTo>
                  <a:lnTo>
                    <a:pt x="277" y="717"/>
                  </a:lnTo>
                  <a:lnTo>
                    <a:pt x="236" y="782"/>
                  </a:lnTo>
                  <a:lnTo>
                    <a:pt x="194" y="850"/>
                  </a:lnTo>
                  <a:lnTo>
                    <a:pt x="159" y="922"/>
                  </a:lnTo>
                  <a:lnTo>
                    <a:pt x="126" y="993"/>
                  </a:lnTo>
                  <a:lnTo>
                    <a:pt x="99" y="1067"/>
                  </a:lnTo>
                  <a:lnTo>
                    <a:pt x="71" y="1144"/>
                  </a:lnTo>
                  <a:lnTo>
                    <a:pt x="49" y="1220"/>
                  </a:lnTo>
                  <a:lnTo>
                    <a:pt x="33" y="1300"/>
                  </a:lnTo>
                  <a:lnTo>
                    <a:pt x="16" y="1379"/>
                  </a:lnTo>
                  <a:lnTo>
                    <a:pt x="8" y="1462"/>
                  </a:lnTo>
                  <a:lnTo>
                    <a:pt x="0" y="1544"/>
                  </a:lnTo>
                  <a:lnTo>
                    <a:pt x="0" y="1625"/>
                  </a:lnTo>
                  <a:lnTo>
                    <a:pt x="0" y="6926"/>
                  </a:lnTo>
                  <a:lnTo>
                    <a:pt x="0" y="7010"/>
                  </a:lnTo>
                  <a:lnTo>
                    <a:pt x="8" y="7093"/>
                  </a:lnTo>
                  <a:lnTo>
                    <a:pt x="16" y="7175"/>
                  </a:lnTo>
                  <a:lnTo>
                    <a:pt x="33" y="7254"/>
                  </a:lnTo>
                  <a:lnTo>
                    <a:pt x="49" y="7333"/>
                  </a:lnTo>
                  <a:lnTo>
                    <a:pt x="71" y="7410"/>
                  </a:lnTo>
                  <a:lnTo>
                    <a:pt x="99" y="7484"/>
                  </a:lnTo>
                  <a:lnTo>
                    <a:pt x="126" y="7559"/>
                  </a:lnTo>
                  <a:lnTo>
                    <a:pt x="159" y="7633"/>
                  </a:lnTo>
                  <a:lnTo>
                    <a:pt x="194" y="7701"/>
                  </a:lnTo>
                  <a:lnTo>
                    <a:pt x="236" y="7769"/>
                  </a:lnTo>
                  <a:lnTo>
                    <a:pt x="277" y="7835"/>
                  </a:lnTo>
                  <a:lnTo>
                    <a:pt x="323" y="7898"/>
                  </a:lnTo>
                  <a:lnTo>
                    <a:pt x="370" y="7961"/>
                  </a:lnTo>
                  <a:lnTo>
                    <a:pt x="422" y="8018"/>
                  </a:lnTo>
                  <a:lnTo>
                    <a:pt x="476" y="8076"/>
                  </a:lnTo>
                  <a:lnTo>
                    <a:pt x="532" y="8130"/>
                  </a:lnTo>
                  <a:lnTo>
                    <a:pt x="591" y="8180"/>
                  </a:lnTo>
                  <a:lnTo>
                    <a:pt x="652" y="8229"/>
                  </a:lnTo>
                  <a:lnTo>
                    <a:pt x="718" y="8275"/>
                  </a:lnTo>
                  <a:lnTo>
                    <a:pt x="783" y="8316"/>
                  </a:lnTo>
                  <a:lnTo>
                    <a:pt x="852" y="8355"/>
                  </a:lnTo>
                  <a:lnTo>
                    <a:pt x="920" y="8390"/>
                  </a:lnTo>
                  <a:lnTo>
                    <a:pt x="992" y="8424"/>
                  </a:lnTo>
                  <a:lnTo>
                    <a:pt x="1066" y="8454"/>
                  </a:lnTo>
                  <a:lnTo>
                    <a:pt x="1143" y="8478"/>
                  </a:lnTo>
                  <a:lnTo>
                    <a:pt x="1220" y="8501"/>
                  </a:lnTo>
                  <a:lnTo>
                    <a:pt x="1299" y="8519"/>
                  </a:lnTo>
                  <a:lnTo>
                    <a:pt x="1378" y="8533"/>
                  </a:lnTo>
                  <a:lnTo>
                    <a:pt x="1461" y="8544"/>
                  </a:lnTo>
                  <a:lnTo>
                    <a:pt x="1543" y="8549"/>
                  </a:lnTo>
                  <a:lnTo>
                    <a:pt x="1625" y="8552"/>
                  </a:lnTo>
                  <a:lnTo>
                    <a:pt x="8713" y="8552"/>
                  </a:lnTo>
                  <a:lnTo>
                    <a:pt x="8713" y="8535"/>
                  </a:lnTo>
                  <a:close/>
                </a:path>
              </a:pathLst>
            </a:custGeom>
            <a:solidFill>
              <a:srgbClr val="773F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1" name="Freeform 57"/>
            <p:cNvSpPr>
              <a:spLocks/>
            </p:cNvSpPr>
            <p:nvPr/>
          </p:nvSpPr>
          <p:spPr bwMode="auto">
            <a:xfrm>
              <a:off x="880" y="118"/>
              <a:ext cx="1288" cy="1065"/>
            </a:xfrm>
            <a:custGeom>
              <a:avLst/>
              <a:gdLst/>
              <a:ahLst/>
              <a:cxnLst>
                <a:cxn ang="0">
                  <a:pos x="1527" y="8517"/>
                </a:cxn>
                <a:cxn ang="0">
                  <a:pos x="1286" y="8487"/>
                </a:cxn>
                <a:cxn ang="0">
                  <a:pos x="1055" y="8421"/>
                </a:cxn>
                <a:cxn ang="0">
                  <a:pos x="841" y="8325"/>
                </a:cxn>
                <a:cxn ang="0">
                  <a:pos x="647" y="8200"/>
                </a:cxn>
                <a:cxn ang="0">
                  <a:pos x="471" y="8049"/>
                </a:cxn>
                <a:cxn ang="0">
                  <a:pos x="320" y="7873"/>
                </a:cxn>
                <a:cxn ang="0">
                  <a:pos x="195" y="7676"/>
                </a:cxn>
                <a:cxn ang="0">
                  <a:pos x="96" y="7463"/>
                </a:cxn>
                <a:cxn ang="0">
                  <a:pos x="33" y="7236"/>
                </a:cxn>
                <a:cxn ang="0">
                  <a:pos x="0" y="6992"/>
                </a:cxn>
                <a:cxn ang="0">
                  <a:pos x="0" y="1528"/>
                </a:cxn>
                <a:cxn ang="0">
                  <a:pos x="33" y="1286"/>
                </a:cxn>
                <a:cxn ang="0">
                  <a:pos x="96" y="1056"/>
                </a:cxn>
                <a:cxn ang="0">
                  <a:pos x="195" y="843"/>
                </a:cxn>
                <a:cxn ang="0">
                  <a:pos x="320" y="649"/>
                </a:cxn>
                <a:cxn ang="0">
                  <a:pos x="471" y="473"/>
                </a:cxn>
                <a:cxn ang="0">
                  <a:pos x="647" y="321"/>
                </a:cxn>
                <a:cxn ang="0">
                  <a:pos x="841" y="194"/>
                </a:cxn>
                <a:cxn ang="0">
                  <a:pos x="1055" y="98"/>
                </a:cxn>
                <a:cxn ang="0">
                  <a:pos x="1286" y="32"/>
                </a:cxn>
                <a:cxn ang="0">
                  <a:pos x="1527" y="3"/>
                </a:cxn>
                <a:cxn ang="0">
                  <a:pos x="8779" y="3"/>
                </a:cxn>
                <a:cxn ang="0">
                  <a:pos x="9020" y="32"/>
                </a:cxn>
                <a:cxn ang="0">
                  <a:pos x="9248" y="98"/>
                </a:cxn>
                <a:cxn ang="0">
                  <a:pos x="9462" y="194"/>
                </a:cxn>
                <a:cxn ang="0">
                  <a:pos x="9659" y="321"/>
                </a:cxn>
                <a:cxn ang="0">
                  <a:pos x="9834" y="473"/>
                </a:cxn>
                <a:cxn ang="0">
                  <a:pos x="9985" y="649"/>
                </a:cxn>
                <a:cxn ang="0">
                  <a:pos x="10112" y="843"/>
                </a:cxn>
                <a:cxn ang="0">
                  <a:pos x="10209" y="1056"/>
                </a:cxn>
                <a:cxn ang="0">
                  <a:pos x="10273" y="1286"/>
                </a:cxn>
                <a:cxn ang="0">
                  <a:pos x="10302" y="1528"/>
                </a:cxn>
                <a:cxn ang="0">
                  <a:pos x="10302" y="6992"/>
                </a:cxn>
                <a:cxn ang="0">
                  <a:pos x="10273" y="7236"/>
                </a:cxn>
                <a:cxn ang="0">
                  <a:pos x="10209" y="7463"/>
                </a:cxn>
                <a:cxn ang="0">
                  <a:pos x="10112" y="7676"/>
                </a:cxn>
                <a:cxn ang="0">
                  <a:pos x="9985" y="7873"/>
                </a:cxn>
                <a:cxn ang="0">
                  <a:pos x="9834" y="8049"/>
                </a:cxn>
                <a:cxn ang="0">
                  <a:pos x="9659" y="8200"/>
                </a:cxn>
                <a:cxn ang="0">
                  <a:pos x="9462" y="8325"/>
                </a:cxn>
                <a:cxn ang="0">
                  <a:pos x="9248" y="8421"/>
                </a:cxn>
                <a:cxn ang="0">
                  <a:pos x="9020" y="8487"/>
                </a:cxn>
                <a:cxn ang="0">
                  <a:pos x="8779" y="8517"/>
                </a:cxn>
              </a:cxnLst>
              <a:rect l="0" t="0" r="r" b="b"/>
              <a:pathLst>
                <a:path w="10306" h="8519">
                  <a:moveTo>
                    <a:pt x="8697" y="8519"/>
                  </a:moveTo>
                  <a:lnTo>
                    <a:pt x="1609" y="8519"/>
                  </a:lnTo>
                  <a:lnTo>
                    <a:pt x="1527" y="8517"/>
                  </a:lnTo>
                  <a:lnTo>
                    <a:pt x="1445" y="8512"/>
                  </a:lnTo>
                  <a:lnTo>
                    <a:pt x="1365" y="8501"/>
                  </a:lnTo>
                  <a:lnTo>
                    <a:pt x="1286" y="8487"/>
                  </a:lnTo>
                  <a:lnTo>
                    <a:pt x="1209" y="8471"/>
                  </a:lnTo>
                  <a:lnTo>
                    <a:pt x="1132" y="8449"/>
                  </a:lnTo>
                  <a:lnTo>
                    <a:pt x="1055" y="8421"/>
                  </a:lnTo>
                  <a:lnTo>
                    <a:pt x="984" y="8394"/>
                  </a:lnTo>
                  <a:lnTo>
                    <a:pt x="913" y="8361"/>
                  </a:lnTo>
                  <a:lnTo>
                    <a:pt x="841" y="8325"/>
                  </a:lnTo>
                  <a:lnTo>
                    <a:pt x="776" y="8287"/>
                  </a:lnTo>
                  <a:lnTo>
                    <a:pt x="710" y="8246"/>
                  </a:lnTo>
                  <a:lnTo>
                    <a:pt x="647" y="8200"/>
                  </a:lnTo>
                  <a:lnTo>
                    <a:pt x="586" y="8153"/>
                  </a:lnTo>
                  <a:lnTo>
                    <a:pt x="527" y="8101"/>
                  </a:lnTo>
                  <a:lnTo>
                    <a:pt x="471" y="8049"/>
                  </a:lnTo>
                  <a:lnTo>
                    <a:pt x="417" y="7992"/>
                  </a:lnTo>
                  <a:lnTo>
                    <a:pt x="367" y="7934"/>
                  </a:lnTo>
                  <a:lnTo>
                    <a:pt x="320" y="7873"/>
                  </a:lnTo>
                  <a:lnTo>
                    <a:pt x="275" y="7811"/>
                  </a:lnTo>
                  <a:lnTo>
                    <a:pt x="234" y="7744"/>
                  </a:lnTo>
                  <a:lnTo>
                    <a:pt x="195" y="7676"/>
                  </a:lnTo>
                  <a:lnTo>
                    <a:pt x="159" y="7608"/>
                  </a:lnTo>
                  <a:lnTo>
                    <a:pt x="126" y="7536"/>
                  </a:lnTo>
                  <a:lnTo>
                    <a:pt x="96" y="7463"/>
                  </a:lnTo>
                  <a:lnTo>
                    <a:pt x="72" y="7389"/>
                  </a:lnTo>
                  <a:lnTo>
                    <a:pt x="49" y="7312"/>
                  </a:lnTo>
                  <a:lnTo>
                    <a:pt x="33" y="7236"/>
                  </a:lnTo>
                  <a:lnTo>
                    <a:pt x="17" y="7156"/>
                  </a:lnTo>
                  <a:lnTo>
                    <a:pt x="8" y="7075"/>
                  </a:lnTo>
                  <a:lnTo>
                    <a:pt x="0" y="6992"/>
                  </a:lnTo>
                  <a:lnTo>
                    <a:pt x="0" y="6910"/>
                  </a:lnTo>
                  <a:lnTo>
                    <a:pt x="0" y="1609"/>
                  </a:lnTo>
                  <a:lnTo>
                    <a:pt x="0" y="1528"/>
                  </a:lnTo>
                  <a:lnTo>
                    <a:pt x="8" y="1446"/>
                  </a:lnTo>
                  <a:lnTo>
                    <a:pt x="17" y="1366"/>
                  </a:lnTo>
                  <a:lnTo>
                    <a:pt x="33" y="1286"/>
                  </a:lnTo>
                  <a:lnTo>
                    <a:pt x="49" y="1207"/>
                  </a:lnTo>
                  <a:lnTo>
                    <a:pt x="72" y="1133"/>
                  </a:lnTo>
                  <a:lnTo>
                    <a:pt x="96" y="1056"/>
                  </a:lnTo>
                  <a:lnTo>
                    <a:pt x="126" y="985"/>
                  </a:lnTo>
                  <a:lnTo>
                    <a:pt x="159" y="915"/>
                  </a:lnTo>
                  <a:lnTo>
                    <a:pt x="195" y="843"/>
                  </a:lnTo>
                  <a:lnTo>
                    <a:pt x="234" y="777"/>
                  </a:lnTo>
                  <a:lnTo>
                    <a:pt x="275" y="712"/>
                  </a:lnTo>
                  <a:lnTo>
                    <a:pt x="320" y="649"/>
                  </a:lnTo>
                  <a:lnTo>
                    <a:pt x="367" y="586"/>
                  </a:lnTo>
                  <a:lnTo>
                    <a:pt x="417" y="529"/>
                  </a:lnTo>
                  <a:lnTo>
                    <a:pt x="471" y="473"/>
                  </a:lnTo>
                  <a:lnTo>
                    <a:pt x="527" y="419"/>
                  </a:lnTo>
                  <a:lnTo>
                    <a:pt x="586" y="369"/>
                  </a:lnTo>
                  <a:lnTo>
                    <a:pt x="647" y="321"/>
                  </a:lnTo>
                  <a:lnTo>
                    <a:pt x="710" y="276"/>
                  </a:lnTo>
                  <a:lnTo>
                    <a:pt x="776" y="235"/>
                  </a:lnTo>
                  <a:lnTo>
                    <a:pt x="841" y="194"/>
                  </a:lnTo>
                  <a:lnTo>
                    <a:pt x="913" y="159"/>
                  </a:lnTo>
                  <a:lnTo>
                    <a:pt x="984" y="129"/>
                  </a:lnTo>
                  <a:lnTo>
                    <a:pt x="1055" y="98"/>
                  </a:lnTo>
                  <a:lnTo>
                    <a:pt x="1132" y="73"/>
                  </a:lnTo>
                  <a:lnTo>
                    <a:pt x="1209" y="52"/>
                  </a:lnTo>
                  <a:lnTo>
                    <a:pt x="1286" y="32"/>
                  </a:lnTo>
                  <a:lnTo>
                    <a:pt x="1365" y="19"/>
                  </a:lnTo>
                  <a:lnTo>
                    <a:pt x="1445" y="8"/>
                  </a:lnTo>
                  <a:lnTo>
                    <a:pt x="1527" y="3"/>
                  </a:lnTo>
                  <a:lnTo>
                    <a:pt x="1609" y="0"/>
                  </a:lnTo>
                  <a:lnTo>
                    <a:pt x="8697" y="0"/>
                  </a:lnTo>
                  <a:lnTo>
                    <a:pt x="8779" y="3"/>
                  </a:lnTo>
                  <a:lnTo>
                    <a:pt x="8862" y="8"/>
                  </a:lnTo>
                  <a:lnTo>
                    <a:pt x="8941" y="19"/>
                  </a:lnTo>
                  <a:lnTo>
                    <a:pt x="9020" y="32"/>
                  </a:lnTo>
                  <a:lnTo>
                    <a:pt x="9097" y="52"/>
                  </a:lnTo>
                  <a:lnTo>
                    <a:pt x="9174" y="73"/>
                  </a:lnTo>
                  <a:lnTo>
                    <a:pt x="9248" y="98"/>
                  </a:lnTo>
                  <a:lnTo>
                    <a:pt x="9322" y="129"/>
                  </a:lnTo>
                  <a:lnTo>
                    <a:pt x="9393" y="159"/>
                  </a:lnTo>
                  <a:lnTo>
                    <a:pt x="9462" y="194"/>
                  </a:lnTo>
                  <a:lnTo>
                    <a:pt x="9530" y="235"/>
                  </a:lnTo>
                  <a:lnTo>
                    <a:pt x="9596" y="276"/>
                  </a:lnTo>
                  <a:lnTo>
                    <a:pt x="9659" y="321"/>
                  </a:lnTo>
                  <a:lnTo>
                    <a:pt x="9719" y="369"/>
                  </a:lnTo>
                  <a:lnTo>
                    <a:pt x="9780" y="419"/>
                  </a:lnTo>
                  <a:lnTo>
                    <a:pt x="9834" y="473"/>
                  </a:lnTo>
                  <a:lnTo>
                    <a:pt x="9886" y="529"/>
                  </a:lnTo>
                  <a:lnTo>
                    <a:pt x="9938" y="586"/>
                  </a:lnTo>
                  <a:lnTo>
                    <a:pt x="9985" y="649"/>
                  </a:lnTo>
                  <a:lnTo>
                    <a:pt x="10031" y="712"/>
                  </a:lnTo>
                  <a:lnTo>
                    <a:pt x="10072" y="777"/>
                  </a:lnTo>
                  <a:lnTo>
                    <a:pt x="10112" y="843"/>
                  </a:lnTo>
                  <a:lnTo>
                    <a:pt x="10146" y="915"/>
                  </a:lnTo>
                  <a:lnTo>
                    <a:pt x="10180" y="985"/>
                  </a:lnTo>
                  <a:lnTo>
                    <a:pt x="10209" y="1056"/>
                  </a:lnTo>
                  <a:lnTo>
                    <a:pt x="10234" y="1133"/>
                  </a:lnTo>
                  <a:lnTo>
                    <a:pt x="10256" y="1207"/>
                  </a:lnTo>
                  <a:lnTo>
                    <a:pt x="10273" y="1286"/>
                  </a:lnTo>
                  <a:lnTo>
                    <a:pt x="10286" y="1366"/>
                  </a:lnTo>
                  <a:lnTo>
                    <a:pt x="10297" y="1446"/>
                  </a:lnTo>
                  <a:lnTo>
                    <a:pt x="10302" y="1528"/>
                  </a:lnTo>
                  <a:lnTo>
                    <a:pt x="10306" y="1609"/>
                  </a:lnTo>
                  <a:lnTo>
                    <a:pt x="10306" y="6910"/>
                  </a:lnTo>
                  <a:lnTo>
                    <a:pt x="10302" y="6992"/>
                  </a:lnTo>
                  <a:lnTo>
                    <a:pt x="10297" y="7075"/>
                  </a:lnTo>
                  <a:lnTo>
                    <a:pt x="10286" y="7156"/>
                  </a:lnTo>
                  <a:lnTo>
                    <a:pt x="10273" y="7236"/>
                  </a:lnTo>
                  <a:lnTo>
                    <a:pt x="10256" y="7312"/>
                  </a:lnTo>
                  <a:lnTo>
                    <a:pt x="10234" y="7389"/>
                  </a:lnTo>
                  <a:lnTo>
                    <a:pt x="10209" y="7463"/>
                  </a:lnTo>
                  <a:lnTo>
                    <a:pt x="10180" y="7536"/>
                  </a:lnTo>
                  <a:lnTo>
                    <a:pt x="10146" y="7608"/>
                  </a:lnTo>
                  <a:lnTo>
                    <a:pt x="10112" y="7676"/>
                  </a:lnTo>
                  <a:lnTo>
                    <a:pt x="10072" y="7744"/>
                  </a:lnTo>
                  <a:lnTo>
                    <a:pt x="10031" y="7811"/>
                  </a:lnTo>
                  <a:lnTo>
                    <a:pt x="9985" y="7873"/>
                  </a:lnTo>
                  <a:lnTo>
                    <a:pt x="9938" y="7934"/>
                  </a:lnTo>
                  <a:lnTo>
                    <a:pt x="9886" y="7992"/>
                  </a:lnTo>
                  <a:lnTo>
                    <a:pt x="9834" y="8049"/>
                  </a:lnTo>
                  <a:lnTo>
                    <a:pt x="9780" y="8101"/>
                  </a:lnTo>
                  <a:lnTo>
                    <a:pt x="9719" y="8153"/>
                  </a:lnTo>
                  <a:lnTo>
                    <a:pt x="9659" y="8200"/>
                  </a:lnTo>
                  <a:lnTo>
                    <a:pt x="9596" y="8246"/>
                  </a:lnTo>
                  <a:lnTo>
                    <a:pt x="9530" y="8287"/>
                  </a:lnTo>
                  <a:lnTo>
                    <a:pt x="9462" y="8325"/>
                  </a:lnTo>
                  <a:lnTo>
                    <a:pt x="9393" y="8361"/>
                  </a:lnTo>
                  <a:lnTo>
                    <a:pt x="9322" y="8394"/>
                  </a:lnTo>
                  <a:lnTo>
                    <a:pt x="9248" y="8421"/>
                  </a:lnTo>
                  <a:lnTo>
                    <a:pt x="9174" y="8449"/>
                  </a:lnTo>
                  <a:lnTo>
                    <a:pt x="9097" y="8471"/>
                  </a:lnTo>
                  <a:lnTo>
                    <a:pt x="9020" y="8487"/>
                  </a:lnTo>
                  <a:lnTo>
                    <a:pt x="8941" y="8501"/>
                  </a:lnTo>
                  <a:lnTo>
                    <a:pt x="8862" y="8512"/>
                  </a:lnTo>
                  <a:lnTo>
                    <a:pt x="8779" y="8517"/>
                  </a:lnTo>
                  <a:lnTo>
                    <a:pt x="8697" y="8519"/>
                  </a:lnTo>
                  <a:close/>
                </a:path>
              </a:pathLst>
            </a:custGeom>
            <a:solidFill>
              <a:srgbClr val="EBBC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auto">
            <a:xfrm>
              <a:off x="879" y="117"/>
              <a:ext cx="1290" cy="1067"/>
            </a:xfrm>
            <a:custGeom>
              <a:avLst/>
              <a:gdLst/>
              <a:ahLst/>
              <a:cxnLst>
                <a:cxn ang="0">
                  <a:pos x="1456" y="8512"/>
                </a:cxn>
                <a:cxn ang="0">
                  <a:pos x="1066" y="8424"/>
                </a:cxn>
                <a:cxn ang="0">
                  <a:pos x="723" y="8247"/>
                </a:cxn>
                <a:cxn ang="0">
                  <a:pos x="433" y="7995"/>
                </a:cxn>
                <a:cxn ang="0">
                  <a:pos x="208" y="7683"/>
                </a:cxn>
                <a:cxn ang="0">
                  <a:pos x="66" y="7319"/>
                </a:cxn>
                <a:cxn ang="0">
                  <a:pos x="16" y="6919"/>
                </a:cxn>
                <a:cxn ang="0">
                  <a:pos x="50" y="1295"/>
                </a:cxn>
                <a:cxn ang="0">
                  <a:pos x="172" y="926"/>
                </a:cxn>
                <a:cxn ang="0">
                  <a:pos x="381" y="601"/>
                </a:cxn>
                <a:cxn ang="0">
                  <a:pos x="660" y="337"/>
                </a:cxn>
                <a:cxn ang="0">
                  <a:pos x="995" y="143"/>
                </a:cxn>
                <a:cxn ang="0">
                  <a:pos x="1373" y="36"/>
                </a:cxn>
                <a:cxn ang="0">
                  <a:pos x="8787" y="20"/>
                </a:cxn>
                <a:cxn ang="0">
                  <a:pos x="9179" y="91"/>
                </a:cxn>
                <a:cxn ang="0">
                  <a:pos x="9535" y="249"/>
                </a:cxn>
                <a:cxn ang="0">
                  <a:pos x="9836" y="488"/>
                </a:cxn>
                <a:cxn ang="0">
                  <a:pos x="10075" y="789"/>
                </a:cxn>
                <a:cxn ang="0">
                  <a:pos x="10235" y="1142"/>
                </a:cxn>
                <a:cxn ang="0">
                  <a:pos x="10305" y="1537"/>
                </a:cxn>
                <a:cxn ang="0">
                  <a:pos x="10289" y="7163"/>
                </a:cxn>
                <a:cxn ang="0">
                  <a:pos x="10179" y="7543"/>
                </a:cxn>
                <a:cxn ang="0">
                  <a:pos x="9987" y="7877"/>
                </a:cxn>
                <a:cxn ang="0">
                  <a:pos x="9721" y="8153"/>
                </a:cxn>
                <a:cxn ang="0">
                  <a:pos x="9398" y="8361"/>
                </a:cxn>
                <a:cxn ang="0">
                  <a:pos x="9026" y="8487"/>
                </a:cxn>
                <a:cxn ang="0">
                  <a:pos x="8705" y="8528"/>
                </a:cxn>
                <a:cxn ang="0">
                  <a:pos x="9028" y="8505"/>
                </a:cxn>
                <a:cxn ang="0">
                  <a:pos x="9403" y="8378"/>
                </a:cxn>
                <a:cxn ang="0">
                  <a:pos x="9732" y="8167"/>
                </a:cxn>
                <a:cxn ang="0">
                  <a:pos x="10001" y="7888"/>
                </a:cxn>
                <a:cxn ang="0">
                  <a:pos x="10195" y="7549"/>
                </a:cxn>
                <a:cxn ang="0">
                  <a:pos x="10303" y="7165"/>
                </a:cxn>
                <a:cxn ang="0">
                  <a:pos x="10321" y="1537"/>
                </a:cxn>
                <a:cxn ang="0">
                  <a:pos x="10251" y="1139"/>
                </a:cxn>
                <a:cxn ang="0">
                  <a:pos x="10089" y="780"/>
                </a:cxn>
                <a:cxn ang="0">
                  <a:pos x="9847" y="477"/>
                </a:cxn>
                <a:cxn ang="0">
                  <a:pos x="9543" y="236"/>
                </a:cxn>
                <a:cxn ang="0">
                  <a:pos x="9184" y="75"/>
                </a:cxn>
                <a:cxn ang="0">
                  <a:pos x="8787" y="3"/>
                </a:cxn>
                <a:cxn ang="0">
                  <a:pos x="1370" y="20"/>
                </a:cxn>
                <a:cxn ang="0">
                  <a:pos x="989" y="129"/>
                </a:cxn>
                <a:cxn ang="0">
                  <a:pos x="650" y="324"/>
                </a:cxn>
                <a:cxn ang="0">
                  <a:pos x="370" y="592"/>
                </a:cxn>
                <a:cxn ang="0">
                  <a:pos x="159" y="918"/>
                </a:cxn>
                <a:cxn ang="0">
                  <a:pos x="33" y="1293"/>
                </a:cxn>
                <a:cxn ang="0">
                  <a:pos x="0" y="6919"/>
                </a:cxn>
                <a:cxn ang="0">
                  <a:pos x="50" y="7324"/>
                </a:cxn>
                <a:cxn ang="0">
                  <a:pos x="195" y="7691"/>
                </a:cxn>
                <a:cxn ang="0">
                  <a:pos x="420" y="8006"/>
                </a:cxn>
                <a:cxn ang="0">
                  <a:pos x="713" y="8261"/>
                </a:cxn>
                <a:cxn ang="0">
                  <a:pos x="1061" y="8438"/>
                </a:cxn>
                <a:cxn ang="0">
                  <a:pos x="1453" y="8528"/>
                </a:cxn>
              </a:cxnLst>
              <a:rect l="0" t="0" r="r" b="b"/>
              <a:pathLst>
                <a:path w="10321" h="8537">
                  <a:moveTo>
                    <a:pt x="8705" y="8528"/>
                  </a:moveTo>
                  <a:lnTo>
                    <a:pt x="8705" y="8521"/>
                  </a:lnTo>
                  <a:lnTo>
                    <a:pt x="1617" y="8521"/>
                  </a:lnTo>
                  <a:lnTo>
                    <a:pt x="1535" y="8518"/>
                  </a:lnTo>
                  <a:lnTo>
                    <a:pt x="1456" y="8512"/>
                  </a:lnTo>
                  <a:lnTo>
                    <a:pt x="1373" y="8501"/>
                  </a:lnTo>
                  <a:lnTo>
                    <a:pt x="1296" y="8487"/>
                  </a:lnTo>
                  <a:lnTo>
                    <a:pt x="1217" y="8471"/>
                  </a:lnTo>
                  <a:lnTo>
                    <a:pt x="1143" y="8449"/>
                  </a:lnTo>
                  <a:lnTo>
                    <a:pt x="1066" y="8424"/>
                  </a:lnTo>
                  <a:lnTo>
                    <a:pt x="995" y="8395"/>
                  </a:lnTo>
                  <a:lnTo>
                    <a:pt x="924" y="8361"/>
                  </a:lnTo>
                  <a:lnTo>
                    <a:pt x="855" y="8326"/>
                  </a:lnTo>
                  <a:lnTo>
                    <a:pt x="786" y="8288"/>
                  </a:lnTo>
                  <a:lnTo>
                    <a:pt x="723" y="8247"/>
                  </a:lnTo>
                  <a:lnTo>
                    <a:pt x="660" y="8203"/>
                  </a:lnTo>
                  <a:lnTo>
                    <a:pt x="600" y="8153"/>
                  </a:lnTo>
                  <a:lnTo>
                    <a:pt x="540" y="8105"/>
                  </a:lnTo>
                  <a:lnTo>
                    <a:pt x="485" y="8053"/>
                  </a:lnTo>
                  <a:lnTo>
                    <a:pt x="433" y="7995"/>
                  </a:lnTo>
                  <a:lnTo>
                    <a:pt x="381" y="7938"/>
                  </a:lnTo>
                  <a:lnTo>
                    <a:pt x="334" y="7877"/>
                  </a:lnTo>
                  <a:lnTo>
                    <a:pt x="290" y="7814"/>
                  </a:lnTo>
                  <a:lnTo>
                    <a:pt x="247" y="7748"/>
                  </a:lnTo>
                  <a:lnTo>
                    <a:pt x="208" y="7683"/>
                  </a:lnTo>
                  <a:lnTo>
                    <a:pt x="172" y="7615"/>
                  </a:lnTo>
                  <a:lnTo>
                    <a:pt x="143" y="7543"/>
                  </a:lnTo>
                  <a:lnTo>
                    <a:pt x="113" y="7470"/>
                  </a:lnTo>
                  <a:lnTo>
                    <a:pt x="88" y="7396"/>
                  </a:lnTo>
                  <a:lnTo>
                    <a:pt x="66" y="7319"/>
                  </a:lnTo>
                  <a:lnTo>
                    <a:pt x="50" y="7242"/>
                  </a:lnTo>
                  <a:lnTo>
                    <a:pt x="33" y="7163"/>
                  </a:lnTo>
                  <a:lnTo>
                    <a:pt x="25" y="7084"/>
                  </a:lnTo>
                  <a:lnTo>
                    <a:pt x="16" y="7001"/>
                  </a:lnTo>
                  <a:lnTo>
                    <a:pt x="16" y="6919"/>
                  </a:lnTo>
                  <a:lnTo>
                    <a:pt x="16" y="1618"/>
                  </a:lnTo>
                  <a:lnTo>
                    <a:pt x="16" y="1537"/>
                  </a:lnTo>
                  <a:lnTo>
                    <a:pt x="25" y="1455"/>
                  </a:lnTo>
                  <a:lnTo>
                    <a:pt x="33" y="1375"/>
                  </a:lnTo>
                  <a:lnTo>
                    <a:pt x="50" y="1295"/>
                  </a:lnTo>
                  <a:lnTo>
                    <a:pt x="66" y="1219"/>
                  </a:lnTo>
                  <a:lnTo>
                    <a:pt x="88" y="1142"/>
                  </a:lnTo>
                  <a:lnTo>
                    <a:pt x="113" y="1069"/>
                  </a:lnTo>
                  <a:lnTo>
                    <a:pt x="143" y="997"/>
                  </a:lnTo>
                  <a:lnTo>
                    <a:pt x="172" y="926"/>
                  </a:lnTo>
                  <a:lnTo>
                    <a:pt x="208" y="857"/>
                  </a:lnTo>
                  <a:lnTo>
                    <a:pt x="247" y="789"/>
                  </a:lnTo>
                  <a:lnTo>
                    <a:pt x="290" y="723"/>
                  </a:lnTo>
                  <a:lnTo>
                    <a:pt x="334" y="660"/>
                  </a:lnTo>
                  <a:lnTo>
                    <a:pt x="381" y="601"/>
                  </a:lnTo>
                  <a:lnTo>
                    <a:pt x="433" y="543"/>
                  </a:lnTo>
                  <a:lnTo>
                    <a:pt x="485" y="488"/>
                  </a:lnTo>
                  <a:lnTo>
                    <a:pt x="540" y="434"/>
                  </a:lnTo>
                  <a:lnTo>
                    <a:pt x="600" y="384"/>
                  </a:lnTo>
                  <a:lnTo>
                    <a:pt x="660" y="337"/>
                  </a:lnTo>
                  <a:lnTo>
                    <a:pt x="723" y="291"/>
                  </a:lnTo>
                  <a:lnTo>
                    <a:pt x="786" y="249"/>
                  </a:lnTo>
                  <a:lnTo>
                    <a:pt x="855" y="211"/>
                  </a:lnTo>
                  <a:lnTo>
                    <a:pt x="924" y="176"/>
                  </a:lnTo>
                  <a:lnTo>
                    <a:pt x="995" y="143"/>
                  </a:lnTo>
                  <a:lnTo>
                    <a:pt x="1066" y="116"/>
                  </a:lnTo>
                  <a:lnTo>
                    <a:pt x="1143" y="91"/>
                  </a:lnTo>
                  <a:lnTo>
                    <a:pt x="1217" y="69"/>
                  </a:lnTo>
                  <a:lnTo>
                    <a:pt x="1296" y="50"/>
                  </a:lnTo>
                  <a:lnTo>
                    <a:pt x="1373" y="36"/>
                  </a:lnTo>
                  <a:lnTo>
                    <a:pt x="1456" y="25"/>
                  </a:lnTo>
                  <a:lnTo>
                    <a:pt x="1535" y="20"/>
                  </a:lnTo>
                  <a:lnTo>
                    <a:pt x="1617" y="17"/>
                  </a:lnTo>
                  <a:lnTo>
                    <a:pt x="8705" y="17"/>
                  </a:lnTo>
                  <a:lnTo>
                    <a:pt x="8787" y="20"/>
                  </a:lnTo>
                  <a:lnTo>
                    <a:pt x="8866" y="25"/>
                  </a:lnTo>
                  <a:lnTo>
                    <a:pt x="8946" y="36"/>
                  </a:lnTo>
                  <a:lnTo>
                    <a:pt x="9026" y="50"/>
                  </a:lnTo>
                  <a:lnTo>
                    <a:pt x="9105" y="69"/>
                  </a:lnTo>
                  <a:lnTo>
                    <a:pt x="9179" y="91"/>
                  </a:lnTo>
                  <a:lnTo>
                    <a:pt x="9253" y="116"/>
                  </a:lnTo>
                  <a:lnTo>
                    <a:pt x="9326" y="143"/>
                  </a:lnTo>
                  <a:lnTo>
                    <a:pt x="9398" y="176"/>
                  </a:lnTo>
                  <a:lnTo>
                    <a:pt x="9466" y="211"/>
                  </a:lnTo>
                  <a:lnTo>
                    <a:pt x="9535" y="249"/>
                  </a:lnTo>
                  <a:lnTo>
                    <a:pt x="9599" y="291"/>
                  </a:lnTo>
                  <a:lnTo>
                    <a:pt x="9662" y="337"/>
                  </a:lnTo>
                  <a:lnTo>
                    <a:pt x="9721" y="384"/>
                  </a:lnTo>
                  <a:lnTo>
                    <a:pt x="9782" y="434"/>
                  </a:lnTo>
                  <a:lnTo>
                    <a:pt x="9836" y="488"/>
                  </a:lnTo>
                  <a:lnTo>
                    <a:pt x="9888" y="543"/>
                  </a:lnTo>
                  <a:lnTo>
                    <a:pt x="9940" y="601"/>
                  </a:lnTo>
                  <a:lnTo>
                    <a:pt x="9987" y="660"/>
                  </a:lnTo>
                  <a:lnTo>
                    <a:pt x="10032" y="723"/>
                  </a:lnTo>
                  <a:lnTo>
                    <a:pt x="10075" y="789"/>
                  </a:lnTo>
                  <a:lnTo>
                    <a:pt x="10113" y="857"/>
                  </a:lnTo>
                  <a:lnTo>
                    <a:pt x="10149" y="926"/>
                  </a:lnTo>
                  <a:lnTo>
                    <a:pt x="10179" y="997"/>
                  </a:lnTo>
                  <a:lnTo>
                    <a:pt x="10210" y="1069"/>
                  </a:lnTo>
                  <a:lnTo>
                    <a:pt x="10235" y="1142"/>
                  </a:lnTo>
                  <a:lnTo>
                    <a:pt x="10256" y="1219"/>
                  </a:lnTo>
                  <a:lnTo>
                    <a:pt x="10272" y="1295"/>
                  </a:lnTo>
                  <a:lnTo>
                    <a:pt x="10289" y="1375"/>
                  </a:lnTo>
                  <a:lnTo>
                    <a:pt x="10297" y="1455"/>
                  </a:lnTo>
                  <a:lnTo>
                    <a:pt x="10305" y="1537"/>
                  </a:lnTo>
                  <a:lnTo>
                    <a:pt x="10305" y="1618"/>
                  </a:lnTo>
                  <a:lnTo>
                    <a:pt x="10305" y="6919"/>
                  </a:lnTo>
                  <a:lnTo>
                    <a:pt x="10305" y="7001"/>
                  </a:lnTo>
                  <a:lnTo>
                    <a:pt x="10297" y="7084"/>
                  </a:lnTo>
                  <a:lnTo>
                    <a:pt x="10289" y="7163"/>
                  </a:lnTo>
                  <a:lnTo>
                    <a:pt x="10272" y="7242"/>
                  </a:lnTo>
                  <a:lnTo>
                    <a:pt x="10256" y="7319"/>
                  </a:lnTo>
                  <a:lnTo>
                    <a:pt x="10235" y="7396"/>
                  </a:lnTo>
                  <a:lnTo>
                    <a:pt x="10210" y="7470"/>
                  </a:lnTo>
                  <a:lnTo>
                    <a:pt x="10179" y="7543"/>
                  </a:lnTo>
                  <a:lnTo>
                    <a:pt x="10149" y="7615"/>
                  </a:lnTo>
                  <a:lnTo>
                    <a:pt x="10113" y="7683"/>
                  </a:lnTo>
                  <a:lnTo>
                    <a:pt x="10075" y="7748"/>
                  </a:lnTo>
                  <a:lnTo>
                    <a:pt x="10032" y="7814"/>
                  </a:lnTo>
                  <a:lnTo>
                    <a:pt x="9987" y="7877"/>
                  </a:lnTo>
                  <a:lnTo>
                    <a:pt x="9940" y="7938"/>
                  </a:lnTo>
                  <a:lnTo>
                    <a:pt x="9888" y="7995"/>
                  </a:lnTo>
                  <a:lnTo>
                    <a:pt x="9836" y="8053"/>
                  </a:lnTo>
                  <a:lnTo>
                    <a:pt x="9782" y="8105"/>
                  </a:lnTo>
                  <a:lnTo>
                    <a:pt x="9721" y="8153"/>
                  </a:lnTo>
                  <a:lnTo>
                    <a:pt x="9662" y="8203"/>
                  </a:lnTo>
                  <a:lnTo>
                    <a:pt x="9599" y="8247"/>
                  </a:lnTo>
                  <a:lnTo>
                    <a:pt x="9535" y="8288"/>
                  </a:lnTo>
                  <a:lnTo>
                    <a:pt x="9466" y="8326"/>
                  </a:lnTo>
                  <a:lnTo>
                    <a:pt x="9398" y="8361"/>
                  </a:lnTo>
                  <a:lnTo>
                    <a:pt x="9326" y="8395"/>
                  </a:lnTo>
                  <a:lnTo>
                    <a:pt x="9253" y="8424"/>
                  </a:lnTo>
                  <a:lnTo>
                    <a:pt x="9179" y="8449"/>
                  </a:lnTo>
                  <a:lnTo>
                    <a:pt x="9105" y="8471"/>
                  </a:lnTo>
                  <a:lnTo>
                    <a:pt x="9026" y="8487"/>
                  </a:lnTo>
                  <a:lnTo>
                    <a:pt x="8946" y="8501"/>
                  </a:lnTo>
                  <a:lnTo>
                    <a:pt x="8866" y="8512"/>
                  </a:lnTo>
                  <a:lnTo>
                    <a:pt x="8787" y="8518"/>
                  </a:lnTo>
                  <a:lnTo>
                    <a:pt x="8705" y="8521"/>
                  </a:lnTo>
                  <a:lnTo>
                    <a:pt x="8705" y="8528"/>
                  </a:lnTo>
                  <a:lnTo>
                    <a:pt x="8705" y="8537"/>
                  </a:lnTo>
                  <a:lnTo>
                    <a:pt x="8787" y="8534"/>
                  </a:lnTo>
                  <a:lnTo>
                    <a:pt x="8870" y="8528"/>
                  </a:lnTo>
                  <a:lnTo>
                    <a:pt x="8949" y="8518"/>
                  </a:lnTo>
                  <a:lnTo>
                    <a:pt x="9028" y="8505"/>
                  </a:lnTo>
                  <a:lnTo>
                    <a:pt x="9107" y="8485"/>
                  </a:lnTo>
                  <a:lnTo>
                    <a:pt x="9184" y="8463"/>
                  </a:lnTo>
                  <a:lnTo>
                    <a:pt x="9258" y="8438"/>
                  </a:lnTo>
                  <a:lnTo>
                    <a:pt x="9332" y="8411"/>
                  </a:lnTo>
                  <a:lnTo>
                    <a:pt x="9403" y="8378"/>
                  </a:lnTo>
                  <a:lnTo>
                    <a:pt x="9475" y="8343"/>
                  </a:lnTo>
                  <a:lnTo>
                    <a:pt x="9543" y="8302"/>
                  </a:lnTo>
                  <a:lnTo>
                    <a:pt x="9610" y="8261"/>
                  </a:lnTo>
                  <a:lnTo>
                    <a:pt x="9672" y="8216"/>
                  </a:lnTo>
                  <a:lnTo>
                    <a:pt x="9732" y="8167"/>
                  </a:lnTo>
                  <a:lnTo>
                    <a:pt x="9793" y="8115"/>
                  </a:lnTo>
                  <a:lnTo>
                    <a:pt x="9847" y="8063"/>
                  </a:lnTo>
                  <a:lnTo>
                    <a:pt x="9903" y="8006"/>
                  </a:lnTo>
                  <a:lnTo>
                    <a:pt x="9951" y="7949"/>
                  </a:lnTo>
                  <a:lnTo>
                    <a:pt x="10001" y="7888"/>
                  </a:lnTo>
                  <a:lnTo>
                    <a:pt x="10045" y="7823"/>
                  </a:lnTo>
                  <a:lnTo>
                    <a:pt x="10089" y="7757"/>
                  </a:lnTo>
                  <a:lnTo>
                    <a:pt x="10127" y="7691"/>
                  </a:lnTo>
                  <a:lnTo>
                    <a:pt x="10163" y="7620"/>
                  </a:lnTo>
                  <a:lnTo>
                    <a:pt x="10195" y="7549"/>
                  </a:lnTo>
                  <a:lnTo>
                    <a:pt x="10223" y="7475"/>
                  </a:lnTo>
                  <a:lnTo>
                    <a:pt x="10251" y="7401"/>
                  </a:lnTo>
                  <a:lnTo>
                    <a:pt x="10272" y="7324"/>
                  </a:lnTo>
                  <a:lnTo>
                    <a:pt x="10289" y="7245"/>
                  </a:lnTo>
                  <a:lnTo>
                    <a:pt x="10303" y="7165"/>
                  </a:lnTo>
                  <a:lnTo>
                    <a:pt x="10314" y="7086"/>
                  </a:lnTo>
                  <a:lnTo>
                    <a:pt x="10321" y="7003"/>
                  </a:lnTo>
                  <a:lnTo>
                    <a:pt x="10321" y="6919"/>
                  </a:lnTo>
                  <a:lnTo>
                    <a:pt x="10321" y="1618"/>
                  </a:lnTo>
                  <a:lnTo>
                    <a:pt x="10321" y="1537"/>
                  </a:lnTo>
                  <a:lnTo>
                    <a:pt x="10314" y="1455"/>
                  </a:lnTo>
                  <a:lnTo>
                    <a:pt x="10303" y="1372"/>
                  </a:lnTo>
                  <a:lnTo>
                    <a:pt x="10289" y="1293"/>
                  </a:lnTo>
                  <a:lnTo>
                    <a:pt x="10272" y="1216"/>
                  </a:lnTo>
                  <a:lnTo>
                    <a:pt x="10251" y="1139"/>
                  </a:lnTo>
                  <a:lnTo>
                    <a:pt x="10223" y="1063"/>
                  </a:lnTo>
                  <a:lnTo>
                    <a:pt x="10195" y="989"/>
                  </a:lnTo>
                  <a:lnTo>
                    <a:pt x="10163" y="918"/>
                  </a:lnTo>
                  <a:lnTo>
                    <a:pt x="10127" y="850"/>
                  </a:lnTo>
                  <a:lnTo>
                    <a:pt x="10089" y="780"/>
                  </a:lnTo>
                  <a:lnTo>
                    <a:pt x="10045" y="715"/>
                  </a:lnTo>
                  <a:lnTo>
                    <a:pt x="10001" y="653"/>
                  </a:lnTo>
                  <a:lnTo>
                    <a:pt x="9951" y="592"/>
                  </a:lnTo>
                  <a:lnTo>
                    <a:pt x="9903" y="531"/>
                  </a:lnTo>
                  <a:lnTo>
                    <a:pt x="9847" y="477"/>
                  </a:lnTo>
                  <a:lnTo>
                    <a:pt x="9793" y="422"/>
                  </a:lnTo>
                  <a:lnTo>
                    <a:pt x="9732" y="370"/>
                  </a:lnTo>
                  <a:lnTo>
                    <a:pt x="9672" y="324"/>
                  </a:lnTo>
                  <a:lnTo>
                    <a:pt x="9610" y="278"/>
                  </a:lnTo>
                  <a:lnTo>
                    <a:pt x="9543" y="236"/>
                  </a:lnTo>
                  <a:lnTo>
                    <a:pt x="9475" y="197"/>
                  </a:lnTo>
                  <a:lnTo>
                    <a:pt x="9403" y="162"/>
                  </a:lnTo>
                  <a:lnTo>
                    <a:pt x="9332" y="129"/>
                  </a:lnTo>
                  <a:lnTo>
                    <a:pt x="9258" y="99"/>
                  </a:lnTo>
                  <a:lnTo>
                    <a:pt x="9184" y="75"/>
                  </a:lnTo>
                  <a:lnTo>
                    <a:pt x="9107" y="52"/>
                  </a:lnTo>
                  <a:lnTo>
                    <a:pt x="9028" y="34"/>
                  </a:lnTo>
                  <a:lnTo>
                    <a:pt x="8949" y="20"/>
                  </a:lnTo>
                  <a:lnTo>
                    <a:pt x="8870" y="9"/>
                  </a:lnTo>
                  <a:lnTo>
                    <a:pt x="8787" y="3"/>
                  </a:lnTo>
                  <a:lnTo>
                    <a:pt x="8705" y="0"/>
                  </a:lnTo>
                  <a:lnTo>
                    <a:pt x="1617" y="0"/>
                  </a:lnTo>
                  <a:lnTo>
                    <a:pt x="1535" y="3"/>
                  </a:lnTo>
                  <a:lnTo>
                    <a:pt x="1453" y="9"/>
                  </a:lnTo>
                  <a:lnTo>
                    <a:pt x="1370" y="20"/>
                  </a:lnTo>
                  <a:lnTo>
                    <a:pt x="1291" y="34"/>
                  </a:lnTo>
                  <a:lnTo>
                    <a:pt x="1214" y="52"/>
                  </a:lnTo>
                  <a:lnTo>
                    <a:pt x="1138" y="75"/>
                  </a:lnTo>
                  <a:lnTo>
                    <a:pt x="1061" y="99"/>
                  </a:lnTo>
                  <a:lnTo>
                    <a:pt x="989" y="129"/>
                  </a:lnTo>
                  <a:lnTo>
                    <a:pt x="915" y="162"/>
                  </a:lnTo>
                  <a:lnTo>
                    <a:pt x="847" y="197"/>
                  </a:lnTo>
                  <a:lnTo>
                    <a:pt x="779" y="236"/>
                  </a:lnTo>
                  <a:lnTo>
                    <a:pt x="713" y="278"/>
                  </a:lnTo>
                  <a:lnTo>
                    <a:pt x="650" y="324"/>
                  </a:lnTo>
                  <a:lnTo>
                    <a:pt x="589" y="370"/>
                  </a:lnTo>
                  <a:lnTo>
                    <a:pt x="529" y="422"/>
                  </a:lnTo>
                  <a:lnTo>
                    <a:pt x="474" y="477"/>
                  </a:lnTo>
                  <a:lnTo>
                    <a:pt x="420" y="531"/>
                  </a:lnTo>
                  <a:lnTo>
                    <a:pt x="370" y="592"/>
                  </a:lnTo>
                  <a:lnTo>
                    <a:pt x="321" y="653"/>
                  </a:lnTo>
                  <a:lnTo>
                    <a:pt x="276" y="715"/>
                  </a:lnTo>
                  <a:lnTo>
                    <a:pt x="233" y="780"/>
                  </a:lnTo>
                  <a:lnTo>
                    <a:pt x="195" y="850"/>
                  </a:lnTo>
                  <a:lnTo>
                    <a:pt x="159" y="918"/>
                  </a:lnTo>
                  <a:lnTo>
                    <a:pt x="127" y="989"/>
                  </a:lnTo>
                  <a:lnTo>
                    <a:pt x="96" y="1063"/>
                  </a:lnTo>
                  <a:lnTo>
                    <a:pt x="71" y="1139"/>
                  </a:lnTo>
                  <a:lnTo>
                    <a:pt x="50" y="1216"/>
                  </a:lnTo>
                  <a:lnTo>
                    <a:pt x="33" y="1293"/>
                  </a:lnTo>
                  <a:lnTo>
                    <a:pt x="16" y="1372"/>
                  </a:lnTo>
                  <a:lnTo>
                    <a:pt x="8" y="1455"/>
                  </a:lnTo>
                  <a:lnTo>
                    <a:pt x="0" y="1537"/>
                  </a:lnTo>
                  <a:lnTo>
                    <a:pt x="0" y="1618"/>
                  </a:lnTo>
                  <a:lnTo>
                    <a:pt x="0" y="6919"/>
                  </a:lnTo>
                  <a:lnTo>
                    <a:pt x="0" y="7003"/>
                  </a:lnTo>
                  <a:lnTo>
                    <a:pt x="8" y="7086"/>
                  </a:lnTo>
                  <a:lnTo>
                    <a:pt x="16" y="7165"/>
                  </a:lnTo>
                  <a:lnTo>
                    <a:pt x="33" y="7245"/>
                  </a:lnTo>
                  <a:lnTo>
                    <a:pt x="50" y="7324"/>
                  </a:lnTo>
                  <a:lnTo>
                    <a:pt x="71" y="7401"/>
                  </a:lnTo>
                  <a:lnTo>
                    <a:pt x="96" y="7475"/>
                  </a:lnTo>
                  <a:lnTo>
                    <a:pt x="127" y="7549"/>
                  </a:lnTo>
                  <a:lnTo>
                    <a:pt x="159" y="7620"/>
                  </a:lnTo>
                  <a:lnTo>
                    <a:pt x="195" y="7691"/>
                  </a:lnTo>
                  <a:lnTo>
                    <a:pt x="233" y="7757"/>
                  </a:lnTo>
                  <a:lnTo>
                    <a:pt x="276" y="7823"/>
                  </a:lnTo>
                  <a:lnTo>
                    <a:pt x="321" y="7888"/>
                  </a:lnTo>
                  <a:lnTo>
                    <a:pt x="370" y="7949"/>
                  </a:lnTo>
                  <a:lnTo>
                    <a:pt x="420" y="8006"/>
                  </a:lnTo>
                  <a:lnTo>
                    <a:pt x="474" y="8063"/>
                  </a:lnTo>
                  <a:lnTo>
                    <a:pt x="529" y="8115"/>
                  </a:lnTo>
                  <a:lnTo>
                    <a:pt x="589" y="8167"/>
                  </a:lnTo>
                  <a:lnTo>
                    <a:pt x="650" y="8216"/>
                  </a:lnTo>
                  <a:lnTo>
                    <a:pt x="713" y="8261"/>
                  </a:lnTo>
                  <a:lnTo>
                    <a:pt x="779" y="8302"/>
                  </a:lnTo>
                  <a:lnTo>
                    <a:pt x="847" y="8343"/>
                  </a:lnTo>
                  <a:lnTo>
                    <a:pt x="915" y="8378"/>
                  </a:lnTo>
                  <a:lnTo>
                    <a:pt x="989" y="8411"/>
                  </a:lnTo>
                  <a:lnTo>
                    <a:pt x="1061" y="8438"/>
                  </a:lnTo>
                  <a:lnTo>
                    <a:pt x="1138" y="8463"/>
                  </a:lnTo>
                  <a:lnTo>
                    <a:pt x="1214" y="8485"/>
                  </a:lnTo>
                  <a:lnTo>
                    <a:pt x="1291" y="8505"/>
                  </a:lnTo>
                  <a:lnTo>
                    <a:pt x="1370" y="8518"/>
                  </a:lnTo>
                  <a:lnTo>
                    <a:pt x="1453" y="8528"/>
                  </a:lnTo>
                  <a:lnTo>
                    <a:pt x="1535" y="8534"/>
                  </a:lnTo>
                  <a:lnTo>
                    <a:pt x="1617" y="8537"/>
                  </a:lnTo>
                  <a:lnTo>
                    <a:pt x="8705" y="8537"/>
                  </a:lnTo>
                  <a:lnTo>
                    <a:pt x="8705" y="8528"/>
                  </a:lnTo>
                  <a:close/>
                </a:path>
              </a:pathLst>
            </a:custGeom>
            <a:solidFill>
              <a:srgbClr val="773F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9" name="Freeform 55"/>
            <p:cNvSpPr>
              <a:spLocks/>
            </p:cNvSpPr>
            <p:nvPr/>
          </p:nvSpPr>
          <p:spPr bwMode="auto">
            <a:xfrm>
              <a:off x="901" y="139"/>
              <a:ext cx="1246" cy="1023"/>
            </a:xfrm>
            <a:custGeom>
              <a:avLst/>
              <a:gdLst/>
              <a:ahLst/>
              <a:cxnLst>
                <a:cxn ang="0">
                  <a:pos x="1368" y="8183"/>
                </a:cxn>
                <a:cxn ang="0">
                  <a:pos x="1152" y="8155"/>
                </a:cxn>
                <a:cxn ang="0">
                  <a:pos x="946" y="8098"/>
                </a:cxn>
                <a:cxn ang="0">
                  <a:pos x="757" y="8011"/>
                </a:cxn>
                <a:cxn ang="0">
                  <a:pos x="579" y="7898"/>
                </a:cxn>
                <a:cxn ang="0">
                  <a:pos x="423" y="7764"/>
                </a:cxn>
                <a:cxn ang="0">
                  <a:pos x="288" y="7606"/>
                </a:cxn>
                <a:cxn ang="0">
                  <a:pos x="173" y="7430"/>
                </a:cxn>
                <a:cxn ang="0">
                  <a:pos x="88" y="7238"/>
                </a:cxn>
                <a:cxn ang="0">
                  <a:pos x="28" y="7033"/>
                </a:cxn>
                <a:cxn ang="0">
                  <a:pos x="0" y="6817"/>
                </a:cxn>
                <a:cxn ang="0">
                  <a:pos x="0" y="1369"/>
                </a:cxn>
                <a:cxn ang="0">
                  <a:pos x="28" y="1153"/>
                </a:cxn>
                <a:cxn ang="0">
                  <a:pos x="88" y="947"/>
                </a:cxn>
                <a:cxn ang="0">
                  <a:pos x="173" y="755"/>
                </a:cxn>
                <a:cxn ang="0">
                  <a:pos x="288" y="581"/>
                </a:cxn>
                <a:cxn ang="0">
                  <a:pos x="423" y="425"/>
                </a:cxn>
                <a:cxn ang="0">
                  <a:pos x="579" y="287"/>
                </a:cxn>
                <a:cxn ang="0">
                  <a:pos x="757" y="175"/>
                </a:cxn>
                <a:cxn ang="0">
                  <a:pos x="946" y="87"/>
                </a:cxn>
                <a:cxn ang="0">
                  <a:pos x="1152" y="30"/>
                </a:cxn>
                <a:cxn ang="0">
                  <a:pos x="1368" y="3"/>
                </a:cxn>
                <a:cxn ang="0">
                  <a:pos x="8603" y="3"/>
                </a:cxn>
                <a:cxn ang="0">
                  <a:pos x="8820" y="30"/>
                </a:cxn>
                <a:cxn ang="0">
                  <a:pos x="9023" y="87"/>
                </a:cxn>
                <a:cxn ang="0">
                  <a:pos x="9215" y="175"/>
                </a:cxn>
                <a:cxn ang="0">
                  <a:pos x="9390" y="287"/>
                </a:cxn>
                <a:cxn ang="0">
                  <a:pos x="9550" y="425"/>
                </a:cxn>
                <a:cxn ang="0">
                  <a:pos x="9683" y="581"/>
                </a:cxn>
                <a:cxn ang="0">
                  <a:pos x="9799" y="755"/>
                </a:cxn>
                <a:cxn ang="0">
                  <a:pos x="9884" y="947"/>
                </a:cxn>
                <a:cxn ang="0">
                  <a:pos x="9945" y="1153"/>
                </a:cxn>
                <a:cxn ang="0">
                  <a:pos x="9972" y="1369"/>
                </a:cxn>
                <a:cxn ang="0">
                  <a:pos x="9972" y="6817"/>
                </a:cxn>
                <a:cxn ang="0">
                  <a:pos x="9945" y="7033"/>
                </a:cxn>
                <a:cxn ang="0">
                  <a:pos x="9884" y="7238"/>
                </a:cxn>
                <a:cxn ang="0">
                  <a:pos x="9799" y="7430"/>
                </a:cxn>
                <a:cxn ang="0">
                  <a:pos x="9683" y="7606"/>
                </a:cxn>
                <a:cxn ang="0">
                  <a:pos x="9550" y="7764"/>
                </a:cxn>
                <a:cxn ang="0">
                  <a:pos x="9390" y="7898"/>
                </a:cxn>
                <a:cxn ang="0">
                  <a:pos x="9215" y="8011"/>
                </a:cxn>
                <a:cxn ang="0">
                  <a:pos x="9023" y="8098"/>
                </a:cxn>
                <a:cxn ang="0">
                  <a:pos x="8820" y="8155"/>
                </a:cxn>
                <a:cxn ang="0">
                  <a:pos x="8603" y="8183"/>
                </a:cxn>
              </a:cxnLst>
              <a:rect l="0" t="0" r="r" b="b"/>
              <a:pathLst>
                <a:path w="9972" h="8185">
                  <a:moveTo>
                    <a:pt x="8530" y="8185"/>
                  </a:moveTo>
                  <a:lnTo>
                    <a:pt x="1442" y="8185"/>
                  </a:lnTo>
                  <a:lnTo>
                    <a:pt x="1368" y="8183"/>
                  </a:lnTo>
                  <a:lnTo>
                    <a:pt x="1297" y="8178"/>
                  </a:lnTo>
                  <a:lnTo>
                    <a:pt x="1223" y="8169"/>
                  </a:lnTo>
                  <a:lnTo>
                    <a:pt x="1152" y="8155"/>
                  </a:lnTo>
                  <a:lnTo>
                    <a:pt x="1083" y="8139"/>
                  </a:lnTo>
                  <a:lnTo>
                    <a:pt x="1015" y="8120"/>
                  </a:lnTo>
                  <a:lnTo>
                    <a:pt x="946" y="8098"/>
                  </a:lnTo>
                  <a:lnTo>
                    <a:pt x="883" y="8074"/>
                  </a:lnTo>
                  <a:lnTo>
                    <a:pt x="817" y="8043"/>
                  </a:lnTo>
                  <a:lnTo>
                    <a:pt x="757" y="8011"/>
                  </a:lnTo>
                  <a:lnTo>
                    <a:pt x="697" y="7977"/>
                  </a:lnTo>
                  <a:lnTo>
                    <a:pt x="636" y="7939"/>
                  </a:lnTo>
                  <a:lnTo>
                    <a:pt x="579" y="7898"/>
                  </a:lnTo>
                  <a:lnTo>
                    <a:pt x="527" y="7857"/>
                  </a:lnTo>
                  <a:lnTo>
                    <a:pt x="471" y="7810"/>
                  </a:lnTo>
                  <a:lnTo>
                    <a:pt x="423" y="7764"/>
                  </a:lnTo>
                  <a:lnTo>
                    <a:pt x="376" y="7712"/>
                  </a:lnTo>
                  <a:lnTo>
                    <a:pt x="329" y="7660"/>
                  </a:lnTo>
                  <a:lnTo>
                    <a:pt x="288" y="7606"/>
                  </a:lnTo>
                  <a:lnTo>
                    <a:pt x="247" y="7550"/>
                  </a:lnTo>
                  <a:lnTo>
                    <a:pt x="209" y="7491"/>
                  </a:lnTo>
                  <a:lnTo>
                    <a:pt x="173" y="7430"/>
                  </a:lnTo>
                  <a:lnTo>
                    <a:pt x="143" y="7367"/>
                  </a:lnTo>
                  <a:lnTo>
                    <a:pt x="113" y="7304"/>
                  </a:lnTo>
                  <a:lnTo>
                    <a:pt x="88" y="7238"/>
                  </a:lnTo>
                  <a:lnTo>
                    <a:pt x="63" y="7173"/>
                  </a:lnTo>
                  <a:lnTo>
                    <a:pt x="44" y="7104"/>
                  </a:lnTo>
                  <a:lnTo>
                    <a:pt x="28" y="7033"/>
                  </a:lnTo>
                  <a:lnTo>
                    <a:pt x="17" y="6962"/>
                  </a:lnTo>
                  <a:lnTo>
                    <a:pt x="6" y="6890"/>
                  </a:lnTo>
                  <a:lnTo>
                    <a:pt x="0" y="6817"/>
                  </a:lnTo>
                  <a:lnTo>
                    <a:pt x="0" y="6743"/>
                  </a:lnTo>
                  <a:lnTo>
                    <a:pt x="0" y="1442"/>
                  </a:lnTo>
                  <a:lnTo>
                    <a:pt x="0" y="1369"/>
                  </a:lnTo>
                  <a:lnTo>
                    <a:pt x="6" y="1295"/>
                  </a:lnTo>
                  <a:lnTo>
                    <a:pt x="17" y="1223"/>
                  </a:lnTo>
                  <a:lnTo>
                    <a:pt x="28" y="1153"/>
                  </a:lnTo>
                  <a:lnTo>
                    <a:pt x="44" y="1083"/>
                  </a:lnTo>
                  <a:lnTo>
                    <a:pt x="63" y="1015"/>
                  </a:lnTo>
                  <a:lnTo>
                    <a:pt x="88" y="947"/>
                  </a:lnTo>
                  <a:lnTo>
                    <a:pt x="113" y="881"/>
                  </a:lnTo>
                  <a:lnTo>
                    <a:pt x="143" y="818"/>
                  </a:lnTo>
                  <a:lnTo>
                    <a:pt x="173" y="755"/>
                  </a:lnTo>
                  <a:lnTo>
                    <a:pt x="209" y="695"/>
                  </a:lnTo>
                  <a:lnTo>
                    <a:pt x="247" y="638"/>
                  </a:lnTo>
                  <a:lnTo>
                    <a:pt x="288" y="581"/>
                  </a:lnTo>
                  <a:lnTo>
                    <a:pt x="329" y="525"/>
                  </a:lnTo>
                  <a:lnTo>
                    <a:pt x="376" y="473"/>
                  </a:lnTo>
                  <a:lnTo>
                    <a:pt x="423" y="425"/>
                  </a:lnTo>
                  <a:lnTo>
                    <a:pt x="471" y="375"/>
                  </a:lnTo>
                  <a:lnTo>
                    <a:pt x="527" y="331"/>
                  </a:lnTo>
                  <a:lnTo>
                    <a:pt x="579" y="287"/>
                  </a:lnTo>
                  <a:lnTo>
                    <a:pt x="636" y="246"/>
                  </a:lnTo>
                  <a:lnTo>
                    <a:pt x="697" y="211"/>
                  </a:lnTo>
                  <a:lnTo>
                    <a:pt x="757" y="175"/>
                  </a:lnTo>
                  <a:lnTo>
                    <a:pt x="817" y="142"/>
                  </a:lnTo>
                  <a:lnTo>
                    <a:pt x="883" y="115"/>
                  </a:lnTo>
                  <a:lnTo>
                    <a:pt x="946" y="87"/>
                  </a:lnTo>
                  <a:lnTo>
                    <a:pt x="1015" y="66"/>
                  </a:lnTo>
                  <a:lnTo>
                    <a:pt x="1083" y="46"/>
                  </a:lnTo>
                  <a:lnTo>
                    <a:pt x="1152" y="30"/>
                  </a:lnTo>
                  <a:lnTo>
                    <a:pt x="1223" y="16"/>
                  </a:lnTo>
                  <a:lnTo>
                    <a:pt x="1297" y="8"/>
                  </a:lnTo>
                  <a:lnTo>
                    <a:pt x="1368" y="3"/>
                  </a:lnTo>
                  <a:lnTo>
                    <a:pt x="1442" y="0"/>
                  </a:lnTo>
                  <a:lnTo>
                    <a:pt x="8530" y="0"/>
                  </a:lnTo>
                  <a:lnTo>
                    <a:pt x="8603" y="3"/>
                  </a:lnTo>
                  <a:lnTo>
                    <a:pt x="8675" y="8"/>
                  </a:lnTo>
                  <a:lnTo>
                    <a:pt x="8749" y="16"/>
                  </a:lnTo>
                  <a:lnTo>
                    <a:pt x="8820" y="30"/>
                  </a:lnTo>
                  <a:lnTo>
                    <a:pt x="8889" y="46"/>
                  </a:lnTo>
                  <a:lnTo>
                    <a:pt x="8957" y="66"/>
                  </a:lnTo>
                  <a:lnTo>
                    <a:pt x="9023" y="87"/>
                  </a:lnTo>
                  <a:lnTo>
                    <a:pt x="9088" y="115"/>
                  </a:lnTo>
                  <a:lnTo>
                    <a:pt x="9155" y="142"/>
                  </a:lnTo>
                  <a:lnTo>
                    <a:pt x="9215" y="175"/>
                  </a:lnTo>
                  <a:lnTo>
                    <a:pt x="9275" y="211"/>
                  </a:lnTo>
                  <a:lnTo>
                    <a:pt x="9336" y="246"/>
                  </a:lnTo>
                  <a:lnTo>
                    <a:pt x="9390" y="287"/>
                  </a:lnTo>
                  <a:lnTo>
                    <a:pt x="9445" y="331"/>
                  </a:lnTo>
                  <a:lnTo>
                    <a:pt x="9497" y="375"/>
                  </a:lnTo>
                  <a:lnTo>
                    <a:pt x="9550" y="425"/>
                  </a:lnTo>
                  <a:lnTo>
                    <a:pt x="9596" y="473"/>
                  </a:lnTo>
                  <a:lnTo>
                    <a:pt x="9643" y="525"/>
                  </a:lnTo>
                  <a:lnTo>
                    <a:pt x="9683" y="581"/>
                  </a:lnTo>
                  <a:lnTo>
                    <a:pt x="9724" y="638"/>
                  </a:lnTo>
                  <a:lnTo>
                    <a:pt x="9763" y="695"/>
                  </a:lnTo>
                  <a:lnTo>
                    <a:pt x="9799" y="755"/>
                  </a:lnTo>
                  <a:lnTo>
                    <a:pt x="9828" y="818"/>
                  </a:lnTo>
                  <a:lnTo>
                    <a:pt x="9859" y="881"/>
                  </a:lnTo>
                  <a:lnTo>
                    <a:pt x="9884" y="947"/>
                  </a:lnTo>
                  <a:lnTo>
                    <a:pt x="9909" y="1015"/>
                  </a:lnTo>
                  <a:lnTo>
                    <a:pt x="9927" y="1083"/>
                  </a:lnTo>
                  <a:lnTo>
                    <a:pt x="9945" y="1153"/>
                  </a:lnTo>
                  <a:lnTo>
                    <a:pt x="9955" y="1223"/>
                  </a:lnTo>
                  <a:lnTo>
                    <a:pt x="9966" y="1295"/>
                  </a:lnTo>
                  <a:lnTo>
                    <a:pt x="9972" y="1369"/>
                  </a:lnTo>
                  <a:lnTo>
                    <a:pt x="9972" y="1442"/>
                  </a:lnTo>
                  <a:lnTo>
                    <a:pt x="9972" y="6743"/>
                  </a:lnTo>
                  <a:lnTo>
                    <a:pt x="9972" y="6817"/>
                  </a:lnTo>
                  <a:lnTo>
                    <a:pt x="9966" y="6890"/>
                  </a:lnTo>
                  <a:lnTo>
                    <a:pt x="9955" y="6962"/>
                  </a:lnTo>
                  <a:lnTo>
                    <a:pt x="9945" y="7033"/>
                  </a:lnTo>
                  <a:lnTo>
                    <a:pt x="9927" y="7104"/>
                  </a:lnTo>
                  <a:lnTo>
                    <a:pt x="9909" y="7173"/>
                  </a:lnTo>
                  <a:lnTo>
                    <a:pt x="9884" y="7238"/>
                  </a:lnTo>
                  <a:lnTo>
                    <a:pt x="9859" y="7304"/>
                  </a:lnTo>
                  <a:lnTo>
                    <a:pt x="9828" y="7367"/>
                  </a:lnTo>
                  <a:lnTo>
                    <a:pt x="9799" y="7430"/>
                  </a:lnTo>
                  <a:lnTo>
                    <a:pt x="9763" y="7491"/>
                  </a:lnTo>
                  <a:lnTo>
                    <a:pt x="9724" y="7550"/>
                  </a:lnTo>
                  <a:lnTo>
                    <a:pt x="9683" y="7606"/>
                  </a:lnTo>
                  <a:lnTo>
                    <a:pt x="9643" y="7660"/>
                  </a:lnTo>
                  <a:lnTo>
                    <a:pt x="9596" y="7712"/>
                  </a:lnTo>
                  <a:lnTo>
                    <a:pt x="9550" y="7764"/>
                  </a:lnTo>
                  <a:lnTo>
                    <a:pt x="9497" y="7810"/>
                  </a:lnTo>
                  <a:lnTo>
                    <a:pt x="9445" y="7857"/>
                  </a:lnTo>
                  <a:lnTo>
                    <a:pt x="9390" y="7898"/>
                  </a:lnTo>
                  <a:lnTo>
                    <a:pt x="9336" y="7939"/>
                  </a:lnTo>
                  <a:lnTo>
                    <a:pt x="9275" y="7977"/>
                  </a:lnTo>
                  <a:lnTo>
                    <a:pt x="9215" y="8011"/>
                  </a:lnTo>
                  <a:lnTo>
                    <a:pt x="9155" y="8043"/>
                  </a:lnTo>
                  <a:lnTo>
                    <a:pt x="9088" y="8074"/>
                  </a:lnTo>
                  <a:lnTo>
                    <a:pt x="9023" y="8098"/>
                  </a:lnTo>
                  <a:lnTo>
                    <a:pt x="8957" y="8120"/>
                  </a:lnTo>
                  <a:lnTo>
                    <a:pt x="8889" y="8139"/>
                  </a:lnTo>
                  <a:lnTo>
                    <a:pt x="8820" y="8155"/>
                  </a:lnTo>
                  <a:lnTo>
                    <a:pt x="8749" y="8169"/>
                  </a:lnTo>
                  <a:lnTo>
                    <a:pt x="8675" y="8178"/>
                  </a:lnTo>
                  <a:lnTo>
                    <a:pt x="8603" y="8183"/>
                  </a:lnTo>
                  <a:lnTo>
                    <a:pt x="8530" y="8185"/>
                  </a:lnTo>
                  <a:close/>
                </a:path>
              </a:pathLst>
            </a:custGeom>
            <a:solidFill>
              <a:srgbClr val="F0D98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8" name="Freeform 54"/>
            <p:cNvSpPr>
              <a:spLocks/>
            </p:cNvSpPr>
            <p:nvPr/>
          </p:nvSpPr>
          <p:spPr bwMode="auto">
            <a:xfrm>
              <a:off x="935" y="173"/>
              <a:ext cx="1178" cy="955"/>
            </a:xfrm>
            <a:custGeom>
              <a:avLst/>
              <a:gdLst/>
              <a:ahLst/>
              <a:cxnLst>
                <a:cxn ang="0">
                  <a:pos x="1110" y="7638"/>
                </a:cxn>
                <a:cxn ang="0">
                  <a:pos x="934" y="7616"/>
                </a:cxn>
                <a:cxn ang="0">
                  <a:pos x="770" y="7569"/>
                </a:cxn>
                <a:cxn ang="0">
                  <a:pos x="614" y="7499"/>
                </a:cxn>
                <a:cxn ang="0">
                  <a:pos x="472" y="7408"/>
                </a:cxn>
                <a:cxn ang="0">
                  <a:pos x="343" y="7296"/>
                </a:cxn>
                <a:cxn ang="0">
                  <a:pos x="233" y="7170"/>
                </a:cxn>
                <a:cxn ang="0">
                  <a:pos x="142" y="7027"/>
                </a:cxn>
                <a:cxn ang="0">
                  <a:pos x="71" y="6871"/>
                </a:cxn>
                <a:cxn ang="0">
                  <a:pos x="25" y="6704"/>
                </a:cxn>
                <a:cxn ang="0">
                  <a:pos x="3" y="6530"/>
                </a:cxn>
                <a:cxn ang="0">
                  <a:pos x="3" y="1109"/>
                </a:cxn>
                <a:cxn ang="0">
                  <a:pos x="25" y="933"/>
                </a:cxn>
                <a:cxn ang="0">
                  <a:pos x="71" y="766"/>
                </a:cxn>
                <a:cxn ang="0">
                  <a:pos x="142" y="613"/>
                </a:cxn>
                <a:cxn ang="0">
                  <a:pos x="233" y="470"/>
                </a:cxn>
                <a:cxn ang="0">
                  <a:pos x="343" y="341"/>
                </a:cxn>
                <a:cxn ang="0">
                  <a:pos x="472" y="232"/>
                </a:cxn>
                <a:cxn ang="0">
                  <a:pos x="614" y="140"/>
                </a:cxn>
                <a:cxn ang="0">
                  <a:pos x="770" y="70"/>
                </a:cxn>
                <a:cxn ang="0">
                  <a:pos x="934" y="22"/>
                </a:cxn>
                <a:cxn ang="0">
                  <a:pos x="1110" y="0"/>
                </a:cxn>
                <a:cxn ang="0">
                  <a:pos x="8315" y="0"/>
                </a:cxn>
                <a:cxn ang="0">
                  <a:pos x="8493" y="22"/>
                </a:cxn>
                <a:cxn ang="0">
                  <a:pos x="8658" y="70"/>
                </a:cxn>
                <a:cxn ang="0">
                  <a:pos x="8814" y="140"/>
                </a:cxn>
                <a:cxn ang="0">
                  <a:pos x="8956" y="232"/>
                </a:cxn>
                <a:cxn ang="0">
                  <a:pos x="9086" y="341"/>
                </a:cxn>
                <a:cxn ang="0">
                  <a:pos x="9195" y="470"/>
                </a:cxn>
                <a:cxn ang="0">
                  <a:pos x="9285" y="613"/>
                </a:cxn>
                <a:cxn ang="0">
                  <a:pos x="9357" y="766"/>
                </a:cxn>
                <a:cxn ang="0">
                  <a:pos x="9403" y="933"/>
                </a:cxn>
                <a:cxn ang="0">
                  <a:pos x="9425" y="1109"/>
                </a:cxn>
                <a:cxn ang="0">
                  <a:pos x="9425" y="6530"/>
                </a:cxn>
                <a:cxn ang="0">
                  <a:pos x="9403" y="6704"/>
                </a:cxn>
                <a:cxn ang="0">
                  <a:pos x="9357" y="6871"/>
                </a:cxn>
                <a:cxn ang="0">
                  <a:pos x="9285" y="7027"/>
                </a:cxn>
                <a:cxn ang="0">
                  <a:pos x="9195" y="7170"/>
                </a:cxn>
                <a:cxn ang="0">
                  <a:pos x="9086" y="7296"/>
                </a:cxn>
                <a:cxn ang="0">
                  <a:pos x="8956" y="7408"/>
                </a:cxn>
                <a:cxn ang="0">
                  <a:pos x="8814" y="7499"/>
                </a:cxn>
                <a:cxn ang="0">
                  <a:pos x="8658" y="7569"/>
                </a:cxn>
                <a:cxn ang="0">
                  <a:pos x="8493" y="7616"/>
                </a:cxn>
                <a:cxn ang="0">
                  <a:pos x="8315" y="7638"/>
                </a:cxn>
              </a:cxnLst>
              <a:rect l="0" t="0" r="r" b="b"/>
              <a:pathLst>
                <a:path w="9428" h="7641">
                  <a:moveTo>
                    <a:pt x="8258" y="7641"/>
                  </a:moveTo>
                  <a:lnTo>
                    <a:pt x="1170" y="7641"/>
                  </a:lnTo>
                  <a:lnTo>
                    <a:pt x="1110" y="7638"/>
                  </a:lnTo>
                  <a:lnTo>
                    <a:pt x="1052" y="7635"/>
                  </a:lnTo>
                  <a:lnTo>
                    <a:pt x="991" y="7628"/>
                  </a:lnTo>
                  <a:lnTo>
                    <a:pt x="934" y="7616"/>
                  </a:lnTo>
                  <a:lnTo>
                    <a:pt x="880" y="7603"/>
                  </a:lnTo>
                  <a:lnTo>
                    <a:pt x="822" y="7586"/>
                  </a:lnTo>
                  <a:lnTo>
                    <a:pt x="770" y="7569"/>
                  </a:lnTo>
                  <a:lnTo>
                    <a:pt x="715" y="7547"/>
                  </a:lnTo>
                  <a:lnTo>
                    <a:pt x="663" y="7523"/>
                  </a:lnTo>
                  <a:lnTo>
                    <a:pt x="614" y="7499"/>
                  </a:lnTo>
                  <a:lnTo>
                    <a:pt x="564" y="7471"/>
                  </a:lnTo>
                  <a:lnTo>
                    <a:pt x="517" y="7441"/>
                  </a:lnTo>
                  <a:lnTo>
                    <a:pt x="472" y="7408"/>
                  </a:lnTo>
                  <a:lnTo>
                    <a:pt x="427" y="7373"/>
                  </a:lnTo>
                  <a:lnTo>
                    <a:pt x="384" y="7337"/>
                  </a:lnTo>
                  <a:lnTo>
                    <a:pt x="343" y="7296"/>
                  </a:lnTo>
                  <a:lnTo>
                    <a:pt x="304" y="7255"/>
                  </a:lnTo>
                  <a:lnTo>
                    <a:pt x="269" y="7214"/>
                  </a:lnTo>
                  <a:lnTo>
                    <a:pt x="233" y="7170"/>
                  </a:lnTo>
                  <a:lnTo>
                    <a:pt x="199" y="7124"/>
                  </a:lnTo>
                  <a:lnTo>
                    <a:pt x="170" y="7077"/>
                  </a:lnTo>
                  <a:lnTo>
                    <a:pt x="142" y="7027"/>
                  </a:lnTo>
                  <a:lnTo>
                    <a:pt x="115" y="6975"/>
                  </a:lnTo>
                  <a:lnTo>
                    <a:pt x="93" y="6923"/>
                  </a:lnTo>
                  <a:lnTo>
                    <a:pt x="71" y="6871"/>
                  </a:lnTo>
                  <a:lnTo>
                    <a:pt x="52" y="6817"/>
                  </a:lnTo>
                  <a:lnTo>
                    <a:pt x="36" y="6762"/>
                  </a:lnTo>
                  <a:lnTo>
                    <a:pt x="25" y="6704"/>
                  </a:lnTo>
                  <a:lnTo>
                    <a:pt x="14" y="6647"/>
                  </a:lnTo>
                  <a:lnTo>
                    <a:pt x="5" y="6589"/>
                  </a:lnTo>
                  <a:lnTo>
                    <a:pt x="3" y="6530"/>
                  </a:lnTo>
                  <a:lnTo>
                    <a:pt x="0" y="6469"/>
                  </a:lnTo>
                  <a:lnTo>
                    <a:pt x="0" y="1168"/>
                  </a:lnTo>
                  <a:lnTo>
                    <a:pt x="3" y="1109"/>
                  </a:lnTo>
                  <a:lnTo>
                    <a:pt x="5" y="1048"/>
                  </a:lnTo>
                  <a:lnTo>
                    <a:pt x="14" y="990"/>
                  </a:lnTo>
                  <a:lnTo>
                    <a:pt x="25" y="933"/>
                  </a:lnTo>
                  <a:lnTo>
                    <a:pt x="36" y="876"/>
                  </a:lnTo>
                  <a:lnTo>
                    <a:pt x="52" y="821"/>
                  </a:lnTo>
                  <a:lnTo>
                    <a:pt x="71" y="766"/>
                  </a:lnTo>
                  <a:lnTo>
                    <a:pt x="93" y="714"/>
                  </a:lnTo>
                  <a:lnTo>
                    <a:pt x="115" y="662"/>
                  </a:lnTo>
                  <a:lnTo>
                    <a:pt x="142" y="613"/>
                  </a:lnTo>
                  <a:lnTo>
                    <a:pt x="170" y="563"/>
                  </a:lnTo>
                  <a:lnTo>
                    <a:pt x="199" y="515"/>
                  </a:lnTo>
                  <a:lnTo>
                    <a:pt x="233" y="470"/>
                  </a:lnTo>
                  <a:lnTo>
                    <a:pt x="269" y="424"/>
                  </a:lnTo>
                  <a:lnTo>
                    <a:pt x="304" y="382"/>
                  </a:lnTo>
                  <a:lnTo>
                    <a:pt x="343" y="341"/>
                  </a:lnTo>
                  <a:lnTo>
                    <a:pt x="384" y="303"/>
                  </a:lnTo>
                  <a:lnTo>
                    <a:pt x="427" y="265"/>
                  </a:lnTo>
                  <a:lnTo>
                    <a:pt x="472" y="232"/>
                  </a:lnTo>
                  <a:lnTo>
                    <a:pt x="517" y="199"/>
                  </a:lnTo>
                  <a:lnTo>
                    <a:pt x="564" y="169"/>
                  </a:lnTo>
                  <a:lnTo>
                    <a:pt x="614" y="140"/>
                  </a:lnTo>
                  <a:lnTo>
                    <a:pt x="663" y="115"/>
                  </a:lnTo>
                  <a:lnTo>
                    <a:pt x="715" y="90"/>
                  </a:lnTo>
                  <a:lnTo>
                    <a:pt x="770" y="70"/>
                  </a:lnTo>
                  <a:lnTo>
                    <a:pt x="822" y="52"/>
                  </a:lnTo>
                  <a:lnTo>
                    <a:pt x="880" y="36"/>
                  </a:lnTo>
                  <a:lnTo>
                    <a:pt x="934" y="22"/>
                  </a:lnTo>
                  <a:lnTo>
                    <a:pt x="991" y="13"/>
                  </a:lnTo>
                  <a:lnTo>
                    <a:pt x="1052" y="5"/>
                  </a:lnTo>
                  <a:lnTo>
                    <a:pt x="1110" y="0"/>
                  </a:lnTo>
                  <a:lnTo>
                    <a:pt x="1170" y="0"/>
                  </a:lnTo>
                  <a:lnTo>
                    <a:pt x="8258" y="0"/>
                  </a:lnTo>
                  <a:lnTo>
                    <a:pt x="8315" y="0"/>
                  </a:lnTo>
                  <a:lnTo>
                    <a:pt x="8376" y="5"/>
                  </a:lnTo>
                  <a:lnTo>
                    <a:pt x="8436" y="13"/>
                  </a:lnTo>
                  <a:lnTo>
                    <a:pt x="8493" y="22"/>
                  </a:lnTo>
                  <a:lnTo>
                    <a:pt x="8548" y="36"/>
                  </a:lnTo>
                  <a:lnTo>
                    <a:pt x="8603" y="52"/>
                  </a:lnTo>
                  <a:lnTo>
                    <a:pt x="8658" y="70"/>
                  </a:lnTo>
                  <a:lnTo>
                    <a:pt x="8712" y="90"/>
                  </a:lnTo>
                  <a:lnTo>
                    <a:pt x="8764" y="115"/>
                  </a:lnTo>
                  <a:lnTo>
                    <a:pt x="8814" y="140"/>
                  </a:lnTo>
                  <a:lnTo>
                    <a:pt x="8863" y="169"/>
                  </a:lnTo>
                  <a:lnTo>
                    <a:pt x="8910" y="199"/>
                  </a:lnTo>
                  <a:lnTo>
                    <a:pt x="8956" y="232"/>
                  </a:lnTo>
                  <a:lnTo>
                    <a:pt x="9001" y="265"/>
                  </a:lnTo>
                  <a:lnTo>
                    <a:pt x="9044" y="303"/>
                  </a:lnTo>
                  <a:lnTo>
                    <a:pt x="9086" y="341"/>
                  </a:lnTo>
                  <a:lnTo>
                    <a:pt x="9124" y="382"/>
                  </a:lnTo>
                  <a:lnTo>
                    <a:pt x="9159" y="424"/>
                  </a:lnTo>
                  <a:lnTo>
                    <a:pt x="9195" y="470"/>
                  </a:lnTo>
                  <a:lnTo>
                    <a:pt x="9228" y="515"/>
                  </a:lnTo>
                  <a:lnTo>
                    <a:pt x="9258" y="563"/>
                  </a:lnTo>
                  <a:lnTo>
                    <a:pt x="9285" y="613"/>
                  </a:lnTo>
                  <a:lnTo>
                    <a:pt x="9313" y="662"/>
                  </a:lnTo>
                  <a:lnTo>
                    <a:pt x="9335" y="714"/>
                  </a:lnTo>
                  <a:lnTo>
                    <a:pt x="9357" y="766"/>
                  </a:lnTo>
                  <a:lnTo>
                    <a:pt x="9376" y="821"/>
                  </a:lnTo>
                  <a:lnTo>
                    <a:pt x="9389" y="876"/>
                  </a:lnTo>
                  <a:lnTo>
                    <a:pt x="9403" y="933"/>
                  </a:lnTo>
                  <a:lnTo>
                    <a:pt x="9414" y="990"/>
                  </a:lnTo>
                  <a:lnTo>
                    <a:pt x="9423" y="1048"/>
                  </a:lnTo>
                  <a:lnTo>
                    <a:pt x="9425" y="1109"/>
                  </a:lnTo>
                  <a:lnTo>
                    <a:pt x="9428" y="1168"/>
                  </a:lnTo>
                  <a:lnTo>
                    <a:pt x="9428" y="6469"/>
                  </a:lnTo>
                  <a:lnTo>
                    <a:pt x="9425" y="6530"/>
                  </a:lnTo>
                  <a:lnTo>
                    <a:pt x="9423" y="6589"/>
                  </a:lnTo>
                  <a:lnTo>
                    <a:pt x="9414" y="6647"/>
                  </a:lnTo>
                  <a:lnTo>
                    <a:pt x="9403" y="6704"/>
                  </a:lnTo>
                  <a:lnTo>
                    <a:pt x="9389" y="6762"/>
                  </a:lnTo>
                  <a:lnTo>
                    <a:pt x="9376" y="6817"/>
                  </a:lnTo>
                  <a:lnTo>
                    <a:pt x="9357" y="6871"/>
                  </a:lnTo>
                  <a:lnTo>
                    <a:pt x="9335" y="6923"/>
                  </a:lnTo>
                  <a:lnTo>
                    <a:pt x="9313" y="6975"/>
                  </a:lnTo>
                  <a:lnTo>
                    <a:pt x="9285" y="7027"/>
                  </a:lnTo>
                  <a:lnTo>
                    <a:pt x="9258" y="7077"/>
                  </a:lnTo>
                  <a:lnTo>
                    <a:pt x="9228" y="7124"/>
                  </a:lnTo>
                  <a:lnTo>
                    <a:pt x="9195" y="7170"/>
                  </a:lnTo>
                  <a:lnTo>
                    <a:pt x="9159" y="7214"/>
                  </a:lnTo>
                  <a:lnTo>
                    <a:pt x="9124" y="7255"/>
                  </a:lnTo>
                  <a:lnTo>
                    <a:pt x="9086" y="7296"/>
                  </a:lnTo>
                  <a:lnTo>
                    <a:pt x="9044" y="7337"/>
                  </a:lnTo>
                  <a:lnTo>
                    <a:pt x="9001" y="7373"/>
                  </a:lnTo>
                  <a:lnTo>
                    <a:pt x="8956" y="7408"/>
                  </a:lnTo>
                  <a:lnTo>
                    <a:pt x="8910" y="7441"/>
                  </a:lnTo>
                  <a:lnTo>
                    <a:pt x="8863" y="7471"/>
                  </a:lnTo>
                  <a:lnTo>
                    <a:pt x="8814" y="7499"/>
                  </a:lnTo>
                  <a:lnTo>
                    <a:pt x="8764" y="7523"/>
                  </a:lnTo>
                  <a:lnTo>
                    <a:pt x="8712" y="7547"/>
                  </a:lnTo>
                  <a:lnTo>
                    <a:pt x="8658" y="7569"/>
                  </a:lnTo>
                  <a:lnTo>
                    <a:pt x="8603" y="7586"/>
                  </a:lnTo>
                  <a:lnTo>
                    <a:pt x="8548" y="7603"/>
                  </a:lnTo>
                  <a:lnTo>
                    <a:pt x="8493" y="7616"/>
                  </a:lnTo>
                  <a:lnTo>
                    <a:pt x="8436" y="7628"/>
                  </a:lnTo>
                  <a:lnTo>
                    <a:pt x="8376" y="7635"/>
                  </a:lnTo>
                  <a:lnTo>
                    <a:pt x="8315" y="7638"/>
                  </a:lnTo>
                  <a:lnTo>
                    <a:pt x="8258" y="7641"/>
                  </a:lnTo>
                  <a:close/>
                </a:path>
              </a:pathLst>
            </a:custGeom>
            <a:solidFill>
              <a:srgbClr val="DA762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" name="Freeform 53"/>
            <p:cNvSpPr>
              <a:spLocks/>
            </p:cNvSpPr>
            <p:nvPr/>
          </p:nvSpPr>
          <p:spPr bwMode="auto">
            <a:xfrm>
              <a:off x="934" y="172"/>
              <a:ext cx="1180" cy="957"/>
            </a:xfrm>
            <a:custGeom>
              <a:avLst/>
              <a:gdLst/>
              <a:ahLst/>
              <a:cxnLst>
                <a:cxn ang="0">
                  <a:pos x="1061" y="7633"/>
                </a:cxn>
                <a:cxn ang="0">
                  <a:pos x="781" y="7570"/>
                </a:cxn>
                <a:cxn ang="0">
                  <a:pos x="530" y="7441"/>
                </a:cxn>
                <a:cxn ang="0">
                  <a:pos x="318" y="7260"/>
                </a:cxn>
                <a:cxn ang="0">
                  <a:pos x="156" y="7031"/>
                </a:cxn>
                <a:cxn ang="0">
                  <a:pos x="52" y="6768"/>
                </a:cxn>
                <a:cxn ang="0">
                  <a:pos x="17" y="6478"/>
                </a:cxn>
                <a:cxn ang="0">
                  <a:pos x="41" y="945"/>
                </a:cxn>
                <a:cxn ang="0">
                  <a:pos x="132" y="674"/>
                </a:cxn>
                <a:cxn ang="0">
                  <a:pos x="283" y="438"/>
                </a:cxn>
                <a:cxn ang="0">
                  <a:pos x="486" y="246"/>
                </a:cxn>
                <a:cxn ang="0">
                  <a:pos x="727" y="108"/>
                </a:cxn>
                <a:cxn ang="0">
                  <a:pos x="1004" y="31"/>
                </a:cxn>
                <a:cxn ang="0">
                  <a:pos x="8324" y="16"/>
                </a:cxn>
                <a:cxn ang="0">
                  <a:pos x="8612" y="69"/>
                </a:cxn>
                <a:cxn ang="0">
                  <a:pos x="8867" y="183"/>
                </a:cxn>
                <a:cxn ang="0">
                  <a:pos x="9086" y="357"/>
                </a:cxn>
                <a:cxn ang="0">
                  <a:pos x="9258" y="576"/>
                </a:cxn>
                <a:cxn ang="0">
                  <a:pos x="9377" y="833"/>
                </a:cxn>
                <a:cxn ang="0">
                  <a:pos x="9427" y="1118"/>
                </a:cxn>
                <a:cxn ang="0">
                  <a:pos x="9415" y="6656"/>
                </a:cxn>
                <a:cxn ang="0">
                  <a:pos x="9335" y="6930"/>
                </a:cxn>
                <a:cxn ang="0">
                  <a:pos x="9195" y="7174"/>
                </a:cxn>
                <a:cxn ang="0">
                  <a:pos x="9004" y="7376"/>
                </a:cxn>
                <a:cxn ang="0">
                  <a:pos x="8768" y="7526"/>
                </a:cxn>
                <a:cxn ang="0">
                  <a:pos x="8500" y="7617"/>
                </a:cxn>
                <a:cxn ang="0">
                  <a:pos x="8267" y="7650"/>
                </a:cxn>
                <a:cxn ang="0">
                  <a:pos x="8502" y="7633"/>
                </a:cxn>
                <a:cxn ang="0">
                  <a:pos x="8777" y="7540"/>
                </a:cxn>
                <a:cxn ang="0">
                  <a:pos x="9015" y="7387"/>
                </a:cxn>
                <a:cxn ang="0">
                  <a:pos x="9210" y="7185"/>
                </a:cxn>
                <a:cxn ang="0">
                  <a:pos x="9352" y="6937"/>
                </a:cxn>
                <a:cxn ang="0">
                  <a:pos x="9432" y="6659"/>
                </a:cxn>
                <a:cxn ang="0">
                  <a:pos x="9443" y="1118"/>
                </a:cxn>
                <a:cxn ang="0">
                  <a:pos x="9393" y="827"/>
                </a:cxn>
                <a:cxn ang="0">
                  <a:pos x="9276" y="567"/>
                </a:cxn>
                <a:cxn ang="0">
                  <a:pos x="9100" y="345"/>
                </a:cxn>
                <a:cxn ang="0">
                  <a:pos x="8878" y="170"/>
                </a:cxn>
                <a:cxn ang="0">
                  <a:pos x="8615" y="52"/>
                </a:cxn>
                <a:cxn ang="0">
                  <a:pos x="8327" y="0"/>
                </a:cxn>
                <a:cxn ang="0">
                  <a:pos x="1000" y="14"/>
                </a:cxn>
                <a:cxn ang="0">
                  <a:pos x="722" y="93"/>
                </a:cxn>
                <a:cxn ang="0">
                  <a:pos x="474" y="233"/>
                </a:cxn>
                <a:cxn ang="0">
                  <a:pos x="269" y="430"/>
                </a:cxn>
                <a:cxn ang="0">
                  <a:pos x="116" y="668"/>
                </a:cxn>
                <a:cxn ang="0">
                  <a:pos x="25" y="942"/>
                </a:cxn>
                <a:cxn ang="0">
                  <a:pos x="0" y="6478"/>
                </a:cxn>
                <a:cxn ang="0">
                  <a:pos x="39" y="6774"/>
                </a:cxn>
                <a:cxn ang="0">
                  <a:pos x="143" y="7039"/>
                </a:cxn>
                <a:cxn ang="0">
                  <a:pos x="307" y="7269"/>
                </a:cxn>
                <a:cxn ang="0">
                  <a:pos x="521" y="7456"/>
                </a:cxn>
                <a:cxn ang="0">
                  <a:pos x="776" y="7584"/>
                </a:cxn>
                <a:cxn ang="0">
                  <a:pos x="1059" y="7650"/>
                </a:cxn>
              </a:cxnLst>
              <a:rect l="0" t="0" r="r" b="b"/>
              <a:pathLst>
                <a:path w="9445" h="7658">
                  <a:moveTo>
                    <a:pt x="8267" y="7650"/>
                  </a:moveTo>
                  <a:lnTo>
                    <a:pt x="8267" y="7642"/>
                  </a:lnTo>
                  <a:lnTo>
                    <a:pt x="1179" y="7642"/>
                  </a:lnTo>
                  <a:lnTo>
                    <a:pt x="1122" y="7639"/>
                  </a:lnTo>
                  <a:lnTo>
                    <a:pt x="1061" y="7633"/>
                  </a:lnTo>
                  <a:lnTo>
                    <a:pt x="1004" y="7628"/>
                  </a:lnTo>
                  <a:lnTo>
                    <a:pt x="946" y="7617"/>
                  </a:lnTo>
                  <a:lnTo>
                    <a:pt x="889" y="7603"/>
                  </a:lnTo>
                  <a:lnTo>
                    <a:pt x="833" y="7590"/>
                  </a:lnTo>
                  <a:lnTo>
                    <a:pt x="781" y="7570"/>
                  </a:lnTo>
                  <a:lnTo>
                    <a:pt x="727" y="7549"/>
                  </a:lnTo>
                  <a:lnTo>
                    <a:pt x="677" y="7526"/>
                  </a:lnTo>
                  <a:lnTo>
                    <a:pt x="625" y="7499"/>
                  </a:lnTo>
                  <a:lnTo>
                    <a:pt x="576" y="7472"/>
                  </a:lnTo>
                  <a:lnTo>
                    <a:pt x="530" y="7441"/>
                  </a:lnTo>
                  <a:lnTo>
                    <a:pt x="486" y="7409"/>
                  </a:lnTo>
                  <a:lnTo>
                    <a:pt x="442" y="7376"/>
                  </a:lnTo>
                  <a:lnTo>
                    <a:pt x="398" y="7337"/>
                  </a:lnTo>
                  <a:lnTo>
                    <a:pt x="357" y="7299"/>
                  </a:lnTo>
                  <a:lnTo>
                    <a:pt x="318" y="7260"/>
                  </a:lnTo>
                  <a:lnTo>
                    <a:pt x="283" y="7217"/>
                  </a:lnTo>
                  <a:lnTo>
                    <a:pt x="247" y="7174"/>
                  </a:lnTo>
                  <a:lnTo>
                    <a:pt x="217" y="7127"/>
                  </a:lnTo>
                  <a:lnTo>
                    <a:pt x="185" y="7081"/>
                  </a:lnTo>
                  <a:lnTo>
                    <a:pt x="156" y="7031"/>
                  </a:lnTo>
                  <a:lnTo>
                    <a:pt x="132" y="6982"/>
                  </a:lnTo>
                  <a:lnTo>
                    <a:pt x="107" y="6930"/>
                  </a:lnTo>
                  <a:lnTo>
                    <a:pt x="88" y="6878"/>
                  </a:lnTo>
                  <a:lnTo>
                    <a:pt x="69" y="6823"/>
                  </a:lnTo>
                  <a:lnTo>
                    <a:pt x="52" y="6768"/>
                  </a:lnTo>
                  <a:lnTo>
                    <a:pt x="41" y="6713"/>
                  </a:lnTo>
                  <a:lnTo>
                    <a:pt x="30" y="6656"/>
                  </a:lnTo>
                  <a:lnTo>
                    <a:pt x="23" y="6598"/>
                  </a:lnTo>
                  <a:lnTo>
                    <a:pt x="20" y="6539"/>
                  </a:lnTo>
                  <a:lnTo>
                    <a:pt x="17" y="6478"/>
                  </a:lnTo>
                  <a:lnTo>
                    <a:pt x="17" y="1177"/>
                  </a:lnTo>
                  <a:lnTo>
                    <a:pt x="20" y="1118"/>
                  </a:lnTo>
                  <a:lnTo>
                    <a:pt x="23" y="1060"/>
                  </a:lnTo>
                  <a:lnTo>
                    <a:pt x="30" y="1003"/>
                  </a:lnTo>
                  <a:lnTo>
                    <a:pt x="41" y="945"/>
                  </a:lnTo>
                  <a:lnTo>
                    <a:pt x="52" y="888"/>
                  </a:lnTo>
                  <a:lnTo>
                    <a:pt x="69" y="833"/>
                  </a:lnTo>
                  <a:lnTo>
                    <a:pt x="88" y="778"/>
                  </a:lnTo>
                  <a:lnTo>
                    <a:pt x="107" y="726"/>
                  </a:lnTo>
                  <a:lnTo>
                    <a:pt x="132" y="674"/>
                  </a:lnTo>
                  <a:lnTo>
                    <a:pt x="156" y="624"/>
                  </a:lnTo>
                  <a:lnTo>
                    <a:pt x="185" y="576"/>
                  </a:lnTo>
                  <a:lnTo>
                    <a:pt x="217" y="529"/>
                  </a:lnTo>
                  <a:lnTo>
                    <a:pt x="247" y="483"/>
                  </a:lnTo>
                  <a:lnTo>
                    <a:pt x="283" y="438"/>
                  </a:lnTo>
                  <a:lnTo>
                    <a:pt x="318" y="397"/>
                  </a:lnTo>
                  <a:lnTo>
                    <a:pt x="357" y="357"/>
                  </a:lnTo>
                  <a:lnTo>
                    <a:pt x="398" y="318"/>
                  </a:lnTo>
                  <a:lnTo>
                    <a:pt x="442" y="282"/>
                  </a:lnTo>
                  <a:lnTo>
                    <a:pt x="486" y="246"/>
                  </a:lnTo>
                  <a:lnTo>
                    <a:pt x="530" y="214"/>
                  </a:lnTo>
                  <a:lnTo>
                    <a:pt x="576" y="183"/>
                  </a:lnTo>
                  <a:lnTo>
                    <a:pt x="625" y="156"/>
                  </a:lnTo>
                  <a:lnTo>
                    <a:pt x="677" y="131"/>
                  </a:lnTo>
                  <a:lnTo>
                    <a:pt x="727" y="108"/>
                  </a:lnTo>
                  <a:lnTo>
                    <a:pt x="781" y="88"/>
                  </a:lnTo>
                  <a:lnTo>
                    <a:pt x="833" y="69"/>
                  </a:lnTo>
                  <a:lnTo>
                    <a:pt x="889" y="52"/>
                  </a:lnTo>
                  <a:lnTo>
                    <a:pt x="946" y="39"/>
                  </a:lnTo>
                  <a:lnTo>
                    <a:pt x="1004" y="31"/>
                  </a:lnTo>
                  <a:lnTo>
                    <a:pt x="1061" y="22"/>
                  </a:lnTo>
                  <a:lnTo>
                    <a:pt x="1122" y="16"/>
                  </a:lnTo>
                  <a:lnTo>
                    <a:pt x="1179" y="16"/>
                  </a:lnTo>
                  <a:lnTo>
                    <a:pt x="8267" y="16"/>
                  </a:lnTo>
                  <a:lnTo>
                    <a:pt x="8324" y="16"/>
                  </a:lnTo>
                  <a:lnTo>
                    <a:pt x="8385" y="22"/>
                  </a:lnTo>
                  <a:lnTo>
                    <a:pt x="8442" y="31"/>
                  </a:lnTo>
                  <a:lnTo>
                    <a:pt x="8500" y="39"/>
                  </a:lnTo>
                  <a:lnTo>
                    <a:pt x="8554" y="52"/>
                  </a:lnTo>
                  <a:lnTo>
                    <a:pt x="8612" y="69"/>
                  </a:lnTo>
                  <a:lnTo>
                    <a:pt x="8664" y="88"/>
                  </a:lnTo>
                  <a:lnTo>
                    <a:pt x="8719" y="108"/>
                  </a:lnTo>
                  <a:lnTo>
                    <a:pt x="8768" y="131"/>
                  </a:lnTo>
                  <a:lnTo>
                    <a:pt x="8820" y="156"/>
                  </a:lnTo>
                  <a:lnTo>
                    <a:pt x="8867" y="183"/>
                  </a:lnTo>
                  <a:lnTo>
                    <a:pt x="8917" y="214"/>
                  </a:lnTo>
                  <a:lnTo>
                    <a:pt x="8960" y="246"/>
                  </a:lnTo>
                  <a:lnTo>
                    <a:pt x="9004" y="282"/>
                  </a:lnTo>
                  <a:lnTo>
                    <a:pt x="9048" y="318"/>
                  </a:lnTo>
                  <a:lnTo>
                    <a:pt x="9086" y="357"/>
                  </a:lnTo>
                  <a:lnTo>
                    <a:pt x="9127" y="397"/>
                  </a:lnTo>
                  <a:lnTo>
                    <a:pt x="9163" y="438"/>
                  </a:lnTo>
                  <a:lnTo>
                    <a:pt x="9195" y="483"/>
                  </a:lnTo>
                  <a:lnTo>
                    <a:pt x="9229" y="529"/>
                  </a:lnTo>
                  <a:lnTo>
                    <a:pt x="9258" y="576"/>
                  </a:lnTo>
                  <a:lnTo>
                    <a:pt x="9289" y="624"/>
                  </a:lnTo>
                  <a:lnTo>
                    <a:pt x="9314" y="674"/>
                  </a:lnTo>
                  <a:lnTo>
                    <a:pt x="9335" y="726"/>
                  </a:lnTo>
                  <a:lnTo>
                    <a:pt x="9357" y="778"/>
                  </a:lnTo>
                  <a:lnTo>
                    <a:pt x="9377" y="833"/>
                  </a:lnTo>
                  <a:lnTo>
                    <a:pt x="9391" y="888"/>
                  </a:lnTo>
                  <a:lnTo>
                    <a:pt x="9404" y="945"/>
                  </a:lnTo>
                  <a:lnTo>
                    <a:pt x="9415" y="1003"/>
                  </a:lnTo>
                  <a:lnTo>
                    <a:pt x="9423" y="1060"/>
                  </a:lnTo>
                  <a:lnTo>
                    <a:pt x="9427" y="1118"/>
                  </a:lnTo>
                  <a:lnTo>
                    <a:pt x="9429" y="1177"/>
                  </a:lnTo>
                  <a:lnTo>
                    <a:pt x="9429" y="6478"/>
                  </a:lnTo>
                  <a:lnTo>
                    <a:pt x="9427" y="6539"/>
                  </a:lnTo>
                  <a:lnTo>
                    <a:pt x="9423" y="6598"/>
                  </a:lnTo>
                  <a:lnTo>
                    <a:pt x="9415" y="6656"/>
                  </a:lnTo>
                  <a:lnTo>
                    <a:pt x="9404" y="6713"/>
                  </a:lnTo>
                  <a:lnTo>
                    <a:pt x="9391" y="6768"/>
                  </a:lnTo>
                  <a:lnTo>
                    <a:pt x="9377" y="6823"/>
                  </a:lnTo>
                  <a:lnTo>
                    <a:pt x="9357" y="6878"/>
                  </a:lnTo>
                  <a:lnTo>
                    <a:pt x="9335" y="6930"/>
                  </a:lnTo>
                  <a:lnTo>
                    <a:pt x="9314" y="6982"/>
                  </a:lnTo>
                  <a:lnTo>
                    <a:pt x="9289" y="7031"/>
                  </a:lnTo>
                  <a:lnTo>
                    <a:pt x="9258" y="7081"/>
                  </a:lnTo>
                  <a:lnTo>
                    <a:pt x="9229" y="7127"/>
                  </a:lnTo>
                  <a:lnTo>
                    <a:pt x="9195" y="7174"/>
                  </a:lnTo>
                  <a:lnTo>
                    <a:pt x="9163" y="7217"/>
                  </a:lnTo>
                  <a:lnTo>
                    <a:pt x="9127" y="7260"/>
                  </a:lnTo>
                  <a:lnTo>
                    <a:pt x="9086" y="7299"/>
                  </a:lnTo>
                  <a:lnTo>
                    <a:pt x="9048" y="7337"/>
                  </a:lnTo>
                  <a:lnTo>
                    <a:pt x="9004" y="7376"/>
                  </a:lnTo>
                  <a:lnTo>
                    <a:pt x="8960" y="7409"/>
                  </a:lnTo>
                  <a:lnTo>
                    <a:pt x="8917" y="7441"/>
                  </a:lnTo>
                  <a:lnTo>
                    <a:pt x="8867" y="7472"/>
                  </a:lnTo>
                  <a:lnTo>
                    <a:pt x="8820" y="7499"/>
                  </a:lnTo>
                  <a:lnTo>
                    <a:pt x="8768" y="7526"/>
                  </a:lnTo>
                  <a:lnTo>
                    <a:pt x="8719" y="7549"/>
                  </a:lnTo>
                  <a:lnTo>
                    <a:pt x="8664" y="7570"/>
                  </a:lnTo>
                  <a:lnTo>
                    <a:pt x="8612" y="7590"/>
                  </a:lnTo>
                  <a:lnTo>
                    <a:pt x="8554" y="7603"/>
                  </a:lnTo>
                  <a:lnTo>
                    <a:pt x="8500" y="7617"/>
                  </a:lnTo>
                  <a:lnTo>
                    <a:pt x="8442" y="7628"/>
                  </a:lnTo>
                  <a:lnTo>
                    <a:pt x="8385" y="7633"/>
                  </a:lnTo>
                  <a:lnTo>
                    <a:pt x="8324" y="7639"/>
                  </a:lnTo>
                  <a:lnTo>
                    <a:pt x="8267" y="7642"/>
                  </a:lnTo>
                  <a:lnTo>
                    <a:pt x="8267" y="7650"/>
                  </a:lnTo>
                  <a:lnTo>
                    <a:pt x="8267" y="7658"/>
                  </a:lnTo>
                  <a:lnTo>
                    <a:pt x="8327" y="7655"/>
                  </a:lnTo>
                  <a:lnTo>
                    <a:pt x="8385" y="7650"/>
                  </a:lnTo>
                  <a:lnTo>
                    <a:pt x="8445" y="7644"/>
                  </a:lnTo>
                  <a:lnTo>
                    <a:pt x="8502" y="7633"/>
                  </a:lnTo>
                  <a:lnTo>
                    <a:pt x="8560" y="7619"/>
                  </a:lnTo>
                  <a:lnTo>
                    <a:pt x="8615" y="7603"/>
                  </a:lnTo>
                  <a:lnTo>
                    <a:pt x="8669" y="7584"/>
                  </a:lnTo>
                  <a:lnTo>
                    <a:pt x="8725" y="7565"/>
                  </a:lnTo>
                  <a:lnTo>
                    <a:pt x="8777" y="7540"/>
                  </a:lnTo>
                  <a:lnTo>
                    <a:pt x="8829" y="7515"/>
                  </a:lnTo>
                  <a:lnTo>
                    <a:pt x="8878" y="7486"/>
                  </a:lnTo>
                  <a:lnTo>
                    <a:pt x="8924" y="7456"/>
                  </a:lnTo>
                  <a:lnTo>
                    <a:pt x="8971" y="7422"/>
                  </a:lnTo>
                  <a:lnTo>
                    <a:pt x="9015" y="7387"/>
                  </a:lnTo>
                  <a:lnTo>
                    <a:pt x="9059" y="7351"/>
                  </a:lnTo>
                  <a:lnTo>
                    <a:pt x="9100" y="7310"/>
                  </a:lnTo>
                  <a:lnTo>
                    <a:pt x="9138" y="7269"/>
                  </a:lnTo>
                  <a:lnTo>
                    <a:pt x="9177" y="7228"/>
                  </a:lnTo>
                  <a:lnTo>
                    <a:pt x="9210" y="7185"/>
                  </a:lnTo>
                  <a:lnTo>
                    <a:pt x="9242" y="7138"/>
                  </a:lnTo>
                  <a:lnTo>
                    <a:pt x="9276" y="7088"/>
                  </a:lnTo>
                  <a:lnTo>
                    <a:pt x="9303" y="7039"/>
                  </a:lnTo>
                  <a:lnTo>
                    <a:pt x="9328" y="6990"/>
                  </a:lnTo>
                  <a:lnTo>
                    <a:pt x="9352" y="6937"/>
                  </a:lnTo>
                  <a:lnTo>
                    <a:pt x="9374" y="6883"/>
                  </a:lnTo>
                  <a:lnTo>
                    <a:pt x="9393" y="6828"/>
                  </a:lnTo>
                  <a:lnTo>
                    <a:pt x="9407" y="6774"/>
                  </a:lnTo>
                  <a:lnTo>
                    <a:pt x="9420" y="6716"/>
                  </a:lnTo>
                  <a:lnTo>
                    <a:pt x="9432" y="6659"/>
                  </a:lnTo>
                  <a:lnTo>
                    <a:pt x="9440" y="6598"/>
                  </a:lnTo>
                  <a:lnTo>
                    <a:pt x="9443" y="6539"/>
                  </a:lnTo>
                  <a:lnTo>
                    <a:pt x="9445" y="6478"/>
                  </a:lnTo>
                  <a:lnTo>
                    <a:pt x="9445" y="1177"/>
                  </a:lnTo>
                  <a:lnTo>
                    <a:pt x="9443" y="1118"/>
                  </a:lnTo>
                  <a:lnTo>
                    <a:pt x="9440" y="1057"/>
                  </a:lnTo>
                  <a:lnTo>
                    <a:pt x="9432" y="999"/>
                  </a:lnTo>
                  <a:lnTo>
                    <a:pt x="9420" y="942"/>
                  </a:lnTo>
                  <a:lnTo>
                    <a:pt x="9407" y="885"/>
                  </a:lnTo>
                  <a:lnTo>
                    <a:pt x="9393" y="827"/>
                  </a:lnTo>
                  <a:lnTo>
                    <a:pt x="9374" y="772"/>
                  </a:lnTo>
                  <a:lnTo>
                    <a:pt x="9352" y="720"/>
                  </a:lnTo>
                  <a:lnTo>
                    <a:pt x="9328" y="668"/>
                  </a:lnTo>
                  <a:lnTo>
                    <a:pt x="9303" y="616"/>
                  </a:lnTo>
                  <a:lnTo>
                    <a:pt x="9276" y="567"/>
                  </a:lnTo>
                  <a:lnTo>
                    <a:pt x="9242" y="520"/>
                  </a:lnTo>
                  <a:lnTo>
                    <a:pt x="9210" y="474"/>
                  </a:lnTo>
                  <a:lnTo>
                    <a:pt x="9177" y="430"/>
                  </a:lnTo>
                  <a:lnTo>
                    <a:pt x="9138" y="386"/>
                  </a:lnTo>
                  <a:lnTo>
                    <a:pt x="9100" y="345"/>
                  </a:lnTo>
                  <a:lnTo>
                    <a:pt x="9059" y="307"/>
                  </a:lnTo>
                  <a:lnTo>
                    <a:pt x="9015" y="269"/>
                  </a:lnTo>
                  <a:lnTo>
                    <a:pt x="8971" y="233"/>
                  </a:lnTo>
                  <a:lnTo>
                    <a:pt x="8924" y="201"/>
                  </a:lnTo>
                  <a:lnTo>
                    <a:pt x="8878" y="170"/>
                  </a:lnTo>
                  <a:lnTo>
                    <a:pt x="8829" y="143"/>
                  </a:lnTo>
                  <a:lnTo>
                    <a:pt x="8777" y="115"/>
                  </a:lnTo>
                  <a:lnTo>
                    <a:pt x="8725" y="93"/>
                  </a:lnTo>
                  <a:lnTo>
                    <a:pt x="8669" y="72"/>
                  </a:lnTo>
                  <a:lnTo>
                    <a:pt x="8615" y="52"/>
                  </a:lnTo>
                  <a:lnTo>
                    <a:pt x="8560" y="36"/>
                  </a:lnTo>
                  <a:lnTo>
                    <a:pt x="8502" y="25"/>
                  </a:lnTo>
                  <a:lnTo>
                    <a:pt x="8445" y="14"/>
                  </a:lnTo>
                  <a:lnTo>
                    <a:pt x="8385" y="6"/>
                  </a:lnTo>
                  <a:lnTo>
                    <a:pt x="8327" y="0"/>
                  </a:lnTo>
                  <a:lnTo>
                    <a:pt x="8267" y="0"/>
                  </a:lnTo>
                  <a:lnTo>
                    <a:pt x="1179" y="0"/>
                  </a:lnTo>
                  <a:lnTo>
                    <a:pt x="1119" y="0"/>
                  </a:lnTo>
                  <a:lnTo>
                    <a:pt x="1059" y="6"/>
                  </a:lnTo>
                  <a:lnTo>
                    <a:pt x="1000" y="14"/>
                  </a:lnTo>
                  <a:lnTo>
                    <a:pt x="943" y="25"/>
                  </a:lnTo>
                  <a:lnTo>
                    <a:pt x="885" y="36"/>
                  </a:lnTo>
                  <a:lnTo>
                    <a:pt x="831" y="52"/>
                  </a:lnTo>
                  <a:lnTo>
                    <a:pt x="776" y="72"/>
                  </a:lnTo>
                  <a:lnTo>
                    <a:pt x="722" y="93"/>
                  </a:lnTo>
                  <a:lnTo>
                    <a:pt x="670" y="115"/>
                  </a:lnTo>
                  <a:lnTo>
                    <a:pt x="617" y="143"/>
                  </a:lnTo>
                  <a:lnTo>
                    <a:pt x="568" y="170"/>
                  </a:lnTo>
                  <a:lnTo>
                    <a:pt x="521" y="201"/>
                  </a:lnTo>
                  <a:lnTo>
                    <a:pt x="474" y="233"/>
                  </a:lnTo>
                  <a:lnTo>
                    <a:pt x="431" y="269"/>
                  </a:lnTo>
                  <a:lnTo>
                    <a:pt x="387" y="307"/>
                  </a:lnTo>
                  <a:lnTo>
                    <a:pt x="346" y="345"/>
                  </a:lnTo>
                  <a:lnTo>
                    <a:pt x="307" y="386"/>
                  </a:lnTo>
                  <a:lnTo>
                    <a:pt x="269" y="430"/>
                  </a:lnTo>
                  <a:lnTo>
                    <a:pt x="237" y="474"/>
                  </a:lnTo>
                  <a:lnTo>
                    <a:pt x="203" y="520"/>
                  </a:lnTo>
                  <a:lnTo>
                    <a:pt x="170" y="567"/>
                  </a:lnTo>
                  <a:lnTo>
                    <a:pt x="143" y="616"/>
                  </a:lnTo>
                  <a:lnTo>
                    <a:pt x="116" y="668"/>
                  </a:lnTo>
                  <a:lnTo>
                    <a:pt x="93" y="720"/>
                  </a:lnTo>
                  <a:lnTo>
                    <a:pt x="72" y="772"/>
                  </a:lnTo>
                  <a:lnTo>
                    <a:pt x="52" y="827"/>
                  </a:lnTo>
                  <a:lnTo>
                    <a:pt x="39" y="885"/>
                  </a:lnTo>
                  <a:lnTo>
                    <a:pt x="25" y="942"/>
                  </a:lnTo>
                  <a:lnTo>
                    <a:pt x="14" y="999"/>
                  </a:lnTo>
                  <a:lnTo>
                    <a:pt x="7" y="1057"/>
                  </a:lnTo>
                  <a:lnTo>
                    <a:pt x="3" y="1118"/>
                  </a:lnTo>
                  <a:lnTo>
                    <a:pt x="0" y="1177"/>
                  </a:lnTo>
                  <a:lnTo>
                    <a:pt x="0" y="6478"/>
                  </a:lnTo>
                  <a:lnTo>
                    <a:pt x="3" y="6539"/>
                  </a:lnTo>
                  <a:lnTo>
                    <a:pt x="7" y="6598"/>
                  </a:lnTo>
                  <a:lnTo>
                    <a:pt x="14" y="6659"/>
                  </a:lnTo>
                  <a:lnTo>
                    <a:pt x="25" y="6716"/>
                  </a:lnTo>
                  <a:lnTo>
                    <a:pt x="39" y="6774"/>
                  </a:lnTo>
                  <a:lnTo>
                    <a:pt x="52" y="6828"/>
                  </a:lnTo>
                  <a:lnTo>
                    <a:pt x="72" y="6883"/>
                  </a:lnTo>
                  <a:lnTo>
                    <a:pt x="93" y="6937"/>
                  </a:lnTo>
                  <a:lnTo>
                    <a:pt x="116" y="6990"/>
                  </a:lnTo>
                  <a:lnTo>
                    <a:pt x="143" y="7039"/>
                  </a:lnTo>
                  <a:lnTo>
                    <a:pt x="170" y="7088"/>
                  </a:lnTo>
                  <a:lnTo>
                    <a:pt x="203" y="7138"/>
                  </a:lnTo>
                  <a:lnTo>
                    <a:pt x="237" y="7185"/>
                  </a:lnTo>
                  <a:lnTo>
                    <a:pt x="269" y="7228"/>
                  </a:lnTo>
                  <a:lnTo>
                    <a:pt x="307" y="7269"/>
                  </a:lnTo>
                  <a:lnTo>
                    <a:pt x="346" y="7310"/>
                  </a:lnTo>
                  <a:lnTo>
                    <a:pt x="387" y="7351"/>
                  </a:lnTo>
                  <a:lnTo>
                    <a:pt x="431" y="7387"/>
                  </a:lnTo>
                  <a:lnTo>
                    <a:pt x="474" y="7422"/>
                  </a:lnTo>
                  <a:lnTo>
                    <a:pt x="521" y="7456"/>
                  </a:lnTo>
                  <a:lnTo>
                    <a:pt x="568" y="7486"/>
                  </a:lnTo>
                  <a:lnTo>
                    <a:pt x="617" y="7515"/>
                  </a:lnTo>
                  <a:lnTo>
                    <a:pt x="670" y="7540"/>
                  </a:lnTo>
                  <a:lnTo>
                    <a:pt x="722" y="7565"/>
                  </a:lnTo>
                  <a:lnTo>
                    <a:pt x="776" y="7584"/>
                  </a:lnTo>
                  <a:lnTo>
                    <a:pt x="831" y="7603"/>
                  </a:lnTo>
                  <a:lnTo>
                    <a:pt x="885" y="7619"/>
                  </a:lnTo>
                  <a:lnTo>
                    <a:pt x="943" y="7633"/>
                  </a:lnTo>
                  <a:lnTo>
                    <a:pt x="1000" y="7644"/>
                  </a:lnTo>
                  <a:lnTo>
                    <a:pt x="1059" y="7650"/>
                  </a:lnTo>
                  <a:lnTo>
                    <a:pt x="1119" y="7655"/>
                  </a:lnTo>
                  <a:lnTo>
                    <a:pt x="1179" y="7658"/>
                  </a:lnTo>
                  <a:lnTo>
                    <a:pt x="8267" y="7658"/>
                  </a:lnTo>
                  <a:lnTo>
                    <a:pt x="8267" y="7650"/>
                  </a:lnTo>
                  <a:close/>
                </a:path>
              </a:pathLst>
            </a:custGeom>
            <a:solidFill>
              <a:srgbClr val="773F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6" name="Freeform 52"/>
            <p:cNvSpPr>
              <a:spLocks/>
            </p:cNvSpPr>
            <p:nvPr/>
          </p:nvSpPr>
          <p:spPr bwMode="auto">
            <a:xfrm>
              <a:off x="950" y="190"/>
              <a:ext cx="1145" cy="921"/>
            </a:xfrm>
            <a:custGeom>
              <a:avLst/>
              <a:gdLst/>
              <a:ahLst/>
              <a:cxnLst>
                <a:cxn ang="0">
                  <a:pos x="9152" y="6441"/>
                </a:cxn>
                <a:cxn ang="0">
                  <a:pos x="9123" y="6595"/>
                </a:cxn>
                <a:cxn ang="0">
                  <a:pos x="9075" y="6737"/>
                </a:cxn>
                <a:cxn ang="0">
                  <a:pos x="9006" y="6871"/>
                </a:cxn>
                <a:cxn ang="0">
                  <a:pos x="8918" y="6995"/>
                </a:cxn>
                <a:cxn ang="0">
                  <a:pos x="8817" y="7101"/>
                </a:cxn>
                <a:cxn ang="0">
                  <a:pos x="8699" y="7194"/>
                </a:cxn>
                <a:cxn ang="0">
                  <a:pos x="8570" y="7268"/>
                </a:cxn>
                <a:cxn ang="0">
                  <a:pos x="8428" y="7323"/>
                </a:cxn>
                <a:cxn ang="0">
                  <a:pos x="8279" y="7359"/>
                </a:cxn>
                <a:cxn ang="0">
                  <a:pos x="8121" y="7370"/>
                </a:cxn>
                <a:cxn ang="0">
                  <a:pos x="929" y="7365"/>
                </a:cxn>
                <a:cxn ang="0">
                  <a:pos x="775" y="7337"/>
                </a:cxn>
                <a:cxn ang="0">
                  <a:pos x="633" y="7288"/>
                </a:cxn>
                <a:cxn ang="0">
                  <a:pos x="499" y="7219"/>
                </a:cxn>
                <a:cxn ang="0">
                  <a:pos x="378" y="7135"/>
                </a:cxn>
                <a:cxn ang="0">
                  <a:pos x="269" y="7031"/>
                </a:cxn>
                <a:cxn ang="0">
                  <a:pos x="178" y="6915"/>
                </a:cxn>
                <a:cxn ang="0">
                  <a:pos x="102" y="6784"/>
                </a:cxn>
                <a:cxn ang="0">
                  <a:pos x="46" y="6644"/>
                </a:cxn>
                <a:cxn ang="0">
                  <a:pos x="10" y="6493"/>
                </a:cxn>
                <a:cxn ang="0">
                  <a:pos x="0" y="6335"/>
                </a:cxn>
                <a:cxn ang="0">
                  <a:pos x="5" y="930"/>
                </a:cxn>
                <a:cxn ang="0">
                  <a:pos x="33" y="777"/>
                </a:cxn>
                <a:cxn ang="0">
                  <a:pos x="82" y="632"/>
                </a:cxn>
                <a:cxn ang="0">
                  <a:pos x="150" y="498"/>
                </a:cxn>
                <a:cxn ang="0">
                  <a:pos x="236" y="377"/>
                </a:cxn>
                <a:cxn ang="0">
                  <a:pos x="339" y="271"/>
                </a:cxn>
                <a:cxn ang="0">
                  <a:pos x="457" y="178"/>
                </a:cxn>
                <a:cxn ang="0">
                  <a:pos x="587" y="103"/>
                </a:cxn>
                <a:cxn ang="0">
                  <a:pos x="727" y="46"/>
                </a:cxn>
                <a:cxn ang="0">
                  <a:pos x="877" y="13"/>
                </a:cxn>
                <a:cxn ang="0">
                  <a:pos x="1036" y="0"/>
                </a:cxn>
                <a:cxn ang="0">
                  <a:pos x="8227" y="6"/>
                </a:cxn>
                <a:cxn ang="0">
                  <a:pos x="8378" y="33"/>
                </a:cxn>
                <a:cxn ang="0">
                  <a:pos x="8523" y="82"/>
                </a:cxn>
                <a:cxn ang="0">
                  <a:pos x="8658" y="150"/>
                </a:cxn>
                <a:cxn ang="0">
                  <a:pos x="8778" y="238"/>
                </a:cxn>
                <a:cxn ang="0">
                  <a:pos x="8888" y="340"/>
                </a:cxn>
                <a:cxn ang="0">
                  <a:pos x="8979" y="457"/>
                </a:cxn>
                <a:cxn ang="0">
                  <a:pos x="9053" y="586"/>
                </a:cxn>
                <a:cxn ang="0">
                  <a:pos x="9110" y="728"/>
                </a:cxn>
                <a:cxn ang="0">
                  <a:pos x="9143" y="878"/>
                </a:cxn>
                <a:cxn ang="0">
                  <a:pos x="9157" y="1034"/>
                </a:cxn>
              </a:cxnLst>
              <a:rect l="0" t="0" r="r" b="b"/>
              <a:pathLst>
                <a:path w="9157" h="7370">
                  <a:moveTo>
                    <a:pt x="9157" y="6335"/>
                  </a:moveTo>
                  <a:lnTo>
                    <a:pt x="9154" y="6389"/>
                  </a:lnTo>
                  <a:lnTo>
                    <a:pt x="9152" y="6441"/>
                  </a:lnTo>
                  <a:lnTo>
                    <a:pt x="9143" y="6493"/>
                  </a:lnTo>
                  <a:lnTo>
                    <a:pt x="9135" y="6545"/>
                  </a:lnTo>
                  <a:lnTo>
                    <a:pt x="9123" y="6595"/>
                  </a:lnTo>
                  <a:lnTo>
                    <a:pt x="9110" y="6644"/>
                  </a:lnTo>
                  <a:lnTo>
                    <a:pt x="9094" y="6690"/>
                  </a:lnTo>
                  <a:lnTo>
                    <a:pt x="9075" y="6737"/>
                  </a:lnTo>
                  <a:lnTo>
                    <a:pt x="9053" y="6784"/>
                  </a:lnTo>
                  <a:lnTo>
                    <a:pt x="9031" y="6830"/>
                  </a:lnTo>
                  <a:lnTo>
                    <a:pt x="9006" y="6871"/>
                  </a:lnTo>
                  <a:lnTo>
                    <a:pt x="8979" y="6915"/>
                  </a:lnTo>
                  <a:lnTo>
                    <a:pt x="8951" y="6954"/>
                  </a:lnTo>
                  <a:lnTo>
                    <a:pt x="8918" y="6995"/>
                  </a:lnTo>
                  <a:lnTo>
                    <a:pt x="8888" y="7031"/>
                  </a:lnTo>
                  <a:lnTo>
                    <a:pt x="8852" y="7069"/>
                  </a:lnTo>
                  <a:lnTo>
                    <a:pt x="8817" y="7101"/>
                  </a:lnTo>
                  <a:lnTo>
                    <a:pt x="8778" y="7135"/>
                  </a:lnTo>
                  <a:lnTo>
                    <a:pt x="8740" y="7164"/>
                  </a:lnTo>
                  <a:lnTo>
                    <a:pt x="8699" y="7194"/>
                  </a:lnTo>
                  <a:lnTo>
                    <a:pt x="8658" y="7219"/>
                  </a:lnTo>
                  <a:lnTo>
                    <a:pt x="8614" y="7246"/>
                  </a:lnTo>
                  <a:lnTo>
                    <a:pt x="8570" y="7268"/>
                  </a:lnTo>
                  <a:lnTo>
                    <a:pt x="8523" y="7288"/>
                  </a:lnTo>
                  <a:lnTo>
                    <a:pt x="8477" y="7307"/>
                  </a:lnTo>
                  <a:lnTo>
                    <a:pt x="8428" y="7323"/>
                  </a:lnTo>
                  <a:lnTo>
                    <a:pt x="8378" y="7337"/>
                  </a:lnTo>
                  <a:lnTo>
                    <a:pt x="8329" y="7348"/>
                  </a:lnTo>
                  <a:lnTo>
                    <a:pt x="8279" y="7359"/>
                  </a:lnTo>
                  <a:lnTo>
                    <a:pt x="8227" y="7365"/>
                  </a:lnTo>
                  <a:lnTo>
                    <a:pt x="8173" y="7370"/>
                  </a:lnTo>
                  <a:lnTo>
                    <a:pt x="8121" y="7370"/>
                  </a:lnTo>
                  <a:lnTo>
                    <a:pt x="1036" y="7370"/>
                  </a:lnTo>
                  <a:lnTo>
                    <a:pt x="982" y="7370"/>
                  </a:lnTo>
                  <a:lnTo>
                    <a:pt x="929" y="7365"/>
                  </a:lnTo>
                  <a:lnTo>
                    <a:pt x="877" y="7359"/>
                  </a:lnTo>
                  <a:lnTo>
                    <a:pt x="827" y="7348"/>
                  </a:lnTo>
                  <a:lnTo>
                    <a:pt x="775" y="7337"/>
                  </a:lnTo>
                  <a:lnTo>
                    <a:pt x="727" y="7323"/>
                  </a:lnTo>
                  <a:lnTo>
                    <a:pt x="680" y="7307"/>
                  </a:lnTo>
                  <a:lnTo>
                    <a:pt x="633" y="7288"/>
                  </a:lnTo>
                  <a:lnTo>
                    <a:pt x="587" y="7268"/>
                  </a:lnTo>
                  <a:lnTo>
                    <a:pt x="542" y="7246"/>
                  </a:lnTo>
                  <a:lnTo>
                    <a:pt x="499" y="7219"/>
                  </a:lnTo>
                  <a:lnTo>
                    <a:pt x="457" y="7194"/>
                  </a:lnTo>
                  <a:lnTo>
                    <a:pt x="416" y="7164"/>
                  </a:lnTo>
                  <a:lnTo>
                    <a:pt x="378" y="7135"/>
                  </a:lnTo>
                  <a:lnTo>
                    <a:pt x="339" y="7101"/>
                  </a:lnTo>
                  <a:lnTo>
                    <a:pt x="304" y="7069"/>
                  </a:lnTo>
                  <a:lnTo>
                    <a:pt x="269" y="7031"/>
                  </a:lnTo>
                  <a:lnTo>
                    <a:pt x="236" y="6995"/>
                  </a:lnTo>
                  <a:lnTo>
                    <a:pt x="206" y="6954"/>
                  </a:lnTo>
                  <a:lnTo>
                    <a:pt x="178" y="6915"/>
                  </a:lnTo>
                  <a:lnTo>
                    <a:pt x="150" y="6871"/>
                  </a:lnTo>
                  <a:lnTo>
                    <a:pt x="125" y="6830"/>
                  </a:lnTo>
                  <a:lnTo>
                    <a:pt x="102" y="6784"/>
                  </a:lnTo>
                  <a:lnTo>
                    <a:pt x="82" y="6737"/>
                  </a:lnTo>
                  <a:lnTo>
                    <a:pt x="63" y="6690"/>
                  </a:lnTo>
                  <a:lnTo>
                    <a:pt x="46" y="6644"/>
                  </a:lnTo>
                  <a:lnTo>
                    <a:pt x="33" y="6595"/>
                  </a:lnTo>
                  <a:lnTo>
                    <a:pt x="21" y="6545"/>
                  </a:lnTo>
                  <a:lnTo>
                    <a:pt x="10" y="6493"/>
                  </a:lnTo>
                  <a:lnTo>
                    <a:pt x="5" y="6441"/>
                  </a:lnTo>
                  <a:lnTo>
                    <a:pt x="3" y="6389"/>
                  </a:lnTo>
                  <a:lnTo>
                    <a:pt x="0" y="6335"/>
                  </a:lnTo>
                  <a:lnTo>
                    <a:pt x="0" y="1034"/>
                  </a:lnTo>
                  <a:lnTo>
                    <a:pt x="3" y="982"/>
                  </a:lnTo>
                  <a:lnTo>
                    <a:pt x="5" y="930"/>
                  </a:lnTo>
                  <a:lnTo>
                    <a:pt x="10" y="878"/>
                  </a:lnTo>
                  <a:lnTo>
                    <a:pt x="21" y="826"/>
                  </a:lnTo>
                  <a:lnTo>
                    <a:pt x="33" y="777"/>
                  </a:lnTo>
                  <a:lnTo>
                    <a:pt x="46" y="728"/>
                  </a:lnTo>
                  <a:lnTo>
                    <a:pt x="63" y="679"/>
                  </a:lnTo>
                  <a:lnTo>
                    <a:pt x="82" y="632"/>
                  </a:lnTo>
                  <a:lnTo>
                    <a:pt x="102" y="586"/>
                  </a:lnTo>
                  <a:lnTo>
                    <a:pt x="125" y="542"/>
                  </a:lnTo>
                  <a:lnTo>
                    <a:pt x="150" y="498"/>
                  </a:lnTo>
                  <a:lnTo>
                    <a:pt x="178" y="457"/>
                  </a:lnTo>
                  <a:lnTo>
                    <a:pt x="206" y="415"/>
                  </a:lnTo>
                  <a:lnTo>
                    <a:pt x="236" y="377"/>
                  </a:lnTo>
                  <a:lnTo>
                    <a:pt x="269" y="340"/>
                  </a:lnTo>
                  <a:lnTo>
                    <a:pt x="304" y="304"/>
                  </a:lnTo>
                  <a:lnTo>
                    <a:pt x="339" y="271"/>
                  </a:lnTo>
                  <a:lnTo>
                    <a:pt x="378" y="238"/>
                  </a:lnTo>
                  <a:lnTo>
                    <a:pt x="416" y="207"/>
                  </a:lnTo>
                  <a:lnTo>
                    <a:pt x="457" y="178"/>
                  </a:lnTo>
                  <a:lnTo>
                    <a:pt x="499" y="150"/>
                  </a:lnTo>
                  <a:lnTo>
                    <a:pt x="542" y="126"/>
                  </a:lnTo>
                  <a:lnTo>
                    <a:pt x="587" y="103"/>
                  </a:lnTo>
                  <a:lnTo>
                    <a:pt x="633" y="82"/>
                  </a:lnTo>
                  <a:lnTo>
                    <a:pt x="680" y="63"/>
                  </a:lnTo>
                  <a:lnTo>
                    <a:pt x="727" y="46"/>
                  </a:lnTo>
                  <a:lnTo>
                    <a:pt x="775" y="33"/>
                  </a:lnTo>
                  <a:lnTo>
                    <a:pt x="827" y="22"/>
                  </a:lnTo>
                  <a:lnTo>
                    <a:pt x="877" y="13"/>
                  </a:lnTo>
                  <a:lnTo>
                    <a:pt x="929" y="6"/>
                  </a:lnTo>
                  <a:lnTo>
                    <a:pt x="982" y="2"/>
                  </a:lnTo>
                  <a:lnTo>
                    <a:pt x="1036" y="0"/>
                  </a:lnTo>
                  <a:lnTo>
                    <a:pt x="8121" y="0"/>
                  </a:lnTo>
                  <a:lnTo>
                    <a:pt x="8173" y="2"/>
                  </a:lnTo>
                  <a:lnTo>
                    <a:pt x="8227" y="6"/>
                  </a:lnTo>
                  <a:lnTo>
                    <a:pt x="8279" y="13"/>
                  </a:lnTo>
                  <a:lnTo>
                    <a:pt x="8329" y="22"/>
                  </a:lnTo>
                  <a:lnTo>
                    <a:pt x="8378" y="33"/>
                  </a:lnTo>
                  <a:lnTo>
                    <a:pt x="8428" y="46"/>
                  </a:lnTo>
                  <a:lnTo>
                    <a:pt x="8477" y="63"/>
                  </a:lnTo>
                  <a:lnTo>
                    <a:pt x="8523" y="82"/>
                  </a:lnTo>
                  <a:lnTo>
                    <a:pt x="8570" y="103"/>
                  </a:lnTo>
                  <a:lnTo>
                    <a:pt x="8614" y="126"/>
                  </a:lnTo>
                  <a:lnTo>
                    <a:pt x="8658" y="150"/>
                  </a:lnTo>
                  <a:lnTo>
                    <a:pt x="8699" y="178"/>
                  </a:lnTo>
                  <a:lnTo>
                    <a:pt x="8740" y="207"/>
                  </a:lnTo>
                  <a:lnTo>
                    <a:pt x="8778" y="238"/>
                  </a:lnTo>
                  <a:lnTo>
                    <a:pt x="8817" y="271"/>
                  </a:lnTo>
                  <a:lnTo>
                    <a:pt x="8852" y="304"/>
                  </a:lnTo>
                  <a:lnTo>
                    <a:pt x="8888" y="340"/>
                  </a:lnTo>
                  <a:lnTo>
                    <a:pt x="8918" y="377"/>
                  </a:lnTo>
                  <a:lnTo>
                    <a:pt x="8951" y="415"/>
                  </a:lnTo>
                  <a:lnTo>
                    <a:pt x="8979" y="457"/>
                  </a:lnTo>
                  <a:lnTo>
                    <a:pt x="9006" y="498"/>
                  </a:lnTo>
                  <a:lnTo>
                    <a:pt x="9031" y="542"/>
                  </a:lnTo>
                  <a:lnTo>
                    <a:pt x="9053" y="586"/>
                  </a:lnTo>
                  <a:lnTo>
                    <a:pt x="9075" y="632"/>
                  </a:lnTo>
                  <a:lnTo>
                    <a:pt x="9094" y="679"/>
                  </a:lnTo>
                  <a:lnTo>
                    <a:pt x="9110" y="728"/>
                  </a:lnTo>
                  <a:lnTo>
                    <a:pt x="9123" y="777"/>
                  </a:lnTo>
                  <a:lnTo>
                    <a:pt x="9135" y="826"/>
                  </a:lnTo>
                  <a:lnTo>
                    <a:pt x="9143" y="878"/>
                  </a:lnTo>
                  <a:lnTo>
                    <a:pt x="9152" y="930"/>
                  </a:lnTo>
                  <a:lnTo>
                    <a:pt x="9154" y="982"/>
                  </a:lnTo>
                  <a:lnTo>
                    <a:pt x="9157" y="1034"/>
                  </a:lnTo>
                  <a:lnTo>
                    <a:pt x="9157" y="633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2F8944">
                    <a:shade val="30000"/>
                    <a:satMod val="115000"/>
                  </a:srgbClr>
                </a:gs>
                <a:gs pos="50000">
                  <a:srgbClr val="2F8944">
                    <a:shade val="67500"/>
                    <a:satMod val="115000"/>
                  </a:srgbClr>
                </a:gs>
                <a:gs pos="100000">
                  <a:srgbClr val="2F8944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auto">
            <a:xfrm>
              <a:off x="949" y="189"/>
              <a:ext cx="1147" cy="923"/>
            </a:xfrm>
            <a:custGeom>
              <a:avLst/>
              <a:gdLst/>
              <a:ahLst/>
              <a:cxnLst>
                <a:cxn ang="0">
                  <a:pos x="9143" y="6499"/>
                </a:cxn>
                <a:cxn ang="0">
                  <a:pos x="9074" y="6741"/>
                </a:cxn>
                <a:cxn ang="0">
                  <a:pos x="8951" y="6957"/>
                </a:cxn>
                <a:cxn ang="0">
                  <a:pos x="8781" y="7135"/>
                </a:cxn>
                <a:cxn ang="0">
                  <a:pos x="8573" y="7267"/>
                </a:cxn>
                <a:cxn ang="0">
                  <a:pos x="8334" y="7349"/>
                </a:cxn>
                <a:cxn ang="0">
                  <a:pos x="1044" y="7367"/>
                </a:cxn>
                <a:cxn ang="0">
                  <a:pos x="787" y="7335"/>
                </a:cxn>
                <a:cxn ang="0">
                  <a:pos x="553" y="7245"/>
                </a:cxn>
                <a:cxn ang="0">
                  <a:pos x="354" y="7102"/>
                </a:cxn>
                <a:cxn ang="0">
                  <a:pos x="191" y="6915"/>
                </a:cxn>
                <a:cxn ang="0">
                  <a:pos x="79" y="6694"/>
                </a:cxn>
                <a:cxn ang="0">
                  <a:pos x="22" y="6447"/>
                </a:cxn>
                <a:cxn ang="0">
                  <a:pos x="22" y="936"/>
                </a:cxn>
                <a:cxn ang="0">
                  <a:pos x="79" y="687"/>
                </a:cxn>
                <a:cxn ang="0">
                  <a:pos x="191" y="468"/>
                </a:cxn>
                <a:cxn ang="0">
                  <a:pos x="354" y="283"/>
                </a:cxn>
                <a:cxn ang="0">
                  <a:pos x="553" y="140"/>
                </a:cxn>
                <a:cxn ang="0">
                  <a:pos x="787" y="46"/>
                </a:cxn>
                <a:cxn ang="0">
                  <a:pos x="1044" y="14"/>
                </a:cxn>
                <a:cxn ang="0">
                  <a:pos x="8334" y="36"/>
                </a:cxn>
                <a:cxn ang="0">
                  <a:pos x="8573" y="116"/>
                </a:cxn>
                <a:cxn ang="0">
                  <a:pos x="8781" y="249"/>
                </a:cxn>
                <a:cxn ang="0">
                  <a:pos x="8951" y="428"/>
                </a:cxn>
                <a:cxn ang="0">
                  <a:pos x="9074" y="641"/>
                </a:cxn>
                <a:cxn ang="0">
                  <a:pos x="9143" y="884"/>
                </a:cxn>
                <a:cxn ang="0">
                  <a:pos x="9165" y="6341"/>
                </a:cxn>
                <a:cxn ang="0">
                  <a:pos x="9160" y="882"/>
                </a:cxn>
                <a:cxn ang="0">
                  <a:pos x="9091" y="635"/>
                </a:cxn>
                <a:cxn ang="0">
                  <a:pos x="8964" y="416"/>
                </a:cxn>
                <a:cxn ang="0">
                  <a:pos x="8792" y="236"/>
                </a:cxn>
                <a:cxn ang="0">
                  <a:pos x="8581" y="102"/>
                </a:cxn>
                <a:cxn ang="0">
                  <a:pos x="8339" y="19"/>
                </a:cxn>
                <a:cxn ang="0">
                  <a:pos x="1044" y="0"/>
                </a:cxn>
                <a:cxn ang="0">
                  <a:pos x="783" y="33"/>
                </a:cxn>
                <a:cxn ang="0">
                  <a:pos x="545" y="123"/>
                </a:cxn>
                <a:cxn ang="0">
                  <a:pos x="342" y="269"/>
                </a:cxn>
                <a:cxn ang="0">
                  <a:pos x="178" y="457"/>
                </a:cxn>
                <a:cxn ang="0">
                  <a:pos x="63" y="681"/>
                </a:cxn>
                <a:cxn ang="0">
                  <a:pos x="5" y="934"/>
                </a:cxn>
                <a:cxn ang="0">
                  <a:pos x="5" y="6447"/>
                </a:cxn>
                <a:cxn ang="0">
                  <a:pos x="63" y="6700"/>
                </a:cxn>
                <a:cxn ang="0">
                  <a:pos x="178" y="6924"/>
                </a:cxn>
                <a:cxn ang="0">
                  <a:pos x="342" y="7113"/>
                </a:cxn>
                <a:cxn ang="0">
                  <a:pos x="545" y="7258"/>
                </a:cxn>
                <a:cxn ang="0">
                  <a:pos x="783" y="7351"/>
                </a:cxn>
                <a:cxn ang="0">
                  <a:pos x="1044" y="7384"/>
                </a:cxn>
                <a:cxn ang="0">
                  <a:pos x="8339" y="7362"/>
                </a:cxn>
                <a:cxn ang="0">
                  <a:pos x="8581" y="7283"/>
                </a:cxn>
                <a:cxn ang="0">
                  <a:pos x="8792" y="7146"/>
                </a:cxn>
                <a:cxn ang="0">
                  <a:pos x="8964" y="6965"/>
                </a:cxn>
                <a:cxn ang="0">
                  <a:pos x="9091" y="6748"/>
                </a:cxn>
                <a:cxn ang="0">
                  <a:pos x="9160" y="6499"/>
                </a:cxn>
              </a:cxnLst>
              <a:rect l="0" t="0" r="r" b="b"/>
              <a:pathLst>
                <a:path w="9173" h="7384">
                  <a:moveTo>
                    <a:pt x="9165" y="6341"/>
                  </a:moveTo>
                  <a:lnTo>
                    <a:pt x="9156" y="6341"/>
                  </a:lnTo>
                  <a:lnTo>
                    <a:pt x="9154" y="6395"/>
                  </a:lnTo>
                  <a:lnTo>
                    <a:pt x="9151" y="6447"/>
                  </a:lnTo>
                  <a:lnTo>
                    <a:pt x="9143" y="6499"/>
                  </a:lnTo>
                  <a:lnTo>
                    <a:pt x="9135" y="6549"/>
                  </a:lnTo>
                  <a:lnTo>
                    <a:pt x="9124" y="6598"/>
                  </a:lnTo>
                  <a:lnTo>
                    <a:pt x="9110" y="6648"/>
                  </a:lnTo>
                  <a:lnTo>
                    <a:pt x="9093" y="6694"/>
                  </a:lnTo>
                  <a:lnTo>
                    <a:pt x="9074" y="6741"/>
                  </a:lnTo>
                  <a:lnTo>
                    <a:pt x="9055" y="6787"/>
                  </a:lnTo>
                  <a:lnTo>
                    <a:pt x="9030" y="6831"/>
                  </a:lnTo>
                  <a:lnTo>
                    <a:pt x="9006" y="6875"/>
                  </a:lnTo>
                  <a:lnTo>
                    <a:pt x="8982" y="6915"/>
                  </a:lnTo>
                  <a:lnTo>
                    <a:pt x="8951" y="6957"/>
                  </a:lnTo>
                  <a:lnTo>
                    <a:pt x="8921" y="6996"/>
                  </a:lnTo>
                  <a:lnTo>
                    <a:pt x="8888" y="7031"/>
                  </a:lnTo>
                  <a:lnTo>
                    <a:pt x="8855" y="7066"/>
                  </a:lnTo>
                  <a:lnTo>
                    <a:pt x="8820" y="7102"/>
                  </a:lnTo>
                  <a:lnTo>
                    <a:pt x="8781" y="7135"/>
                  </a:lnTo>
                  <a:lnTo>
                    <a:pt x="8743" y="7165"/>
                  </a:lnTo>
                  <a:lnTo>
                    <a:pt x="8702" y="7193"/>
                  </a:lnTo>
                  <a:lnTo>
                    <a:pt x="8660" y="7220"/>
                  </a:lnTo>
                  <a:lnTo>
                    <a:pt x="8619" y="7245"/>
                  </a:lnTo>
                  <a:lnTo>
                    <a:pt x="8573" y="7267"/>
                  </a:lnTo>
                  <a:lnTo>
                    <a:pt x="8529" y="7288"/>
                  </a:lnTo>
                  <a:lnTo>
                    <a:pt x="8483" y="7304"/>
                  </a:lnTo>
                  <a:lnTo>
                    <a:pt x="8433" y="7321"/>
                  </a:lnTo>
                  <a:lnTo>
                    <a:pt x="8386" y="7335"/>
                  </a:lnTo>
                  <a:lnTo>
                    <a:pt x="8334" y="7349"/>
                  </a:lnTo>
                  <a:lnTo>
                    <a:pt x="8285" y="7356"/>
                  </a:lnTo>
                  <a:lnTo>
                    <a:pt x="8233" y="7362"/>
                  </a:lnTo>
                  <a:lnTo>
                    <a:pt x="8181" y="7367"/>
                  </a:lnTo>
                  <a:lnTo>
                    <a:pt x="8129" y="7367"/>
                  </a:lnTo>
                  <a:lnTo>
                    <a:pt x="1044" y="7367"/>
                  </a:lnTo>
                  <a:lnTo>
                    <a:pt x="990" y="7367"/>
                  </a:lnTo>
                  <a:lnTo>
                    <a:pt x="937" y="7362"/>
                  </a:lnTo>
                  <a:lnTo>
                    <a:pt x="888" y="7356"/>
                  </a:lnTo>
                  <a:lnTo>
                    <a:pt x="835" y="7349"/>
                  </a:lnTo>
                  <a:lnTo>
                    <a:pt x="787" y="7335"/>
                  </a:lnTo>
                  <a:lnTo>
                    <a:pt x="737" y="7321"/>
                  </a:lnTo>
                  <a:lnTo>
                    <a:pt x="690" y="7304"/>
                  </a:lnTo>
                  <a:lnTo>
                    <a:pt x="643" y="7288"/>
                  </a:lnTo>
                  <a:lnTo>
                    <a:pt x="597" y="7267"/>
                  </a:lnTo>
                  <a:lnTo>
                    <a:pt x="553" y="7245"/>
                  </a:lnTo>
                  <a:lnTo>
                    <a:pt x="510" y="7220"/>
                  </a:lnTo>
                  <a:lnTo>
                    <a:pt x="469" y="7193"/>
                  </a:lnTo>
                  <a:lnTo>
                    <a:pt x="430" y="7165"/>
                  </a:lnTo>
                  <a:lnTo>
                    <a:pt x="388" y="7135"/>
                  </a:lnTo>
                  <a:lnTo>
                    <a:pt x="354" y="7102"/>
                  </a:lnTo>
                  <a:lnTo>
                    <a:pt x="318" y="7066"/>
                  </a:lnTo>
                  <a:lnTo>
                    <a:pt x="282" y="7031"/>
                  </a:lnTo>
                  <a:lnTo>
                    <a:pt x="252" y="6996"/>
                  </a:lnTo>
                  <a:lnTo>
                    <a:pt x="219" y="6957"/>
                  </a:lnTo>
                  <a:lnTo>
                    <a:pt x="191" y="6915"/>
                  </a:lnTo>
                  <a:lnTo>
                    <a:pt x="164" y="6875"/>
                  </a:lnTo>
                  <a:lnTo>
                    <a:pt x="140" y="6831"/>
                  </a:lnTo>
                  <a:lnTo>
                    <a:pt x="117" y="6787"/>
                  </a:lnTo>
                  <a:lnTo>
                    <a:pt x="95" y="6741"/>
                  </a:lnTo>
                  <a:lnTo>
                    <a:pt x="79" y="6694"/>
                  </a:lnTo>
                  <a:lnTo>
                    <a:pt x="63" y="6648"/>
                  </a:lnTo>
                  <a:lnTo>
                    <a:pt x="49" y="6598"/>
                  </a:lnTo>
                  <a:lnTo>
                    <a:pt x="38" y="6549"/>
                  </a:lnTo>
                  <a:lnTo>
                    <a:pt x="27" y="6499"/>
                  </a:lnTo>
                  <a:lnTo>
                    <a:pt x="22" y="6447"/>
                  </a:lnTo>
                  <a:lnTo>
                    <a:pt x="16" y="6395"/>
                  </a:lnTo>
                  <a:lnTo>
                    <a:pt x="16" y="6341"/>
                  </a:lnTo>
                  <a:lnTo>
                    <a:pt x="16" y="1040"/>
                  </a:lnTo>
                  <a:lnTo>
                    <a:pt x="16" y="988"/>
                  </a:lnTo>
                  <a:lnTo>
                    <a:pt x="22" y="936"/>
                  </a:lnTo>
                  <a:lnTo>
                    <a:pt x="27" y="884"/>
                  </a:lnTo>
                  <a:lnTo>
                    <a:pt x="38" y="835"/>
                  </a:lnTo>
                  <a:lnTo>
                    <a:pt x="49" y="786"/>
                  </a:lnTo>
                  <a:lnTo>
                    <a:pt x="63" y="737"/>
                  </a:lnTo>
                  <a:lnTo>
                    <a:pt x="79" y="687"/>
                  </a:lnTo>
                  <a:lnTo>
                    <a:pt x="95" y="641"/>
                  </a:lnTo>
                  <a:lnTo>
                    <a:pt x="117" y="597"/>
                  </a:lnTo>
                  <a:lnTo>
                    <a:pt x="140" y="554"/>
                  </a:lnTo>
                  <a:lnTo>
                    <a:pt x="164" y="509"/>
                  </a:lnTo>
                  <a:lnTo>
                    <a:pt x="191" y="468"/>
                  </a:lnTo>
                  <a:lnTo>
                    <a:pt x="219" y="428"/>
                  </a:lnTo>
                  <a:lnTo>
                    <a:pt x="252" y="389"/>
                  </a:lnTo>
                  <a:lnTo>
                    <a:pt x="282" y="351"/>
                  </a:lnTo>
                  <a:lnTo>
                    <a:pt x="318" y="315"/>
                  </a:lnTo>
                  <a:lnTo>
                    <a:pt x="354" y="283"/>
                  </a:lnTo>
                  <a:lnTo>
                    <a:pt x="388" y="249"/>
                  </a:lnTo>
                  <a:lnTo>
                    <a:pt x="430" y="220"/>
                  </a:lnTo>
                  <a:lnTo>
                    <a:pt x="469" y="192"/>
                  </a:lnTo>
                  <a:lnTo>
                    <a:pt x="510" y="165"/>
                  </a:lnTo>
                  <a:lnTo>
                    <a:pt x="553" y="140"/>
                  </a:lnTo>
                  <a:lnTo>
                    <a:pt x="597" y="116"/>
                  </a:lnTo>
                  <a:lnTo>
                    <a:pt x="643" y="96"/>
                  </a:lnTo>
                  <a:lnTo>
                    <a:pt x="690" y="77"/>
                  </a:lnTo>
                  <a:lnTo>
                    <a:pt x="737" y="60"/>
                  </a:lnTo>
                  <a:lnTo>
                    <a:pt x="787" y="46"/>
                  </a:lnTo>
                  <a:lnTo>
                    <a:pt x="835" y="36"/>
                  </a:lnTo>
                  <a:lnTo>
                    <a:pt x="888" y="28"/>
                  </a:lnTo>
                  <a:lnTo>
                    <a:pt x="937" y="19"/>
                  </a:lnTo>
                  <a:lnTo>
                    <a:pt x="990" y="17"/>
                  </a:lnTo>
                  <a:lnTo>
                    <a:pt x="1044" y="14"/>
                  </a:lnTo>
                  <a:lnTo>
                    <a:pt x="8129" y="14"/>
                  </a:lnTo>
                  <a:lnTo>
                    <a:pt x="8181" y="17"/>
                  </a:lnTo>
                  <a:lnTo>
                    <a:pt x="8233" y="19"/>
                  </a:lnTo>
                  <a:lnTo>
                    <a:pt x="8285" y="28"/>
                  </a:lnTo>
                  <a:lnTo>
                    <a:pt x="8334" y="36"/>
                  </a:lnTo>
                  <a:lnTo>
                    <a:pt x="8386" y="46"/>
                  </a:lnTo>
                  <a:lnTo>
                    <a:pt x="8433" y="60"/>
                  </a:lnTo>
                  <a:lnTo>
                    <a:pt x="8483" y="77"/>
                  </a:lnTo>
                  <a:lnTo>
                    <a:pt x="8529" y="96"/>
                  </a:lnTo>
                  <a:lnTo>
                    <a:pt x="8573" y="116"/>
                  </a:lnTo>
                  <a:lnTo>
                    <a:pt x="8619" y="140"/>
                  </a:lnTo>
                  <a:lnTo>
                    <a:pt x="8660" y="165"/>
                  </a:lnTo>
                  <a:lnTo>
                    <a:pt x="8702" y="192"/>
                  </a:lnTo>
                  <a:lnTo>
                    <a:pt x="8743" y="220"/>
                  </a:lnTo>
                  <a:lnTo>
                    <a:pt x="8781" y="249"/>
                  </a:lnTo>
                  <a:lnTo>
                    <a:pt x="8820" y="283"/>
                  </a:lnTo>
                  <a:lnTo>
                    <a:pt x="8855" y="315"/>
                  </a:lnTo>
                  <a:lnTo>
                    <a:pt x="8888" y="351"/>
                  </a:lnTo>
                  <a:lnTo>
                    <a:pt x="8921" y="389"/>
                  </a:lnTo>
                  <a:lnTo>
                    <a:pt x="8951" y="428"/>
                  </a:lnTo>
                  <a:lnTo>
                    <a:pt x="8982" y="468"/>
                  </a:lnTo>
                  <a:lnTo>
                    <a:pt x="9006" y="509"/>
                  </a:lnTo>
                  <a:lnTo>
                    <a:pt x="9030" y="554"/>
                  </a:lnTo>
                  <a:lnTo>
                    <a:pt x="9055" y="597"/>
                  </a:lnTo>
                  <a:lnTo>
                    <a:pt x="9074" y="641"/>
                  </a:lnTo>
                  <a:lnTo>
                    <a:pt x="9093" y="687"/>
                  </a:lnTo>
                  <a:lnTo>
                    <a:pt x="9110" y="737"/>
                  </a:lnTo>
                  <a:lnTo>
                    <a:pt x="9124" y="786"/>
                  </a:lnTo>
                  <a:lnTo>
                    <a:pt x="9135" y="835"/>
                  </a:lnTo>
                  <a:lnTo>
                    <a:pt x="9143" y="884"/>
                  </a:lnTo>
                  <a:lnTo>
                    <a:pt x="9151" y="936"/>
                  </a:lnTo>
                  <a:lnTo>
                    <a:pt x="9154" y="988"/>
                  </a:lnTo>
                  <a:lnTo>
                    <a:pt x="9156" y="1040"/>
                  </a:lnTo>
                  <a:lnTo>
                    <a:pt x="9156" y="6341"/>
                  </a:lnTo>
                  <a:lnTo>
                    <a:pt x="9165" y="6341"/>
                  </a:lnTo>
                  <a:lnTo>
                    <a:pt x="9173" y="6341"/>
                  </a:lnTo>
                  <a:lnTo>
                    <a:pt x="9173" y="1040"/>
                  </a:lnTo>
                  <a:lnTo>
                    <a:pt x="9170" y="988"/>
                  </a:lnTo>
                  <a:lnTo>
                    <a:pt x="9167" y="934"/>
                  </a:lnTo>
                  <a:lnTo>
                    <a:pt x="9160" y="882"/>
                  </a:lnTo>
                  <a:lnTo>
                    <a:pt x="9151" y="832"/>
                  </a:lnTo>
                  <a:lnTo>
                    <a:pt x="9140" y="780"/>
                  </a:lnTo>
                  <a:lnTo>
                    <a:pt x="9126" y="731"/>
                  </a:lnTo>
                  <a:lnTo>
                    <a:pt x="9110" y="681"/>
                  </a:lnTo>
                  <a:lnTo>
                    <a:pt x="9091" y="635"/>
                  </a:lnTo>
                  <a:lnTo>
                    <a:pt x="9068" y="589"/>
                  </a:lnTo>
                  <a:lnTo>
                    <a:pt x="9047" y="545"/>
                  </a:lnTo>
                  <a:lnTo>
                    <a:pt x="9022" y="502"/>
                  </a:lnTo>
                  <a:lnTo>
                    <a:pt x="8995" y="457"/>
                  </a:lnTo>
                  <a:lnTo>
                    <a:pt x="8964" y="416"/>
                  </a:lnTo>
                  <a:lnTo>
                    <a:pt x="8935" y="378"/>
                  </a:lnTo>
                  <a:lnTo>
                    <a:pt x="8901" y="340"/>
                  </a:lnTo>
                  <a:lnTo>
                    <a:pt x="8866" y="304"/>
                  </a:lnTo>
                  <a:lnTo>
                    <a:pt x="8831" y="269"/>
                  </a:lnTo>
                  <a:lnTo>
                    <a:pt x="8792" y="236"/>
                  </a:lnTo>
                  <a:lnTo>
                    <a:pt x="8754" y="206"/>
                  </a:lnTo>
                  <a:lnTo>
                    <a:pt x="8713" y="179"/>
                  </a:lnTo>
                  <a:lnTo>
                    <a:pt x="8669" y="150"/>
                  </a:lnTo>
                  <a:lnTo>
                    <a:pt x="8625" y="123"/>
                  </a:lnTo>
                  <a:lnTo>
                    <a:pt x="8581" y="102"/>
                  </a:lnTo>
                  <a:lnTo>
                    <a:pt x="8535" y="80"/>
                  </a:lnTo>
                  <a:lnTo>
                    <a:pt x="8488" y="64"/>
                  </a:lnTo>
                  <a:lnTo>
                    <a:pt x="8438" y="46"/>
                  </a:lnTo>
                  <a:lnTo>
                    <a:pt x="8389" y="33"/>
                  </a:lnTo>
                  <a:lnTo>
                    <a:pt x="8339" y="19"/>
                  </a:lnTo>
                  <a:lnTo>
                    <a:pt x="8287" y="12"/>
                  </a:lnTo>
                  <a:lnTo>
                    <a:pt x="8235" y="6"/>
                  </a:lnTo>
                  <a:lnTo>
                    <a:pt x="8183" y="0"/>
                  </a:lnTo>
                  <a:lnTo>
                    <a:pt x="8129" y="0"/>
                  </a:lnTo>
                  <a:lnTo>
                    <a:pt x="1044" y="0"/>
                  </a:lnTo>
                  <a:lnTo>
                    <a:pt x="990" y="0"/>
                  </a:lnTo>
                  <a:lnTo>
                    <a:pt x="937" y="6"/>
                  </a:lnTo>
                  <a:lnTo>
                    <a:pt x="885" y="12"/>
                  </a:lnTo>
                  <a:lnTo>
                    <a:pt x="833" y="19"/>
                  </a:lnTo>
                  <a:lnTo>
                    <a:pt x="783" y="33"/>
                  </a:lnTo>
                  <a:lnTo>
                    <a:pt x="735" y="46"/>
                  </a:lnTo>
                  <a:lnTo>
                    <a:pt x="685" y="64"/>
                  </a:lnTo>
                  <a:lnTo>
                    <a:pt x="638" y="80"/>
                  </a:lnTo>
                  <a:lnTo>
                    <a:pt x="591" y="102"/>
                  </a:lnTo>
                  <a:lnTo>
                    <a:pt x="545" y="123"/>
                  </a:lnTo>
                  <a:lnTo>
                    <a:pt x="501" y="150"/>
                  </a:lnTo>
                  <a:lnTo>
                    <a:pt x="460" y="179"/>
                  </a:lnTo>
                  <a:lnTo>
                    <a:pt x="419" y="206"/>
                  </a:lnTo>
                  <a:lnTo>
                    <a:pt x="381" y="236"/>
                  </a:lnTo>
                  <a:lnTo>
                    <a:pt x="342" y="269"/>
                  </a:lnTo>
                  <a:lnTo>
                    <a:pt x="307" y="304"/>
                  </a:lnTo>
                  <a:lnTo>
                    <a:pt x="271" y="340"/>
                  </a:lnTo>
                  <a:lnTo>
                    <a:pt x="238" y="378"/>
                  </a:lnTo>
                  <a:lnTo>
                    <a:pt x="208" y="416"/>
                  </a:lnTo>
                  <a:lnTo>
                    <a:pt x="178" y="457"/>
                  </a:lnTo>
                  <a:lnTo>
                    <a:pt x="151" y="502"/>
                  </a:lnTo>
                  <a:lnTo>
                    <a:pt x="126" y="545"/>
                  </a:lnTo>
                  <a:lnTo>
                    <a:pt x="104" y="589"/>
                  </a:lnTo>
                  <a:lnTo>
                    <a:pt x="81" y="635"/>
                  </a:lnTo>
                  <a:lnTo>
                    <a:pt x="63" y="681"/>
                  </a:lnTo>
                  <a:lnTo>
                    <a:pt x="47" y="731"/>
                  </a:lnTo>
                  <a:lnTo>
                    <a:pt x="33" y="780"/>
                  </a:lnTo>
                  <a:lnTo>
                    <a:pt x="22" y="832"/>
                  </a:lnTo>
                  <a:lnTo>
                    <a:pt x="11" y="882"/>
                  </a:lnTo>
                  <a:lnTo>
                    <a:pt x="5" y="934"/>
                  </a:lnTo>
                  <a:lnTo>
                    <a:pt x="2" y="988"/>
                  </a:lnTo>
                  <a:lnTo>
                    <a:pt x="0" y="1040"/>
                  </a:lnTo>
                  <a:lnTo>
                    <a:pt x="0" y="6341"/>
                  </a:lnTo>
                  <a:lnTo>
                    <a:pt x="2" y="6395"/>
                  </a:lnTo>
                  <a:lnTo>
                    <a:pt x="5" y="6447"/>
                  </a:lnTo>
                  <a:lnTo>
                    <a:pt x="11" y="6499"/>
                  </a:lnTo>
                  <a:lnTo>
                    <a:pt x="22" y="6551"/>
                  </a:lnTo>
                  <a:lnTo>
                    <a:pt x="33" y="6603"/>
                  </a:lnTo>
                  <a:lnTo>
                    <a:pt x="47" y="6653"/>
                  </a:lnTo>
                  <a:lnTo>
                    <a:pt x="63" y="6700"/>
                  </a:lnTo>
                  <a:lnTo>
                    <a:pt x="81" y="6748"/>
                  </a:lnTo>
                  <a:lnTo>
                    <a:pt x="104" y="6795"/>
                  </a:lnTo>
                  <a:lnTo>
                    <a:pt x="126" y="6839"/>
                  </a:lnTo>
                  <a:lnTo>
                    <a:pt x="151" y="6883"/>
                  </a:lnTo>
                  <a:lnTo>
                    <a:pt x="178" y="6924"/>
                  </a:lnTo>
                  <a:lnTo>
                    <a:pt x="208" y="6965"/>
                  </a:lnTo>
                  <a:lnTo>
                    <a:pt x="238" y="7006"/>
                  </a:lnTo>
                  <a:lnTo>
                    <a:pt x="271" y="7042"/>
                  </a:lnTo>
                  <a:lnTo>
                    <a:pt x="307" y="7080"/>
                  </a:lnTo>
                  <a:lnTo>
                    <a:pt x="342" y="7113"/>
                  </a:lnTo>
                  <a:lnTo>
                    <a:pt x="381" y="7146"/>
                  </a:lnTo>
                  <a:lnTo>
                    <a:pt x="419" y="7179"/>
                  </a:lnTo>
                  <a:lnTo>
                    <a:pt x="460" y="7206"/>
                  </a:lnTo>
                  <a:lnTo>
                    <a:pt x="501" y="7233"/>
                  </a:lnTo>
                  <a:lnTo>
                    <a:pt x="545" y="7258"/>
                  </a:lnTo>
                  <a:lnTo>
                    <a:pt x="591" y="7283"/>
                  </a:lnTo>
                  <a:lnTo>
                    <a:pt x="638" y="7302"/>
                  </a:lnTo>
                  <a:lnTo>
                    <a:pt x="685" y="7321"/>
                  </a:lnTo>
                  <a:lnTo>
                    <a:pt x="735" y="7338"/>
                  </a:lnTo>
                  <a:lnTo>
                    <a:pt x="783" y="7351"/>
                  </a:lnTo>
                  <a:lnTo>
                    <a:pt x="833" y="7362"/>
                  </a:lnTo>
                  <a:lnTo>
                    <a:pt x="885" y="7373"/>
                  </a:lnTo>
                  <a:lnTo>
                    <a:pt x="937" y="7378"/>
                  </a:lnTo>
                  <a:lnTo>
                    <a:pt x="990" y="7384"/>
                  </a:lnTo>
                  <a:lnTo>
                    <a:pt x="1044" y="7384"/>
                  </a:lnTo>
                  <a:lnTo>
                    <a:pt x="8129" y="7384"/>
                  </a:lnTo>
                  <a:lnTo>
                    <a:pt x="8183" y="7384"/>
                  </a:lnTo>
                  <a:lnTo>
                    <a:pt x="8235" y="7378"/>
                  </a:lnTo>
                  <a:lnTo>
                    <a:pt x="8287" y="7373"/>
                  </a:lnTo>
                  <a:lnTo>
                    <a:pt x="8339" y="7362"/>
                  </a:lnTo>
                  <a:lnTo>
                    <a:pt x="8389" y="7351"/>
                  </a:lnTo>
                  <a:lnTo>
                    <a:pt x="8438" y="7338"/>
                  </a:lnTo>
                  <a:lnTo>
                    <a:pt x="8488" y="7321"/>
                  </a:lnTo>
                  <a:lnTo>
                    <a:pt x="8535" y="7302"/>
                  </a:lnTo>
                  <a:lnTo>
                    <a:pt x="8581" y="7283"/>
                  </a:lnTo>
                  <a:lnTo>
                    <a:pt x="8625" y="7258"/>
                  </a:lnTo>
                  <a:lnTo>
                    <a:pt x="8669" y="7233"/>
                  </a:lnTo>
                  <a:lnTo>
                    <a:pt x="8713" y="7206"/>
                  </a:lnTo>
                  <a:lnTo>
                    <a:pt x="8754" y="7179"/>
                  </a:lnTo>
                  <a:lnTo>
                    <a:pt x="8792" y="7146"/>
                  </a:lnTo>
                  <a:lnTo>
                    <a:pt x="8831" y="7113"/>
                  </a:lnTo>
                  <a:lnTo>
                    <a:pt x="8866" y="7080"/>
                  </a:lnTo>
                  <a:lnTo>
                    <a:pt x="8901" y="7042"/>
                  </a:lnTo>
                  <a:lnTo>
                    <a:pt x="8935" y="7006"/>
                  </a:lnTo>
                  <a:lnTo>
                    <a:pt x="8964" y="6965"/>
                  </a:lnTo>
                  <a:lnTo>
                    <a:pt x="8995" y="6924"/>
                  </a:lnTo>
                  <a:lnTo>
                    <a:pt x="9022" y="6883"/>
                  </a:lnTo>
                  <a:lnTo>
                    <a:pt x="9047" y="6839"/>
                  </a:lnTo>
                  <a:lnTo>
                    <a:pt x="9068" y="6795"/>
                  </a:lnTo>
                  <a:lnTo>
                    <a:pt x="9091" y="6748"/>
                  </a:lnTo>
                  <a:lnTo>
                    <a:pt x="9110" y="6700"/>
                  </a:lnTo>
                  <a:lnTo>
                    <a:pt x="9126" y="6653"/>
                  </a:lnTo>
                  <a:lnTo>
                    <a:pt x="9140" y="6603"/>
                  </a:lnTo>
                  <a:lnTo>
                    <a:pt x="9151" y="6551"/>
                  </a:lnTo>
                  <a:lnTo>
                    <a:pt x="9160" y="6499"/>
                  </a:lnTo>
                  <a:lnTo>
                    <a:pt x="9167" y="6447"/>
                  </a:lnTo>
                  <a:lnTo>
                    <a:pt x="9170" y="6395"/>
                  </a:lnTo>
                  <a:lnTo>
                    <a:pt x="9173" y="6341"/>
                  </a:lnTo>
                  <a:lnTo>
                    <a:pt x="9165" y="6341"/>
                  </a:lnTo>
                  <a:close/>
                </a:path>
              </a:pathLst>
            </a:custGeom>
            <a:solidFill>
              <a:srgbClr val="773F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4" name="Freeform 50"/>
            <p:cNvSpPr>
              <a:spLocks noEditPoints="1"/>
            </p:cNvSpPr>
            <p:nvPr/>
          </p:nvSpPr>
          <p:spPr bwMode="auto">
            <a:xfrm>
              <a:off x="951" y="443"/>
              <a:ext cx="1144" cy="667"/>
            </a:xfrm>
            <a:custGeom>
              <a:avLst/>
              <a:gdLst/>
              <a:ahLst/>
              <a:cxnLst>
                <a:cxn ang="0">
                  <a:pos x="8289" y="4395"/>
                </a:cxn>
                <a:cxn ang="0">
                  <a:pos x="7795" y="4463"/>
                </a:cxn>
                <a:cxn ang="0">
                  <a:pos x="7995" y="4696"/>
                </a:cxn>
                <a:cxn ang="0">
                  <a:pos x="8072" y="5014"/>
                </a:cxn>
                <a:cxn ang="0">
                  <a:pos x="8057" y="5211"/>
                </a:cxn>
                <a:cxn ang="0">
                  <a:pos x="8165" y="5333"/>
                </a:cxn>
                <a:cxn ang="0">
                  <a:pos x="8467" y="5270"/>
                </a:cxn>
                <a:cxn ang="0">
                  <a:pos x="8727" y="5131"/>
                </a:cxn>
                <a:cxn ang="0">
                  <a:pos x="8935" y="4923"/>
                </a:cxn>
                <a:cxn ang="0">
                  <a:pos x="9077" y="4660"/>
                </a:cxn>
                <a:cxn ang="0">
                  <a:pos x="9138" y="4361"/>
                </a:cxn>
                <a:cxn ang="0">
                  <a:pos x="1283" y="3475"/>
                </a:cxn>
                <a:cxn ang="0">
                  <a:pos x="1414" y="3590"/>
                </a:cxn>
                <a:cxn ang="0">
                  <a:pos x="1409" y="3718"/>
                </a:cxn>
                <a:cxn ang="0">
                  <a:pos x="1286" y="3746"/>
                </a:cxn>
                <a:cxn ang="0">
                  <a:pos x="1308" y="3871"/>
                </a:cxn>
                <a:cxn ang="0">
                  <a:pos x="1234" y="3934"/>
                </a:cxn>
                <a:cxn ang="0">
                  <a:pos x="1121" y="3927"/>
                </a:cxn>
                <a:cxn ang="0">
                  <a:pos x="1146" y="4049"/>
                </a:cxn>
                <a:cxn ang="0">
                  <a:pos x="1074" y="4113"/>
                </a:cxn>
                <a:cxn ang="0">
                  <a:pos x="992" y="4115"/>
                </a:cxn>
                <a:cxn ang="0">
                  <a:pos x="940" y="4170"/>
                </a:cxn>
                <a:cxn ang="0">
                  <a:pos x="888" y="4222"/>
                </a:cxn>
                <a:cxn ang="0">
                  <a:pos x="819" y="4203"/>
                </a:cxn>
                <a:cxn ang="0">
                  <a:pos x="636" y="4090"/>
                </a:cxn>
                <a:cxn ang="0">
                  <a:pos x="435" y="3964"/>
                </a:cxn>
                <a:cxn ang="0">
                  <a:pos x="11" y="4465"/>
                </a:cxn>
                <a:cxn ang="0">
                  <a:pos x="101" y="4753"/>
                </a:cxn>
                <a:cxn ang="0">
                  <a:pos x="266" y="4997"/>
                </a:cxn>
                <a:cxn ang="0">
                  <a:pos x="494" y="5186"/>
                </a:cxn>
                <a:cxn ang="0">
                  <a:pos x="771" y="5301"/>
                </a:cxn>
                <a:cxn ang="0">
                  <a:pos x="1570" y="5333"/>
                </a:cxn>
                <a:cxn ang="0">
                  <a:pos x="1540" y="5136"/>
                </a:cxn>
                <a:cxn ang="0">
                  <a:pos x="1628" y="5030"/>
                </a:cxn>
                <a:cxn ang="0">
                  <a:pos x="2644" y="5027"/>
                </a:cxn>
                <a:cxn ang="0">
                  <a:pos x="2746" y="5136"/>
                </a:cxn>
                <a:cxn ang="0">
                  <a:pos x="2719" y="5333"/>
                </a:cxn>
                <a:cxn ang="0">
                  <a:pos x="3165" y="5170"/>
                </a:cxn>
                <a:cxn ang="0">
                  <a:pos x="3248" y="5037"/>
                </a:cxn>
                <a:cxn ang="0">
                  <a:pos x="4262" y="5024"/>
                </a:cxn>
                <a:cxn ang="0">
                  <a:pos x="4350" y="5076"/>
                </a:cxn>
                <a:cxn ang="0">
                  <a:pos x="4379" y="5276"/>
                </a:cxn>
                <a:cxn ang="0">
                  <a:pos x="5970" y="5183"/>
                </a:cxn>
                <a:cxn ang="0">
                  <a:pos x="5898" y="4843"/>
                </a:cxn>
                <a:cxn ang="0">
                  <a:pos x="6008" y="4506"/>
                </a:cxn>
                <a:cxn ang="0">
                  <a:pos x="6197" y="4318"/>
                </a:cxn>
                <a:cxn ang="0">
                  <a:pos x="5191" y="4121"/>
                </a:cxn>
                <a:cxn ang="0">
                  <a:pos x="4345" y="3885"/>
                </a:cxn>
                <a:cxn ang="0">
                  <a:pos x="3524" y="3587"/>
                </a:cxn>
                <a:cxn ang="0">
                  <a:pos x="2749" y="3220"/>
                </a:cxn>
                <a:cxn ang="0">
                  <a:pos x="2034" y="2788"/>
                </a:cxn>
                <a:cxn ang="0">
                  <a:pos x="600" y="3455"/>
                </a:cxn>
                <a:cxn ang="0">
                  <a:pos x="836" y="3376"/>
                </a:cxn>
                <a:cxn ang="0">
                  <a:pos x="1565" y="2637"/>
                </a:cxn>
                <a:cxn ang="0">
                  <a:pos x="1096" y="2610"/>
                </a:cxn>
                <a:cxn ang="0">
                  <a:pos x="1653" y="2604"/>
                </a:cxn>
                <a:cxn ang="0">
                  <a:pos x="1412" y="2300"/>
                </a:cxn>
                <a:cxn ang="0">
                  <a:pos x="995" y="1881"/>
                </a:cxn>
                <a:cxn ang="0">
                  <a:pos x="636" y="1424"/>
                </a:cxn>
                <a:cxn ang="0">
                  <a:pos x="338" y="926"/>
                </a:cxn>
                <a:cxn ang="0">
                  <a:pos x="110" y="387"/>
                </a:cxn>
              </a:cxnLst>
              <a:rect l="0" t="0" r="r" b="b"/>
              <a:pathLst>
                <a:path w="9149" h="5333">
                  <a:moveTo>
                    <a:pt x="9140" y="4153"/>
                  </a:moveTo>
                  <a:lnTo>
                    <a:pt x="8976" y="4200"/>
                  </a:lnTo>
                  <a:lnTo>
                    <a:pt x="8806" y="4252"/>
                  </a:lnTo>
                  <a:lnTo>
                    <a:pt x="8634" y="4304"/>
                  </a:lnTo>
                  <a:lnTo>
                    <a:pt x="8461" y="4350"/>
                  </a:lnTo>
                  <a:lnTo>
                    <a:pt x="8289" y="4395"/>
                  </a:lnTo>
                  <a:lnTo>
                    <a:pt x="8203" y="4411"/>
                  </a:lnTo>
                  <a:lnTo>
                    <a:pt x="8118" y="4427"/>
                  </a:lnTo>
                  <a:lnTo>
                    <a:pt x="8036" y="4441"/>
                  </a:lnTo>
                  <a:lnTo>
                    <a:pt x="7953" y="4452"/>
                  </a:lnTo>
                  <a:lnTo>
                    <a:pt x="7874" y="4460"/>
                  </a:lnTo>
                  <a:lnTo>
                    <a:pt x="7795" y="4463"/>
                  </a:lnTo>
                  <a:lnTo>
                    <a:pt x="7804" y="4474"/>
                  </a:lnTo>
                  <a:lnTo>
                    <a:pt x="7844" y="4506"/>
                  </a:lnTo>
                  <a:lnTo>
                    <a:pt x="7885" y="4542"/>
                  </a:lnTo>
                  <a:lnTo>
                    <a:pt x="7926" y="4592"/>
                  </a:lnTo>
                  <a:lnTo>
                    <a:pt x="7962" y="4641"/>
                  </a:lnTo>
                  <a:lnTo>
                    <a:pt x="7995" y="4696"/>
                  </a:lnTo>
                  <a:lnTo>
                    <a:pt x="8023" y="4753"/>
                  </a:lnTo>
                  <a:lnTo>
                    <a:pt x="8044" y="4816"/>
                  </a:lnTo>
                  <a:lnTo>
                    <a:pt x="8061" y="4879"/>
                  </a:lnTo>
                  <a:lnTo>
                    <a:pt x="8069" y="4945"/>
                  </a:lnTo>
                  <a:lnTo>
                    <a:pt x="8072" y="4978"/>
                  </a:lnTo>
                  <a:lnTo>
                    <a:pt x="8072" y="5014"/>
                  </a:lnTo>
                  <a:lnTo>
                    <a:pt x="8072" y="5043"/>
                  </a:lnTo>
                  <a:lnTo>
                    <a:pt x="8072" y="5073"/>
                  </a:lnTo>
                  <a:lnTo>
                    <a:pt x="8072" y="5109"/>
                  </a:lnTo>
                  <a:lnTo>
                    <a:pt x="8069" y="5141"/>
                  </a:lnTo>
                  <a:lnTo>
                    <a:pt x="8063" y="5177"/>
                  </a:lnTo>
                  <a:lnTo>
                    <a:pt x="8057" y="5211"/>
                  </a:lnTo>
                  <a:lnTo>
                    <a:pt x="8050" y="5240"/>
                  </a:lnTo>
                  <a:lnTo>
                    <a:pt x="8039" y="5274"/>
                  </a:lnTo>
                  <a:lnTo>
                    <a:pt x="8028" y="5304"/>
                  </a:lnTo>
                  <a:lnTo>
                    <a:pt x="8014" y="5333"/>
                  </a:lnTo>
                  <a:lnTo>
                    <a:pt x="8113" y="5333"/>
                  </a:lnTo>
                  <a:lnTo>
                    <a:pt x="8165" y="5333"/>
                  </a:lnTo>
                  <a:lnTo>
                    <a:pt x="8217" y="5328"/>
                  </a:lnTo>
                  <a:lnTo>
                    <a:pt x="8269" y="5322"/>
                  </a:lnTo>
                  <a:lnTo>
                    <a:pt x="8318" y="5315"/>
                  </a:lnTo>
                  <a:lnTo>
                    <a:pt x="8370" y="5301"/>
                  </a:lnTo>
                  <a:lnTo>
                    <a:pt x="8417" y="5287"/>
                  </a:lnTo>
                  <a:lnTo>
                    <a:pt x="8467" y="5270"/>
                  </a:lnTo>
                  <a:lnTo>
                    <a:pt x="8513" y="5254"/>
                  </a:lnTo>
                  <a:lnTo>
                    <a:pt x="8557" y="5233"/>
                  </a:lnTo>
                  <a:lnTo>
                    <a:pt x="8603" y="5211"/>
                  </a:lnTo>
                  <a:lnTo>
                    <a:pt x="8644" y="5186"/>
                  </a:lnTo>
                  <a:lnTo>
                    <a:pt x="8686" y="5159"/>
                  </a:lnTo>
                  <a:lnTo>
                    <a:pt x="8727" y="5131"/>
                  </a:lnTo>
                  <a:lnTo>
                    <a:pt x="8765" y="5101"/>
                  </a:lnTo>
                  <a:lnTo>
                    <a:pt x="8804" y="5068"/>
                  </a:lnTo>
                  <a:lnTo>
                    <a:pt x="8839" y="5032"/>
                  </a:lnTo>
                  <a:lnTo>
                    <a:pt x="8872" y="4997"/>
                  </a:lnTo>
                  <a:lnTo>
                    <a:pt x="8905" y="4962"/>
                  </a:lnTo>
                  <a:lnTo>
                    <a:pt x="8935" y="4923"/>
                  </a:lnTo>
                  <a:lnTo>
                    <a:pt x="8966" y="4881"/>
                  </a:lnTo>
                  <a:lnTo>
                    <a:pt x="8990" y="4841"/>
                  </a:lnTo>
                  <a:lnTo>
                    <a:pt x="9014" y="4797"/>
                  </a:lnTo>
                  <a:lnTo>
                    <a:pt x="9039" y="4753"/>
                  </a:lnTo>
                  <a:lnTo>
                    <a:pt x="9058" y="4707"/>
                  </a:lnTo>
                  <a:lnTo>
                    <a:pt x="9077" y="4660"/>
                  </a:lnTo>
                  <a:lnTo>
                    <a:pt x="9094" y="4614"/>
                  </a:lnTo>
                  <a:lnTo>
                    <a:pt x="9108" y="4564"/>
                  </a:lnTo>
                  <a:lnTo>
                    <a:pt x="9119" y="4515"/>
                  </a:lnTo>
                  <a:lnTo>
                    <a:pt x="9127" y="4465"/>
                  </a:lnTo>
                  <a:lnTo>
                    <a:pt x="9135" y="4413"/>
                  </a:lnTo>
                  <a:lnTo>
                    <a:pt x="9138" y="4361"/>
                  </a:lnTo>
                  <a:lnTo>
                    <a:pt x="9140" y="4307"/>
                  </a:lnTo>
                  <a:lnTo>
                    <a:pt x="9149" y="4307"/>
                  </a:lnTo>
                  <a:lnTo>
                    <a:pt x="9140" y="4307"/>
                  </a:lnTo>
                  <a:lnTo>
                    <a:pt x="9140" y="4153"/>
                  </a:lnTo>
                  <a:close/>
                  <a:moveTo>
                    <a:pt x="1922" y="2708"/>
                  </a:moveTo>
                  <a:lnTo>
                    <a:pt x="1283" y="3475"/>
                  </a:lnTo>
                  <a:lnTo>
                    <a:pt x="1321" y="3496"/>
                  </a:lnTo>
                  <a:lnTo>
                    <a:pt x="1357" y="3521"/>
                  </a:lnTo>
                  <a:lnTo>
                    <a:pt x="1376" y="3537"/>
                  </a:lnTo>
                  <a:lnTo>
                    <a:pt x="1392" y="3554"/>
                  </a:lnTo>
                  <a:lnTo>
                    <a:pt x="1403" y="3570"/>
                  </a:lnTo>
                  <a:lnTo>
                    <a:pt x="1414" y="3590"/>
                  </a:lnTo>
                  <a:lnTo>
                    <a:pt x="1423" y="3627"/>
                  </a:lnTo>
                  <a:lnTo>
                    <a:pt x="1428" y="3661"/>
                  </a:lnTo>
                  <a:lnTo>
                    <a:pt x="1425" y="3677"/>
                  </a:lnTo>
                  <a:lnTo>
                    <a:pt x="1423" y="3694"/>
                  </a:lnTo>
                  <a:lnTo>
                    <a:pt x="1417" y="3708"/>
                  </a:lnTo>
                  <a:lnTo>
                    <a:pt x="1409" y="3718"/>
                  </a:lnTo>
                  <a:lnTo>
                    <a:pt x="1392" y="3731"/>
                  </a:lnTo>
                  <a:lnTo>
                    <a:pt x="1373" y="3743"/>
                  </a:lnTo>
                  <a:lnTo>
                    <a:pt x="1351" y="3749"/>
                  </a:lnTo>
                  <a:lnTo>
                    <a:pt x="1326" y="3749"/>
                  </a:lnTo>
                  <a:lnTo>
                    <a:pt x="1308" y="3749"/>
                  </a:lnTo>
                  <a:lnTo>
                    <a:pt x="1286" y="3746"/>
                  </a:lnTo>
                  <a:lnTo>
                    <a:pt x="1299" y="3765"/>
                  </a:lnTo>
                  <a:lnTo>
                    <a:pt x="1308" y="3783"/>
                  </a:lnTo>
                  <a:lnTo>
                    <a:pt x="1313" y="3806"/>
                  </a:lnTo>
                  <a:lnTo>
                    <a:pt x="1315" y="3828"/>
                  </a:lnTo>
                  <a:lnTo>
                    <a:pt x="1313" y="3850"/>
                  </a:lnTo>
                  <a:lnTo>
                    <a:pt x="1308" y="3871"/>
                  </a:lnTo>
                  <a:lnTo>
                    <a:pt x="1299" y="3885"/>
                  </a:lnTo>
                  <a:lnTo>
                    <a:pt x="1291" y="3899"/>
                  </a:lnTo>
                  <a:lnTo>
                    <a:pt x="1281" y="3910"/>
                  </a:lnTo>
                  <a:lnTo>
                    <a:pt x="1266" y="3921"/>
                  </a:lnTo>
                  <a:lnTo>
                    <a:pt x="1250" y="3929"/>
                  </a:lnTo>
                  <a:lnTo>
                    <a:pt x="1234" y="3934"/>
                  </a:lnTo>
                  <a:lnTo>
                    <a:pt x="1214" y="3940"/>
                  </a:lnTo>
                  <a:lnTo>
                    <a:pt x="1195" y="3940"/>
                  </a:lnTo>
                  <a:lnTo>
                    <a:pt x="1193" y="3940"/>
                  </a:lnTo>
                  <a:lnTo>
                    <a:pt x="1168" y="3940"/>
                  </a:lnTo>
                  <a:lnTo>
                    <a:pt x="1148" y="3934"/>
                  </a:lnTo>
                  <a:lnTo>
                    <a:pt x="1121" y="3927"/>
                  </a:lnTo>
                  <a:lnTo>
                    <a:pt x="1135" y="3946"/>
                  </a:lnTo>
                  <a:lnTo>
                    <a:pt x="1146" y="3968"/>
                  </a:lnTo>
                  <a:lnTo>
                    <a:pt x="1151" y="3989"/>
                  </a:lnTo>
                  <a:lnTo>
                    <a:pt x="1154" y="4011"/>
                  </a:lnTo>
                  <a:lnTo>
                    <a:pt x="1151" y="4031"/>
                  </a:lnTo>
                  <a:lnTo>
                    <a:pt x="1146" y="4049"/>
                  </a:lnTo>
                  <a:lnTo>
                    <a:pt x="1137" y="4063"/>
                  </a:lnTo>
                  <a:lnTo>
                    <a:pt x="1127" y="4077"/>
                  </a:lnTo>
                  <a:lnTo>
                    <a:pt x="1116" y="4088"/>
                  </a:lnTo>
                  <a:lnTo>
                    <a:pt x="1102" y="4099"/>
                  </a:lnTo>
                  <a:lnTo>
                    <a:pt x="1089" y="4108"/>
                  </a:lnTo>
                  <a:lnTo>
                    <a:pt x="1074" y="4113"/>
                  </a:lnTo>
                  <a:lnTo>
                    <a:pt x="1060" y="4115"/>
                  </a:lnTo>
                  <a:lnTo>
                    <a:pt x="1047" y="4118"/>
                  </a:lnTo>
                  <a:lnTo>
                    <a:pt x="1033" y="4118"/>
                  </a:lnTo>
                  <a:lnTo>
                    <a:pt x="1031" y="4118"/>
                  </a:lnTo>
                  <a:lnTo>
                    <a:pt x="1011" y="4118"/>
                  </a:lnTo>
                  <a:lnTo>
                    <a:pt x="992" y="4115"/>
                  </a:lnTo>
                  <a:lnTo>
                    <a:pt x="974" y="4110"/>
                  </a:lnTo>
                  <a:lnTo>
                    <a:pt x="954" y="4101"/>
                  </a:lnTo>
                  <a:lnTo>
                    <a:pt x="945" y="4110"/>
                  </a:lnTo>
                  <a:lnTo>
                    <a:pt x="945" y="4126"/>
                  </a:lnTo>
                  <a:lnTo>
                    <a:pt x="943" y="4148"/>
                  </a:lnTo>
                  <a:lnTo>
                    <a:pt x="940" y="4170"/>
                  </a:lnTo>
                  <a:lnTo>
                    <a:pt x="929" y="4189"/>
                  </a:lnTo>
                  <a:lnTo>
                    <a:pt x="924" y="4200"/>
                  </a:lnTo>
                  <a:lnTo>
                    <a:pt x="916" y="4205"/>
                  </a:lnTo>
                  <a:lnTo>
                    <a:pt x="907" y="4214"/>
                  </a:lnTo>
                  <a:lnTo>
                    <a:pt x="899" y="4217"/>
                  </a:lnTo>
                  <a:lnTo>
                    <a:pt x="888" y="4222"/>
                  </a:lnTo>
                  <a:lnTo>
                    <a:pt x="877" y="4222"/>
                  </a:lnTo>
                  <a:lnTo>
                    <a:pt x="875" y="4222"/>
                  </a:lnTo>
                  <a:lnTo>
                    <a:pt x="861" y="4219"/>
                  </a:lnTo>
                  <a:lnTo>
                    <a:pt x="847" y="4217"/>
                  </a:lnTo>
                  <a:lnTo>
                    <a:pt x="834" y="4212"/>
                  </a:lnTo>
                  <a:lnTo>
                    <a:pt x="819" y="4203"/>
                  </a:lnTo>
                  <a:lnTo>
                    <a:pt x="787" y="4181"/>
                  </a:lnTo>
                  <a:lnTo>
                    <a:pt x="751" y="4148"/>
                  </a:lnTo>
                  <a:lnTo>
                    <a:pt x="724" y="4140"/>
                  </a:lnTo>
                  <a:lnTo>
                    <a:pt x="696" y="4126"/>
                  </a:lnTo>
                  <a:lnTo>
                    <a:pt x="666" y="4110"/>
                  </a:lnTo>
                  <a:lnTo>
                    <a:pt x="636" y="4090"/>
                  </a:lnTo>
                  <a:lnTo>
                    <a:pt x="604" y="4066"/>
                  </a:lnTo>
                  <a:lnTo>
                    <a:pt x="570" y="4036"/>
                  </a:lnTo>
                  <a:lnTo>
                    <a:pt x="537" y="4000"/>
                  </a:lnTo>
                  <a:lnTo>
                    <a:pt x="502" y="3962"/>
                  </a:lnTo>
                  <a:lnTo>
                    <a:pt x="491" y="3962"/>
                  </a:lnTo>
                  <a:lnTo>
                    <a:pt x="435" y="3964"/>
                  </a:lnTo>
                  <a:lnTo>
                    <a:pt x="236" y="3975"/>
                  </a:lnTo>
                  <a:lnTo>
                    <a:pt x="0" y="3984"/>
                  </a:lnTo>
                  <a:lnTo>
                    <a:pt x="0" y="4307"/>
                  </a:lnTo>
                  <a:lnTo>
                    <a:pt x="0" y="4361"/>
                  </a:lnTo>
                  <a:lnTo>
                    <a:pt x="6" y="4413"/>
                  </a:lnTo>
                  <a:lnTo>
                    <a:pt x="11" y="4465"/>
                  </a:lnTo>
                  <a:lnTo>
                    <a:pt x="22" y="4515"/>
                  </a:lnTo>
                  <a:lnTo>
                    <a:pt x="33" y="4564"/>
                  </a:lnTo>
                  <a:lnTo>
                    <a:pt x="47" y="4614"/>
                  </a:lnTo>
                  <a:lnTo>
                    <a:pt x="63" y="4660"/>
                  </a:lnTo>
                  <a:lnTo>
                    <a:pt x="79" y="4707"/>
                  </a:lnTo>
                  <a:lnTo>
                    <a:pt x="101" y="4753"/>
                  </a:lnTo>
                  <a:lnTo>
                    <a:pt x="124" y="4797"/>
                  </a:lnTo>
                  <a:lnTo>
                    <a:pt x="148" y="4841"/>
                  </a:lnTo>
                  <a:lnTo>
                    <a:pt x="175" y="4881"/>
                  </a:lnTo>
                  <a:lnTo>
                    <a:pt x="203" y="4923"/>
                  </a:lnTo>
                  <a:lnTo>
                    <a:pt x="236" y="4962"/>
                  </a:lnTo>
                  <a:lnTo>
                    <a:pt x="266" y="4997"/>
                  </a:lnTo>
                  <a:lnTo>
                    <a:pt x="302" y="5032"/>
                  </a:lnTo>
                  <a:lnTo>
                    <a:pt x="338" y="5068"/>
                  </a:lnTo>
                  <a:lnTo>
                    <a:pt x="372" y="5101"/>
                  </a:lnTo>
                  <a:lnTo>
                    <a:pt x="414" y="5131"/>
                  </a:lnTo>
                  <a:lnTo>
                    <a:pt x="453" y="5159"/>
                  </a:lnTo>
                  <a:lnTo>
                    <a:pt x="494" y="5186"/>
                  </a:lnTo>
                  <a:lnTo>
                    <a:pt x="537" y="5211"/>
                  </a:lnTo>
                  <a:lnTo>
                    <a:pt x="581" y="5233"/>
                  </a:lnTo>
                  <a:lnTo>
                    <a:pt x="627" y="5254"/>
                  </a:lnTo>
                  <a:lnTo>
                    <a:pt x="674" y="5270"/>
                  </a:lnTo>
                  <a:lnTo>
                    <a:pt x="721" y="5287"/>
                  </a:lnTo>
                  <a:lnTo>
                    <a:pt x="771" y="5301"/>
                  </a:lnTo>
                  <a:lnTo>
                    <a:pt x="819" y="5315"/>
                  </a:lnTo>
                  <a:lnTo>
                    <a:pt x="872" y="5322"/>
                  </a:lnTo>
                  <a:lnTo>
                    <a:pt x="921" y="5328"/>
                  </a:lnTo>
                  <a:lnTo>
                    <a:pt x="974" y="5333"/>
                  </a:lnTo>
                  <a:lnTo>
                    <a:pt x="1028" y="5333"/>
                  </a:lnTo>
                  <a:lnTo>
                    <a:pt x="1570" y="5333"/>
                  </a:lnTo>
                  <a:lnTo>
                    <a:pt x="1554" y="5306"/>
                  </a:lnTo>
                  <a:lnTo>
                    <a:pt x="1540" y="5276"/>
                  </a:lnTo>
                  <a:lnTo>
                    <a:pt x="1532" y="5243"/>
                  </a:lnTo>
                  <a:lnTo>
                    <a:pt x="1529" y="5205"/>
                  </a:lnTo>
                  <a:lnTo>
                    <a:pt x="1532" y="5170"/>
                  </a:lnTo>
                  <a:lnTo>
                    <a:pt x="1540" y="5136"/>
                  </a:lnTo>
                  <a:lnTo>
                    <a:pt x="1554" y="5104"/>
                  </a:lnTo>
                  <a:lnTo>
                    <a:pt x="1570" y="5076"/>
                  </a:lnTo>
                  <a:lnTo>
                    <a:pt x="1592" y="5055"/>
                  </a:lnTo>
                  <a:lnTo>
                    <a:pt x="1604" y="5046"/>
                  </a:lnTo>
                  <a:lnTo>
                    <a:pt x="1615" y="5037"/>
                  </a:lnTo>
                  <a:lnTo>
                    <a:pt x="1628" y="5030"/>
                  </a:lnTo>
                  <a:lnTo>
                    <a:pt x="1642" y="5027"/>
                  </a:lnTo>
                  <a:lnTo>
                    <a:pt x="1656" y="5024"/>
                  </a:lnTo>
                  <a:lnTo>
                    <a:pt x="1672" y="5021"/>
                  </a:lnTo>
                  <a:lnTo>
                    <a:pt x="2615" y="5021"/>
                  </a:lnTo>
                  <a:lnTo>
                    <a:pt x="2631" y="5024"/>
                  </a:lnTo>
                  <a:lnTo>
                    <a:pt x="2644" y="5027"/>
                  </a:lnTo>
                  <a:lnTo>
                    <a:pt x="2659" y="5030"/>
                  </a:lnTo>
                  <a:lnTo>
                    <a:pt x="2673" y="5037"/>
                  </a:lnTo>
                  <a:lnTo>
                    <a:pt x="2697" y="5055"/>
                  </a:lnTo>
                  <a:lnTo>
                    <a:pt x="2716" y="5076"/>
                  </a:lnTo>
                  <a:lnTo>
                    <a:pt x="2732" y="5104"/>
                  </a:lnTo>
                  <a:lnTo>
                    <a:pt x="2746" y="5136"/>
                  </a:lnTo>
                  <a:lnTo>
                    <a:pt x="2755" y="5170"/>
                  </a:lnTo>
                  <a:lnTo>
                    <a:pt x="2757" y="5205"/>
                  </a:lnTo>
                  <a:lnTo>
                    <a:pt x="2755" y="5243"/>
                  </a:lnTo>
                  <a:lnTo>
                    <a:pt x="2746" y="5276"/>
                  </a:lnTo>
                  <a:lnTo>
                    <a:pt x="2736" y="5306"/>
                  </a:lnTo>
                  <a:lnTo>
                    <a:pt x="2719" y="5333"/>
                  </a:lnTo>
                  <a:lnTo>
                    <a:pt x="3201" y="5333"/>
                  </a:lnTo>
                  <a:lnTo>
                    <a:pt x="3185" y="5306"/>
                  </a:lnTo>
                  <a:lnTo>
                    <a:pt x="3174" y="5276"/>
                  </a:lnTo>
                  <a:lnTo>
                    <a:pt x="3165" y="5243"/>
                  </a:lnTo>
                  <a:lnTo>
                    <a:pt x="3163" y="5205"/>
                  </a:lnTo>
                  <a:lnTo>
                    <a:pt x="3165" y="5170"/>
                  </a:lnTo>
                  <a:lnTo>
                    <a:pt x="3174" y="5136"/>
                  </a:lnTo>
                  <a:lnTo>
                    <a:pt x="3185" y="5104"/>
                  </a:lnTo>
                  <a:lnTo>
                    <a:pt x="3204" y="5076"/>
                  </a:lnTo>
                  <a:lnTo>
                    <a:pt x="3223" y="5055"/>
                  </a:lnTo>
                  <a:lnTo>
                    <a:pt x="3237" y="5046"/>
                  </a:lnTo>
                  <a:lnTo>
                    <a:pt x="3248" y="5037"/>
                  </a:lnTo>
                  <a:lnTo>
                    <a:pt x="3262" y="5030"/>
                  </a:lnTo>
                  <a:lnTo>
                    <a:pt x="3275" y="5027"/>
                  </a:lnTo>
                  <a:lnTo>
                    <a:pt x="3289" y="5024"/>
                  </a:lnTo>
                  <a:lnTo>
                    <a:pt x="3305" y="5021"/>
                  </a:lnTo>
                  <a:lnTo>
                    <a:pt x="4248" y="5021"/>
                  </a:lnTo>
                  <a:lnTo>
                    <a:pt x="4262" y="5024"/>
                  </a:lnTo>
                  <a:lnTo>
                    <a:pt x="4278" y="5027"/>
                  </a:lnTo>
                  <a:lnTo>
                    <a:pt x="4293" y="5030"/>
                  </a:lnTo>
                  <a:lnTo>
                    <a:pt x="4303" y="5037"/>
                  </a:lnTo>
                  <a:lnTo>
                    <a:pt x="4316" y="5046"/>
                  </a:lnTo>
                  <a:lnTo>
                    <a:pt x="4327" y="5055"/>
                  </a:lnTo>
                  <a:lnTo>
                    <a:pt x="4350" y="5076"/>
                  </a:lnTo>
                  <a:lnTo>
                    <a:pt x="4366" y="5104"/>
                  </a:lnTo>
                  <a:lnTo>
                    <a:pt x="4379" y="5136"/>
                  </a:lnTo>
                  <a:lnTo>
                    <a:pt x="4388" y="5170"/>
                  </a:lnTo>
                  <a:lnTo>
                    <a:pt x="4391" y="5205"/>
                  </a:lnTo>
                  <a:lnTo>
                    <a:pt x="4388" y="5243"/>
                  </a:lnTo>
                  <a:lnTo>
                    <a:pt x="4379" y="5276"/>
                  </a:lnTo>
                  <a:lnTo>
                    <a:pt x="4366" y="5306"/>
                  </a:lnTo>
                  <a:lnTo>
                    <a:pt x="4350" y="5333"/>
                  </a:lnTo>
                  <a:lnTo>
                    <a:pt x="6074" y="5333"/>
                  </a:lnTo>
                  <a:lnTo>
                    <a:pt x="6035" y="5287"/>
                  </a:lnTo>
                  <a:lnTo>
                    <a:pt x="5999" y="5238"/>
                  </a:lnTo>
                  <a:lnTo>
                    <a:pt x="5970" y="5183"/>
                  </a:lnTo>
                  <a:lnTo>
                    <a:pt x="5945" y="5128"/>
                  </a:lnTo>
                  <a:lnTo>
                    <a:pt x="5923" y="5068"/>
                  </a:lnTo>
                  <a:lnTo>
                    <a:pt x="5909" y="5005"/>
                  </a:lnTo>
                  <a:lnTo>
                    <a:pt x="5901" y="4942"/>
                  </a:lnTo>
                  <a:lnTo>
                    <a:pt x="5898" y="4876"/>
                  </a:lnTo>
                  <a:lnTo>
                    <a:pt x="5898" y="4843"/>
                  </a:lnTo>
                  <a:lnTo>
                    <a:pt x="5901" y="4808"/>
                  </a:lnTo>
                  <a:lnTo>
                    <a:pt x="5909" y="4743"/>
                  </a:lnTo>
                  <a:lnTo>
                    <a:pt x="5925" y="4680"/>
                  </a:lnTo>
                  <a:lnTo>
                    <a:pt x="5947" y="4619"/>
                  </a:lnTo>
                  <a:lnTo>
                    <a:pt x="5975" y="4562"/>
                  </a:lnTo>
                  <a:lnTo>
                    <a:pt x="6008" y="4506"/>
                  </a:lnTo>
                  <a:lnTo>
                    <a:pt x="6044" y="4454"/>
                  </a:lnTo>
                  <a:lnTo>
                    <a:pt x="6085" y="4408"/>
                  </a:lnTo>
                  <a:lnTo>
                    <a:pt x="6112" y="4384"/>
                  </a:lnTo>
                  <a:lnTo>
                    <a:pt x="6139" y="4359"/>
                  </a:lnTo>
                  <a:lnTo>
                    <a:pt x="6166" y="4337"/>
                  </a:lnTo>
                  <a:lnTo>
                    <a:pt x="6197" y="4318"/>
                  </a:lnTo>
                  <a:lnTo>
                    <a:pt x="5909" y="4269"/>
                  </a:lnTo>
                  <a:lnTo>
                    <a:pt x="5764" y="4244"/>
                  </a:lnTo>
                  <a:lnTo>
                    <a:pt x="5622" y="4214"/>
                  </a:lnTo>
                  <a:lnTo>
                    <a:pt x="5478" y="4187"/>
                  </a:lnTo>
                  <a:lnTo>
                    <a:pt x="5334" y="4153"/>
                  </a:lnTo>
                  <a:lnTo>
                    <a:pt x="5191" y="4121"/>
                  </a:lnTo>
                  <a:lnTo>
                    <a:pt x="5049" y="4085"/>
                  </a:lnTo>
                  <a:lnTo>
                    <a:pt x="4906" y="4049"/>
                  </a:lnTo>
                  <a:lnTo>
                    <a:pt x="4763" y="4011"/>
                  </a:lnTo>
                  <a:lnTo>
                    <a:pt x="4623" y="3970"/>
                  </a:lnTo>
                  <a:lnTo>
                    <a:pt x="4483" y="3929"/>
                  </a:lnTo>
                  <a:lnTo>
                    <a:pt x="4345" y="3885"/>
                  </a:lnTo>
                  <a:lnTo>
                    <a:pt x="4205" y="3839"/>
                  </a:lnTo>
                  <a:lnTo>
                    <a:pt x="4068" y="3792"/>
                  </a:lnTo>
                  <a:lnTo>
                    <a:pt x="3930" y="3743"/>
                  </a:lnTo>
                  <a:lnTo>
                    <a:pt x="3793" y="3694"/>
                  </a:lnTo>
                  <a:lnTo>
                    <a:pt x="3659" y="3642"/>
                  </a:lnTo>
                  <a:lnTo>
                    <a:pt x="3524" y="3587"/>
                  </a:lnTo>
                  <a:lnTo>
                    <a:pt x="3391" y="3530"/>
                  </a:lnTo>
                  <a:lnTo>
                    <a:pt x="3259" y="3471"/>
                  </a:lnTo>
                  <a:lnTo>
                    <a:pt x="3131" y="3412"/>
                  </a:lnTo>
                  <a:lnTo>
                    <a:pt x="3001" y="3349"/>
                  </a:lnTo>
                  <a:lnTo>
                    <a:pt x="2876" y="3286"/>
                  </a:lnTo>
                  <a:lnTo>
                    <a:pt x="2749" y="3220"/>
                  </a:lnTo>
                  <a:lnTo>
                    <a:pt x="2626" y="3154"/>
                  </a:lnTo>
                  <a:lnTo>
                    <a:pt x="2502" y="3083"/>
                  </a:lnTo>
                  <a:lnTo>
                    <a:pt x="2382" y="3012"/>
                  </a:lnTo>
                  <a:lnTo>
                    <a:pt x="2264" y="2938"/>
                  </a:lnTo>
                  <a:lnTo>
                    <a:pt x="2149" y="2864"/>
                  </a:lnTo>
                  <a:lnTo>
                    <a:pt x="2034" y="2788"/>
                  </a:lnTo>
                  <a:lnTo>
                    <a:pt x="1922" y="2708"/>
                  </a:lnTo>
                  <a:close/>
                  <a:moveTo>
                    <a:pt x="0" y="0"/>
                  </a:moveTo>
                  <a:lnTo>
                    <a:pt x="0" y="3483"/>
                  </a:lnTo>
                  <a:lnTo>
                    <a:pt x="307" y="3480"/>
                  </a:lnTo>
                  <a:lnTo>
                    <a:pt x="584" y="3475"/>
                  </a:lnTo>
                  <a:lnTo>
                    <a:pt x="600" y="3455"/>
                  </a:lnTo>
                  <a:lnTo>
                    <a:pt x="625" y="3437"/>
                  </a:lnTo>
                  <a:lnTo>
                    <a:pt x="658" y="3419"/>
                  </a:lnTo>
                  <a:lnTo>
                    <a:pt x="699" y="3403"/>
                  </a:lnTo>
                  <a:lnTo>
                    <a:pt x="742" y="3390"/>
                  </a:lnTo>
                  <a:lnTo>
                    <a:pt x="789" y="3381"/>
                  </a:lnTo>
                  <a:lnTo>
                    <a:pt x="836" y="3376"/>
                  </a:lnTo>
                  <a:lnTo>
                    <a:pt x="886" y="3374"/>
                  </a:lnTo>
                  <a:lnTo>
                    <a:pt x="940" y="3376"/>
                  </a:lnTo>
                  <a:lnTo>
                    <a:pt x="968" y="3379"/>
                  </a:lnTo>
                  <a:lnTo>
                    <a:pt x="992" y="3385"/>
                  </a:lnTo>
                  <a:lnTo>
                    <a:pt x="1647" y="2637"/>
                  </a:lnTo>
                  <a:lnTo>
                    <a:pt x="1565" y="2637"/>
                  </a:lnTo>
                  <a:lnTo>
                    <a:pt x="1461" y="2637"/>
                  </a:lnTo>
                  <a:lnTo>
                    <a:pt x="1376" y="2640"/>
                  </a:lnTo>
                  <a:lnTo>
                    <a:pt x="1294" y="2642"/>
                  </a:lnTo>
                  <a:lnTo>
                    <a:pt x="1189" y="2642"/>
                  </a:lnTo>
                  <a:lnTo>
                    <a:pt x="1096" y="2642"/>
                  </a:lnTo>
                  <a:lnTo>
                    <a:pt x="1096" y="2610"/>
                  </a:lnTo>
                  <a:lnTo>
                    <a:pt x="1189" y="2610"/>
                  </a:lnTo>
                  <a:lnTo>
                    <a:pt x="1294" y="2610"/>
                  </a:lnTo>
                  <a:lnTo>
                    <a:pt x="1376" y="2607"/>
                  </a:lnTo>
                  <a:lnTo>
                    <a:pt x="1459" y="2604"/>
                  </a:lnTo>
                  <a:lnTo>
                    <a:pt x="1565" y="2604"/>
                  </a:lnTo>
                  <a:lnTo>
                    <a:pt x="1653" y="2604"/>
                  </a:lnTo>
                  <a:lnTo>
                    <a:pt x="1674" y="2604"/>
                  </a:lnTo>
                  <a:lnTo>
                    <a:pt x="1719" y="2554"/>
                  </a:lnTo>
                  <a:lnTo>
                    <a:pt x="1639" y="2492"/>
                  </a:lnTo>
                  <a:lnTo>
                    <a:pt x="1563" y="2429"/>
                  </a:lnTo>
                  <a:lnTo>
                    <a:pt x="1486" y="2366"/>
                  </a:lnTo>
                  <a:lnTo>
                    <a:pt x="1412" y="2300"/>
                  </a:lnTo>
                  <a:lnTo>
                    <a:pt x="1340" y="2232"/>
                  </a:lnTo>
                  <a:lnTo>
                    <a:pt x="1266" y="2163"/>
                  </a:lnTo>
                  <a:lnTo>
                    <a:pt x="1198" y="2095"/>
                  </a:lnTo>
                  <a:lnTo>
                    <a:pt x="1130" y="2027"/>
                  </a:lnTo>
                  <a:lnTo>
                    <a:pt x="1060" y="1955"/>
                  </a:lnTo>
                  <a:lnTo>
                    <a:pt x="995" y="1881"/>
                  </a:lnTo>
                  <a:lnTo>
                    <a:pt x="932" y="1808"/>
                  </a:lnTo>
                  <a:lnTo>
                    <a:pt x="869" y="1733"/>
                  </a:lnTo>
                  <a:lnTo>
                    <a:pt x="809" y="1657"/>
                  </a:lnTo>
                  <a:lnTo>
                    <a:pt x="748" y="1580"/>
                  </a:lnTo>
                  <a:lnTo>
                    <a:pt x="690" y="1503"/>
                  </a:lnTo>
                  <a:lnTo>
                    <a:pt x="636" y="1424"/>
                  </a:lnTo>
                  <a:lnTo>
                    <a:pt x="581" y="1345"/>
                  </a:lnTo>
                  <a:lnTo>
                    <a:pt x="529" y="1263"/>
                  </a:lnTo>
                  <a:lnTo>
                    <a:pt x="480" y="1180"/>
                  </a:lnTo>
                  <a:lnTo>
                    <a:pt x="430" y="1096"/>
                  </a:lnTo>
                  <a:lnTo>
                    <a:pt x="383" y="1010"/>
                  </a:lnTo>
                  <a:lnTo>
                    <a:pt x="338" y="926"/>
                  </a:lnTo>
                  <a:lnTo>
                    <a:pt x="296" y="838"/>
                  </a:lnTo>
                  <a:lnTo>
                    <a:pt x="255" y="751"/>
                  </a:lnTo>
                  <a:lnTo>
                    <a:pt x="216" y="660"/>
                  </a:lnTo>
                  <a:lnTo>
                    <a:pt x="178" y="570"/>
                  </a:lnTo>
                  <a:lnTo>
                    <a:pt x="142" y="479"/>
                  </a:lnTo>
                  <a:lnTo>
                    <a:pt x="110" y="387"/>
                  </a:lnTo>
                  <a:lnTo>
                    <a:pt x="79" y="290"/>
                  </a:lnTo>
                  <a:lnTo>
                    <a:pt x="52" y="195"/>
                  </a:lnTo>
                  <a:lnTo>
                    <a:pt x="25" y="99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1A973D">
                    <a:shade val="30000"/>
                    <a:satMod val="115000"/>
                  </a:srgbClr>
                </a:gs>
                <a:gs pos="50000">
                  <a:srgbClr val="1A973D">
                    <a:shade val="67500"/>
                    <a:satMod val="115000"/>
                  </a:srgbClr>
                </a:gs>
                <a:gs pos="100000">
                  <a:srgbClr val="1A973D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3" name="Freeform 49"/>
            <p:cNvSpPr>
              <a:spLocks noEditPoints="1"/>
            </p:cNvSpPr>
            <p:nvPr/>
          </p:nvSpPr>
          <p:spPr bwMode="auto">
            <a:xfrm>
              <a:off x="950" y="439"/>
              <a:ext cx="1145" cy="672"/>
            </a:xfrm>
            <a:custGeom>
              <a:avLst/>
              <a:gdLst/>
              <a:ahLst/>
              <a:cxnLst>
                <a:cxn ang="0">
                  <a:pos x="2724" y="5369"/>
                </a:cxn>
                <a:cxn ang="0">
                  <a:pos x="3212" y="5369"/>
                </a:cxn>
                <a:cxn ang="0">
                  <a:pos x="4358" y="5365"/>
                </a:cxn>
                <a:cxn ang="0">
                  <a:pos x="6090" y="5374"/>
                </a:cxn>
                <a:cxn ang="0">
                  <a:pos x="9148" y="4339"/>
                </a:cxn>
                <a:cxn ang="0">
                  <a:pos x="9135" y="4497"/>
                </a:cxn>
                <a:cxn ang="0">
                  <a:pos x="9102" y="4646"/>
                </a:cxn>
                <a:cxn ang="0">
                  <a:pos x="9047" y="4785"/>
                </a:cxn>
                <a:cxn ang="0">
                  <a:pos x="8974" y="4913"/>
                </a:cxn>
                <a:cxn ang="0">
                  <a:pos x="8880" y="5029"/>
                </a:cxn>
                <a:cxn ang="0">
                  <a:pos x="8773" y="5133"/>
                </a:cxn>
                <a:cxn ang="0">
                  <a:pos x="8652" y="5218"/>
                </a:cxn>
                <a:cxn ang="0">
                  <a:pos x="8521" y="5286"/>
                </a:cxn>
                <a:cxn ang="0">
                  <a:pos x="8378" y="5333"/>
                </a:cxn>
                <a:cxn ang="0">
                  <a:pos x="8225" y="5360"/>
                </a:cxn>
                <a:cxn ang="0">
                  <a:pos x="8022" y="5365"/>
                </a:cxn>
                <a:cxn ang="0">
                  <a:pos x="8173" y="5374"/>
                </a:cxn>
                <a:cxn ang="0">
                  <a:pos x="8329" y="5352"/>
                </a:cxn>
                <a:cxn ang="0">
                  <a:pos x="8477" y="5311"/>
                </a:cxn>
                <a:cxn ang="0">
                  <a:pos x="8614" y="5250"/>
                </a:cxn>
                <a:cxn ang="0">
                  <a:pos x="8740" y="5168"/>
                </a:cxn>
                <a:cxn ang="0">
                  <a:pos x="8852" y="5073"/>
                </a:cxn>
                <a:cxn ang="0">
                  <a:pos x="8951" y="4958"/>
                </a:cxn>
                <a:cxn ang="0">
                  <a:pos x="9031" y="4834"/>
                </a:cxn>
                <a:cxn ang="0">
                  <a:pos x="9094" y="4694"/>
                </a:cxn>
                <a:cxn ang="0">
                  <a:pos x="9135" y="4549"/>
                </a:cxn>
                <a:cxn ang="0">
                  <a:pos x="9154" y="4393"/>
                </a:cxn>
                <a:cxn ang="0">
                  <a:pos x="9148" y="4185"/>
                </a:cxn>
                <a:cxn ang="0">
                  <a:pos x="9157" y="4183"/>
                </a:cxn>
                <a:cxn ang="0">
                  <a:pos x="0" y="4339"/>
                </a:cxn>
                <a:cxn ang="0">
                  <a:pos x="10" y="4497"/>
                </a:cxn>
                <a:cxn ang="0">
                  <a:pos x="46" y="4648"/>
                </a:cxn>
                <a:cxn ang="0">
                  <a:pos x="102" y="4788"/>
                </a:cxn>
                <a:cxn ang="0">
                  <a:pos x="178" y="4919"/>
                </a:cxn>
                <a:cxn ang="0">
                  <a:pos x="269" y="5035"/>
                </a:cxn>
                <a:cxn ang="0">
                  <a:pos x="378" y="5139"/>
                </a:cxn>
                <a:cxn ang="0">
                  <a:pos x="499" y="5223"/>
                </a:cxn>
                <a:cxn ang="0">
                  <a:pos x="633" y="5292"/>
                </a:cxn>
                <a:cxn ang="0">
                  <a:pos x="775" y="5341"/>
                </a:cxn>
                <a:cxn ang="0">
                  <a:pos x="929" y="5369"/>
                </a:cxn>
                <a:cxn ang="0">
                  <a:pos x="1584" y="5374"/>
                </a:cxn>
                <a:cxn ang="0">
                  <a:pos x="1036" y="5365"/>
                </a:cxn>
                <a:cxn ang="0">
                  <a:pos x="880" y="5354"/>
                </a:cxn>
                <a:cxn ang="0">
                  <a:pos x="729" y="5319"/>
                </a:cxn>
                <a:cxn ang="0">
                  <a:pos x="589" y="5265"/>
                </a:cxn>
                <a:cxn ang="0">
                  <a:pos x="461" y="5191"/>
                </a:cxn>
                <a:cxn ang="0">
                  <a:pos x="346" y="5100"/>
                </a:cxn>
                <a:cxn ang="0">
                  <a:pos x="244" y="4994"/>
                </a:cxn>
                <a:cxn ang="0">
                  <a:pos x="156" y="4873"/>
                </a:cxn>
                <a:cxn ang="0">
                  <a:pos x="87" y="4739"/>
                </a:cxn>
                <a:cxn ang="0">
                  <a:pos x="41" y="4596"/>
                </a:cxn>
                <a:cxn ang="0">
                  <a:pos x="14" y="4445"/>
                </a:cxn>
                <a:cxn ang="0">
                  <a:pos x="8" y="4016"/>
                </a:cxn>
                <a:cxn ang="0">
                  <a:pos x="8" y="3515"/>
                </a:cxn>
              </a:cxnLst>
              <a:rect l="0" t="0" r="r" b="b"/>
              <a:pathLst>
                <a:path w="9157" h="5374">
                  <a:moveTo>
                    <a:pt x="3209" y="5365"/>
                  </a:moveTo>
                  <a:lnTo>
                    <a:pt x="2727" y="5365"/>
                  </a:lnTo>
                  <a:lnTo>
                    <a:pt x="2724" y="5369"/>
                  </a:lnTo>
                  <a:lnTo>
                    <a:pt x="2719" y="5374"/>
                  </a:lnTo>
                  <a:lnTo>
                    <a:pt x="3218" y="5374"/>
                  </a:lnTo>
                  <a:lnTo>
                    <a:pt x="3212" y="5369"/>
                  </a:lnTo>
                  <a:lnTo>
                    <a:pt x="3209" y="5365"/>
                  </a:lnTo>
                  <a:close/>
                  <a:moveTo>
                    <a:pt x="6082" y="5365"/>
                  </a:moveTo>
                  <a:lnTo>
                    <a:pt x="4358" y="5365"/>
                  </a:lnTo>
                  <a:lnTo>
                    <a:pt x="4358" y="5369"/>
                  </a:lnTo>
                  <a:lnTo>
                    <a:pt x="4353" y="5374"/>
                  </a:lnTo>
                  <a:lnTo>
                    <a:pt x="6090" y="5374"/>
                  </a:lnTo>
                  <a:lnTo>
                    <a:pt x="6082" y="5365"/>
                  </a:lnTo>
                  <a:close/>
                  <a:moveTo>
                    <a:pt x="9157" y="4339"/>
                  </a:moveTo>
                  <a:lnTo>
                    <a:pt x="9148" y="4339"/>
                  </a:lnTo>
                  <a:lnTo>
                    <a:pt x="9146" y="4393"/>
                  </a:lnTo>
                  <a:lnTo>
                    <a:pt x="9143" y="4445"/>
                  </a:lnTo>
                  <a:lnTo>
                    <a:pt x="9135" y="4497"/>
                  </a:lnTo>
                  <a:lnTo>
                    <a:pt x="9127" y="4547"/>
                  </a:lnTo>
                  <a:lnTo>
                    <a:pt x="9116" y="4596"/>
                  </a:lnTo>
                  <a:lnTo>
                    <a:pt x="9102" y="4646"/>
                  </a:lnTo>
                  <a:lnTo>
                    <a:pt x="9085" y="4692"/>
                  </a:lnTo>
                  <a:lnTo>
                    <a:pt x="9066" y="4739"/>
                  </a:lnTo>
                  <a:lnTo>
                    <a:pt x="9047" y="4785"/>
                  </a:lnTo>
                  <a:lnTo>
                    <a:pt x="9022" y="4829"/>
                  </a:lnTo>
                  <a:lnTo>
                    <a:pt x="8998" y="4873"/>
                  </a:lnTo>
                  <a:lnTo>
                    <a:pt x="8974" y="4913"/>
                  </a:lnTo>
                  <a:lnTo>
                    <a:pt x="8943" y="4955"/>
                  </a:lnTo>
                  <a:lnTo>
                    <a:pt x="8913" y="4994"/>
                  </a:lnTo>
                  <a:lnTo>
                    <a:pt x="8880" y="5029"/>
                  </a:lnTo>
                  <a:lnTo>
                    <a:pt x="8847" y="5064"/>
                  </a:lnTo>
                  <a:lnTo>
                    <a:pt x="8812" y="5100"/>
                  </a:lnTo>
                  <a:lnTo>
                    <a:pt x="8773" y="5133"/>
                  </a:lnTo>
                  <a:lnTo>
                    <a:pt x="8735" y="5163"/>
                  </a:lnTo>
                  <a:lnTo>
                    <a:pt x="8694" y="5191"/>
                  </a:lnTo>
                  <a:lnTo>
                    <a:pt x="8652" y="5218"/>
                  </a:lnTo>
                  <a:lnTo>
                    <a:pt x="8611" y="5243"/>
                  </a:lnTo>
                  <a:lnTo>
                    <a:pt x="8565" y="5265"/>
                  </a:lnTo>
                  <a:lnTo>
                    <a:pt x="8521" y="5286"/>
                  </a:lnTo>
                  <a:lnTo>
                    <a:pt x="8475" y="5302"/>
                  </a:lnTo>
                  <a:lnTo>
                    <a:pt x="8425" y="5319"/>
                  </a:lnTo>
                  <a:lnTo>
                    <a:pt x="8378" y="5333"/>
                  </a:lnTo>
                  <a:lnTo>
                    <a:pt x="8326" y="5347"/>
                  </a:lnTo>
                  <a:lnTo>
                    <a:pt x="8277" y="5354"/>
                  </a:lnTo>
                  <a:lnTo>
                    <a:pt x="8225" y="5360"/>
                  </a:lnTo>
                  <a:lnTo>
                    <a:pt x="8173" y="5365"/>
                  </a:lnTo>
                  <a:lnTo>
                    <a:pt x="8121" y="5365"/>
                  </a:lnTo>
                  <a:lnTo>
                    <a:pt x="8022" y="5365"/>
                  </a:lnTo>
                  <a:lnTo>
                    <a:pt x="8019" y="5374"/>
                  </a:lnTo>
                  <a:lnTo>
                    <a:pt x="8121" y="5374"/>
                  </a:lnTo>
                  <a:lnTo>
                    <a:pt x="8173" y="5374"/>
                  </a:lnTo>
                  <a:lnTo>
                    <a:pt x="8227" y="5369"/>
                  </a:lnTo>
                  <a:lnTo>
                    <a:pt x="8279" y="5363"/>
                  </a:lnTo>
                  <a:lnTo>
                    <a:pt x="8329" y="5352"/>
                  </a:lnTo>
                  <a:lnTo>
                    <a:pt x="8378" y="5341"/>
                  </a:lnTo>
                  <a:lnTo>
                    <a:pt x="8428" y="5327"/>
                  </a:lnTo>
                  <a:lnTo>
                    <a:pt x="8477" y="5311"/>
                  </a:lnTo>
                  <a:lnTo>
                    <a:pt x="8523" y="5292"/>
                  </a:lnTo>
                  <a:lnTo>
                    <a:pt x="8570" y="5272"/>
                  </a:lnTo>
                  <a:lnTo>
                    <a:pt x="8614" y="5250"/>
                  </a:lnTo>
                  <a:lnTo>
                    <a:pt x="8658" y="5223"/>
                  </a:lnTo>
                  <a:lnTo>
                    <a:pt x="8699" y="5198"/>
                  </a:lnTo>
                  <a:lnTo>
                    <a:pt x="8740" y="5168"/>
                  </a:lnTo>
                  <a:lnTo>
                    <a:pt x="8778" y="5139"/>
                  </a:lnTo>
                  <a:lnTo>
                    <a:pt x="8817" y="5105"/>
                  </a:lnTo>
                  <a:lnTo>
                    <a:pt x="8852" y="5073"/>
                  </a:lnTo>
                  <a:lnTo>
                    <a:pt x="8888" y="5035"/>
                  </a:lnTo>
                  <a:lnTo>
                    <a:pt x="8918" y="4999"/>
                  </a:lnTo>
                  <a:lnTo>
                    <a:pt x="8951" y="4958"/>
                  </a:lnTo>
                  <a:lnTo>
                    <a:pt x="8979" y="4919"/>
                  </a:lnTo>
                  <a:lnTo>
                    <a:pt x="9006" y="4875"/>
                  </a:lnTo>
                  <a:lnTo>
                    <a:pt x="9031" y="4834"/>
                  </a:lnTo>
                  <a:lnTo>
                    <a:pt x="9053" y="4788"/>
                  </a:lnTo>
                  <a:lnTo>
                    <a:pt x="9075" y="4741"/>
                  </a:lnTo>
                  <a:lnTo>
                    <a:pt x="9094" y="4694"/>
                  </a:lnTo>
                  <a:lnTo>
                    <a:pt x="9110" y="4648"/>
                  </a:lnTo>
                  <a:lnTo>
                    <a:pt x="9123" y="4599"/>
                  </a:lnTo>
                  <a:lnTo>
                    <a:pt x="9135" y="4549"/>
                  </a:lnTo>
                  <a:lnTo>
                    <a:pt x="9143" y="4497"/>
                  </a:lnTo>
                  <a:lnTo>
                    <a:pt x="9152" y="4445"/>
                  </a:lnTo>
                  <a:lnTo>
                    <a:pt x="9154" y="4393"/>
                  </a:lnTo>
                  <a:lnTo>
                    <a:pt x="9157" y="4339"/>
                  </a:lnTo>
                  <a:close/>
                  <a:moveTo>
                    <a:pt x="9157" y="4183"/>
                  </a:moveTo>
                  <a:lnTo>
                    <a:pt x="9148" y="4185"/>
                  </a:lnTo>
                  <a:lnTo>
                    <a:pt x="9148" y="4339"/>
                  </a:lnTo>
                  <a:lnTo>
                    <a:pt x="9157" y="4339"/>
                  </a:lnTo>
                  <a:lnTo>
                    <a:pt x="9157" y="4183"/>
                  </a:lnTo>
                  <a:close/>
                  <a:moveTo>
                    <a:pt x="8" y="4016"/>
                  </a:moveTo>
                  <a:lnTo>
                    <a:pt x="0" y="4016"/>
                  </a:lnTo>
                  <a:lnTo>
                    <a:pt x="0" y="4339"/>
                  </a:lnTo>
                  <a:lnTo>
                    <a:pt x="3" y="4393"/>
                  </a:lnTo>
                  <a:lnTo>
                    <a:pt x="5" y="4445"/>
                  </a:lnTo>
                  <a:lnTo>
                    <a:pt x="10" y="4497"/>
                  </a:lnTo>
                  <a:lnTo>
                    <a:pt x="21" y="4549"/>
                  </a:lnTo>
                  <a:lnTo>
                    <a:pt x="33" y="4599"/>
                  </a:lnTo>
                  <a:lnTo>
                    <a:pt x="46" y="4648"/>
                  </a:lnTo>
                  <a:lnTo>
                    <a:pt x="63" y="4694"/>
                  </a:lnTo>
                  <a:lnTo>
                    <a:pt x="82" y="4741"/>
                  </a:lnTo>
                  <a:lnTo>
                    <a:pt x="102" y="4788"/>
                  </a:lnTo>
                  <a:lnTo>
                    <a:pt x="125" y="4834"/>
                  </a:lnTo>
                  <a:lnTo>
                    <a:pt x="150" y="4875"/>
                  </a:lnTo>
                  <a:lnTo>
                    <a:pt x="178" y="4919"/>
                  </a:lnTo>
                  <a:lnTo>
                    <a:pt x="206" y="4958"/>
                  </a:lnTo>
                  <a:lnTo>
                    <a:pt x="236" y="4999"/>
                  </a:lnTo>
                  <a:lnTo>
                    <a:pt x="269" y="5035"/>
                  </a:lnTo>
                  <a:lnTo>
                    <a:pt x="304" y="5073"/>
                  </a:lnTo>
                  <a:lnTo>
                    <a:pt x="339" y="5105"/>
                  </a:lnTo>
                  <a:lnTo>
                    <a:pt x="378" y="5139"/>
                  </a:lnTo>
                  <a:lnTo>
                    <a:pt x="416" y="5168"/>
                  </a:lnTo>
                  <a:lnTo>
                    <a:pt x="457" y="5198"/>
                  </a:lnTo>
                  <a:lnTo>
                    <a:pt x="499" y="5223"/>
                  </a:lnTo>
                  <a:lnTo>
                    <a:pt x="542" y="5250"/>
                  </a:lnTo>
                  <a:lnTo>
                    <a:pt x="587" y="5272"/>
                  </a:lnTo>
                  <a:lnTo>
                    <a:pt x="633" y="5292"/>
                  </a:lnTo>
                  <a:lnTo>
                    <a:pt x="680" y="5311"/>
                  </a:lnTo>
                  <a:lnTo>
                    <a:pt x="727" y="5327"/>
                  </a:lnTo>
                  <a:lnTo>
                    <a:pt x="775" y="5341"/>
                  </a:lnTo>
                  <a:lnTo>
                    <a:pt x="827" y="5352"/>
                  </a:lnTo>
                  <a:lnTo>
                    <a:pt x="877" y="5363"/>
                  </a:lnTo>
                  <a:lnTo>
                    <a:pt x="929" y="5369"/>
                  </a:lnTo>
                  <a:lnTo>
                    <a:pt x="982" y="5374"/>
                  </a:lnTo>
                  <a:lnTo>
                    <a:pt x="1036" y="5374"/>
                  </a:lnTo>
                  <a:lnTo>
                    <a:pt x="1584" y="5374"/>
                  </a:lnTo>
                  <a:lnTo>
                    <a:pt x="1578" y="5369"/>
                  </a:lnTo>
                  <a:lnTo>
                    <a:pt x="1578" y="5365"/>
                  </a:lnTo>
                  <a:lnTo>
                    <a:pt x="1036" y="5365"/>
                  </a:lnTo>
                  <a:lnTo>
                    <a:pt x="982" y="5365"/>
                  </a:lnTo>
                  <a:lnTo>
                    <a:pt x="929" y="5360"/>
                  </a:lnTo>
                  <a:lnTo>
                    <a:pt x="880" y="5354"/>
                  </a:lnTo>
                  <a:lnTo>
                    <a:pt x="827" y="5347"/>
                  </a:lnTo>
                  <a:lnTo>
                    <a:pt x="779" y="5333"/>
                  </a:lnTo>
                  <a:lnTo>
                    <a:pt x="729" y="5319"/>
                  </a:lnTo>
                  <a:lnTo>
                    <a:pt x="682" y="5302"/>
                  </a:lnTo>
                  <a:lnTo>
                    <a:pt x="635" y="5286"/>
                  </a:lnTo>
                  <a:lnTo>
                    <a:pt x="589" y="5265"/>
                  </a:lnTo>
                  <a:lnTo>
                    <a:pt x="545" y="5243"/>
                  </a:lnTo>
                  <a:lnTo>
                    <a:pt x="502" y="5218"/>
                  </a:lnTo>
                  <a:lnTo>
                    <a:pt x="461" y="5191"/>
                  </a:lnTo>
                  <a:lnTo>
                    <a:pt x="422" y="5163"/>
                  </a:lnTo>
                  <a:lnTo>
                    <a:pt x="380" y="5133"/>
                  </a:lnTo>
                  <a:lnTo>
                    <a:pt x="346" y="5100"/>
                  </a:lnTo>
                  <a:lnTo>
                    <a:pt x="310" y="5064"/>
                  </a:lnTo>
                  <a:lnTo>
                    <a:pt x="274" y="5029"/>
                  </a:lnTo>
                  <a:lnTo>
                    <a:pt x="244" y="4994"/>
                  </a:lnTo>
                  <a:lnTo>
                    <a:pt x="211" y="4955"/>
                  </a:lnTo>
                  <a:lnTo>
                    <a:pt x="183" y="4913"/>
                  </a:lnTo>
                  <a:lnTo>
                    <a:pt x="156" y="4873"/>
                  </a:lnTo>
                  <a:lnTo>
                    <a:pt x="132" y="4829"/>
                  </a:lnTo>
                  <a:lnTo>
                    <a:pt x="109" y="4785"/>
                  </a:lnTo>
                  <a:lnTo>
                    <a:pt x="87" y="4739"/>
                  </a:lnTo>
                  <a:lnTo>
                    <a:pt x="71" y="4692"/>
                  </a:lnTo>
                  <a:lnTo>
                    <a:pt x="55" y="4646"/>
                  </a:lnTo>
                  <a:lnTo>
                    <a:pt x="41" y="4596"/>
                  </a:lnTo>
                  <a:lnTo>
                    <a:pt x="30" y="4547"/>
                  </a:lnTo>
                  <a:lnTo>
                    <a:pt x="19" y="4497"/>
                  </a:lnTo>
                  <a:lnTo>
                    <a:pt x="14" y="4445"/>
                  </a:lnTo>
                  <a:lnTo>
                    <a:pt x="8" y="4393"/>
                  </a:lnTo>
                  <a:lnTo>
                    <a:pt x="8" y="4339"/>
                  </a:lnTo>
                  <a:lnTo>
                    <a:pt x="8" y="4016"/>
                  </a:lnTo>
                  <a:close/>
                  <a:moveTo>
                    <a:pt x="0" y="0"/>
                  </a:moveTo>
                  <a:lnTo>
                    <a:pt x="0" y="3515"/>
                  </a:lnTo>
                  <a:lnTo>
                    <a:pt x="8" y="3515"/>
                  </a:lnTo>
                  <a:lnTo>
                    <a:pt x="8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382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2" name="Freeform 48"/>
            <p:cNvSpPr>
              <a:spLocks/>
            </p:cNvSpPr>
            <p:nvPr/>
          </p:nvSpPr>
          <p:spPr bwMode="auto">
            <a:xfrm>
              <a:off x="1088" y="404"/>
              <a:ext cx="856" cy="19"/>
            </a:xfrm>
            <a:custGeom>
              <a:avLst/>
              <a:gdLst/>
              <a:ahLst/>
              <a:cxnLst>
                <a:cxn ang="0">
                  <a:pos x="133" y="39"/>
                </a:cxn>
                <a:cxn ang="0">
                  <a:pos x="345" y="36"/>
                </a:cxn>
                <a:cxn ang="0">
                  <a:pos x="553" y="34"/>
                </a:cxn>
                <a:cxn ang="0">
                  <a:pos x="797" y="36"/>
                </a:cxn>
                <a:cxn ang="0">
                  <a:pos x="1024" y="52"/>
                </a:cxn>
                <a:cxn ang="0">
                  <a:pos x="1255" y="66"/>
                </a:cxn>
                <a:cxn ang="0">
                  <a:pos x="2053" y="75"/>
                </a:cxn>
                <a:cxn ang="0">
                  <a:pos x="2256" y="82"/>
                </a:cxn>
                <a:cxn ang="0">
                  <a:pos x="2392" y="96"/>
                </a:cxn>
                <a:cxn ang="0">
                  <a:pos x="2532" y="113"/>
                </a:cxn>
                <a:cxn ang="0">
                  <a:pos x="2737" y="121"/>
                </a:cxn>
                <a:cxn ang="0">
                  <a:pos x="2872" y="118"/>
                </a:cxn>
                <a:cxn ang="0">
                  <a:pos x="3023" y="104"/>
                </a:cxn>
                <a:cxn ang="0">
                  <a:pos x="3143" y="86"/>
                </a:cxn>
                <a:cxn ang="0">
                  <a:pos x="3292" y="71"/>
                </a:cxn>
                <a:cxn ang="0">
                  <a:pos x="3423" y="71"/>
                </a:cxn>
                <a:cxn ang="0">
                  <a:pos x="3626" y="80"/>
                </a:cxn>
                <a:cxn ang="0">
                  <a:pos x="3763" y="96"/>
                </a:cxn>
                <a:cxn ang="0">
                  <a:pos x="3903" y="113"/>
                </a:cxn>
                <a:cxn ang="0">
                  <a:pos x="4108" y="121"/>
                </a:cxn>
                <a:cxn ang="0">
                  <a:pos x="4826" y="129"/>
                </a:cxn>
                <a:cxn ang="0">
                  <a:pos x="5007" y="121"/>
                </a:cxn>
                <a:cxn ang="0">
                  <a:pos x="5136" y="104"/>
                </a:cxn>
                <a:cxn ang="0">
                  <a:pos x="5264" y="88"/>
                </a:cxn>
                <a:cxn ang="0">
                  <a:pos x="5440" y="82"/>
                </a:cxn>
                <a:cxn ang="0">
                  <a:pos x="5591" y="86"/>
                </a:cxn>
                <a:cxn ang="0">
                  <a:pos x="5753" y="102"/>
                </a:cxn>
                <a:cxn ang="0">
                  <a:pos x="5882" y="123"/>
                </a:cxn>
                <a:cxn ang="0">
                  <a:pos x="6049" y="140"/>
                </a:cxn>
                <a:cxn ang="0">
                  <a:pos x="6503" y="145"/>
                </a:cxn>
                <a:cxn ang="0">
                  <a:pos x="6848" y="115"/>
                </a:cxn>
                <a:cxn ang="0">
                  <a:pos x="6161" y="109"/>
                </a:cxn>
                <a:cxn ang="0">
                  <a:pos x="5961" y="99"/>
                </a:cxn>
                <a:cxn ang="0">
                  <a:pos x="5821" y="80"/>
                </a:cxn>
                <a:cxn ang="0">
                  <a:pos x="5681" y="61"/>
                </a:cxn>
                <a:cxn ang="0">
                  <a:pos x="5476" y="50"/>
                </a:cxn>
                <a:cxn ang="0">
                  <a:pos x="5341" y="52"/>
                </a:cxn>
                <a:cxn ang="0">
                  <a:pos x="5194" y="63"/>
                </a:cxn>
                <a:cxn ang="0">
                  <a:pos x="5070" y="80"/>
                </a:cxn>
                <a:cxn ang="0">
                  <a:pos x="4925" y="93"/>
                </a:cxn>
                <a:cxn ang="0">
                  <a:pos x="4790" y="96"/>
                </a:cxn>
                <a:cxn ang="0">
                  <a:pos x="3993" y="86"/>
                </a:cxn>
                <a:cxn ang="0">
                  <a:pos x="3831" y="71"/>
                </a:cxn>
                <a:cxn ang="0">
                  <a:pos x="3702" y="55"/>
                </a:cxn>
                <a:cxn ang="0">
                  <a:pos x="3538" y="41"/>
                </a:cxn>
                <a:cxn ang="0">
                  <a:pos x="3389" y="39"/>
                </a:cxn>
                <a:cxn ang="0">
                  <a:pos x="3209" y="47"/>
                </a:cxn>
                <a:cxn ang="0">
                  <a:pos x="3077" y="63"/>
                </a:cxn>
                <a:cxn ang="0">
                  <a:pos x="2951" y="80"/>
                </a:cxn>
                <a:cxn ang="0">
                  <a:pos x="2771" y="88"/>
                </a:cxn>
                <a:cxn ang="0">
                  <a:pos x="2626" y="86"/>
                </a:cxn>
                <a:cxn ang="0">
                  <a:pos x="2464" y="71"/>
                </a:cxn>
                <a:cxn ang="0">
                  <a:pos x="2332" y="57"/>
                </a:cxn>
                <a:cxn ang="0">
                  <a:pos x="2168" y="44"/>
                </a:cxn>
                <a:cxn ang="0">
                  <a:pos x="1370" y="34"/>
                </a:cxn>
                <a:cxn ang="0">
                  <a:pos x="1167" y="28"/>
                </a:cxn>
                <a:cxn ang="0">
                  <a:pos x="891" y="9"/>
                </a:cxn>
                <a:cxn ang="0">
                  <a:pos x="685" y="3"/>
                </a:cxn>
                <a:cxn ang="0">
                  <a:pos x="438" y="3"/>
                </a:cxn>
                <a:cxn ang="0">
                  <a:pos x="250" y="5"/>
                </a:cxn>
                <a:cxn ang="0">
                  <a:pos x="2" y="5"/>
                </a:cxn>
              </a:cxnLst>
              <a:rect l="0" t="0" r="r" b="b"/>
              <a:pathLst>
                <a:path w="6848" h="148">
                  <a:moveTo>
                    <a:pt x="0" y="39"/>
                  </a:moveTo>
                  <a:lnTo>
                    <a:pt x="133" y="39"/>
                  </a:lnTo>
                  <a:lnTo>
                    <a:pt x="252" y="39"/>
                  </a:lnTo>
                  <a:lnTo>
                    <a:pt x="345" y="36"/>
                  </a:lnTo>
                  <a:lnTo>
                    <a:pt x="438" y="36"/>
                  </a:lnTo>
                  <a:lnTo>
                    <a:pt x="553" y="34"/>
                  </a:lnTo>
                  <a:lnTo>
                    <a:pt x="685" y="36"/>
                  </a:lnTo>
                  <a:lnTo>
                    <a:pt x="797" y="36"/>
                  </a:lnTo>
                  <a:lnTo>
                    <a:pt x="887" y="41"/>
                  </a:lnTo>
                  <a:lnTo>
                    <a:pt x="1024" y="52"/>
                  </a:lnTo>
                  <a:lnTo>
                    <a:pt x="1164" y="61"/>
                  </a:lnTo>
                  <a:lnTo>
                    <a:pt x="1255" y="66"/>
                  </a:lnTo>
                  <a:lnTo>
                    <a:pt x="1370" y="66"/>
                  </a:lnTo>
                  <a:lnTo>
                    <a:pt x="2053" y="75"/>
                  </a:lnTo>
                  <a:lnTo>
                    <a:pt x="2168" y="77"/>
                  </a:lnTo>
                  <a:lnTo>
                    <a:pt x="2256" y="82"/>
                  </a:lnTo>
                  <a:lnTo>
                    <a:pt x="2329" y="91"/>
                  </a:lnTo>
                  <a:lnTo>
                    <a:pt x="2392" y="96"/>
                  </a:lnTo>
                  <a:lnTo>
                    <a:pt x="2459" y="104"/>
                  </a:lnTo>
                  <a:lnTo>
                    <a:pt x="2532" y="113"/>
                  </a:lnTo>
                  <a:lnTo>
                    <a:pt x="2622" y="118"/>
                  </a:lnTo>
                  <a:lnTo>
                    <a:pt x="2737" y="121"/>
                  </a:lnTo>
                  <a:lnTo>
                    <a:pt x="2771" y="121"/>
                  </a:lnTo>
                  <a:lnTo>
                    <a:pt x="2872" y="118"/>
                  </a:lnTo>
                  <a:lnTo>
                    <a:pt x="2954" y="113"/>
                  </a:lnTo>
                  <a:lnTo>
                    <a:pt x="3023" y="104"/>
                  </a:lnTo>
                  <a:lnTo>
                    <a:pt x="3084" y="96"/>
                  </a:lnTo>
                  <a:lnTo>
                    <a:pt x="3143" y="86"/>
                  </a:lnTo>
                  <a:lnTo>
                    <a:pt x="3212" y="77"/>
                  </a:lnTo>
                  <a:lnTo>
                    <a:pt x="3292" y="71"/>
                  </a:lnTo>
                  <a:lnTo>
                    <a:pt x="3389" y="71"/>
                  </a:lnTo>
                  <a:lnTo>
                    <a:pt x="3423" y="71"/>
                  </a:lnTo>
                  <a:lnTo>
                    <a:pt x="3535" y="75"/>
                  </a:lnTo>
                  <a:lnTo>
                    <a:pt x="3626" y="80"/>
                  </a:lnTo>
                  <a:lnTo>
                    <a:pt x="3697" y="88"/>
                  </a:lnTo>
                  <a:lnTo>
                    <a:pt x="3763" y="96"/>
                  </a:lnTo>
                  <a:lnTo>
                    <a:pt x="3829" y="104"/>
                  </a:lnTo>
                  <a:lnTo>
                    <a:pt x="3903" y="113"/>
                  </a:lnTo>
                  <a:lnTo>
                    <a:pt x="3993" y="118"/>
                  </a:lnTo>
                  <a:lnTo>
                    <a:pt x="4108" y="121"/>
                  </a:lnTo>
                  <a:lnTo>
                    <a:pt x="4790" y="129"/>
                  </a:lnTo>
                  <a:lnTo>
                    <a:pt x="4826" y="129"/>
                  </a:lnTo>
                  <a:lnTo>
                    <a:pt x="4928" y="127"/>
                  </a:lnTo>
                  <a:lnTo>
                    <a:pt x="5007" y="121"/>
                  </a:lnTo>
                  <a:lnTo>
                    <a:pt x="5076" y="113"/>
                  </a:lnTo>
                  <a:lnTo>
                    <a:pt x="5136" y="104"/>
                  </a:lnTo>
                  <a:lnTo>
                    <a:pt x="5196" y="96"/>
                  </a:lnTo>
                  <a:lnTo>
                    <a:pt x="5264" y="88"/>
                  </a:lnTo>
                  <a:lnTo>
                    <a:pt x="5341" y="86"/>
                  </a:lnTo>
                  <a:lnTo>
                    <a:pt x="5440" y="82"/>
                  </a:lnTo>
                  <a:lnTo>
                    <a:pt x="5476" y="82"/>
                  </a:lnTo>
                  <a:lnTo>
                    <a:pt x="5591" y="86"/>
                  </a:lnTo>
                  <a:lnTo>
                    <a:pt x="5679" y="93"/>
                  </a:lnTo>
                  <a:lnTo>
                    <a:pt x="5753" y="102"/>
                  </a:lnTo>
                  <a:lnTo>
                    <a:pt x="5816" y="113"/>
                  </a:lnTo>
                  <a:lnTo>
                    <a:pt x="5882" y="123"/>
                  </a:lnTo>
                  <a:lnTo>
                    <a:pt x="5956" y="132"/>
                  </a:lnTo>
                  <a:lnTo>
                    <a:pt x="6049" y="140"/>
                  </a:lnTo>
                  <a:lnTo>
                    <a:pt x="6161" y="143"/>
                  </a:lnTo>
                  <a:lnTo>
                    <a:pt x="6503" y="145"/>
                  </a:lnTo>
                  <a:lnTo>
                    <a:pt x="6846" y="148"/>
                  </a:lnTo>
                  <a:lnTo>
                    <a:pt x="6848" y="115"/>
                  </a:lnTo>
                  <a:lnTo>
                    <a:pt x="6503" y="113"/>
                  </a:lnTo>
                  <a:lnTo>
                    <a:pt x="6161" y="109"/>
                  </a:lnTo>
                  <a:lnTo>
                    <a:pt x="6049" y="107"/>
                  </a:lnTo>
                  <a:lnTo>
                    <a:pt x="5961" y="99"/>
                  </a:lnTo>
                  <a:lnTo>
                    <a:pt x="5887" y="91"/>
                  </a:lnTo>
                  <a:lnTo>
                    <a:pt x="5821" y="80"/>
                  </a:lnTo>
                  <a:lnTo>
                    <a:pt x="5755" y="69"/>
                  </a:lnTo>
                  <a:lnTo>
                    <a:pt x="5681" y="61"/>
                  </a:lnTo>
                  <a:lnTo>
                    <a:pt x="5591" y="52"/>
                  </a:lnTo>
                  <a:lnTo>
                    <a:pt x="5476" y="50"/>
                  </a:lnTo>
                  <a:lnTo>
                    <a:pt x="5440" y="50"/>
                  </a:lnTo>
                  <a:lnTo>
                    <a:pt x="5341" y="52"/>
                  </a:lnTo>
                  <a:lnTo>
                    <a:pt x="5259" y="57"/>
                  </a:lnTo>
                  <a:lnTo>
                    <a:pt x="5194" y="63"/>
                  </a:lnTo>
                  <a:lnTo>
                    <a:pt x="5130" y="71"/>
                  </a:lnTo>
                  <a:lnTo>
                    <a:pt x="5070" y="80"/>
                  </a:lnTo>
                  <a:lnTo>
                    <a:pt x="5004" y="88"/>
                  </a:lnTo>
                  <a:lnTo>
                    <a:pt x="4925" y="93"/>
                  </a:lnTo>
                  <a:lnTo>
                    <a:pt x="4826" y="96"/>
                  </a:lnTo>
                  <a:lnTo>
                    <a:pt x="4790" y="96"/>
                  </a:lnTo>
                  <a:lnTo>
                    <a:pt x="4108" y="88"/>
                  </a:lnTo>
                  <a:lnTo>
                    <a:pt x="3993" y="86"/>
                  </a:lnTo>
                  <a:lnTo>
                    <a:pt x="3905" y="80"/>
                  </a:lnTo>
                  <a:lnTo>
                    <a:pt x="3831" y="71"/>
                  </a:lnTo>
                  <a:lnTo>
                    <a:pt x="3768" y="63"/>
                  </a:lnTo>
                  <a:lnTo>
                    <a:pt x="3702" y="55"/>
                  </a:lnTo>
                  <a:lnTo>
                    <a:pt x="3628" y="47"/>
                  </a:lnTo>
                  <a:lnTo>
                    <a:pt x="3538" y="41"/>
                  </a:lnTo>
                  <a:lnTo>
                    <a:pt x="3423" y="39"/>
                  </a:lnTo>
                  <a:lnTo>
                    <a:pt x="3389" y="39"/>
                  </a:lnTo>
                  <a:lnTo>
                    <a:pt x="3289" y="39"/>
                  </a:lnTo>
                  <a:lnTo>
                    <a:pt x="3209" y="47"/>
                  </a:lnTo>
                  <a:lnTo>
                    <a:pt x="3141" y="55"/>
                  </a:lnTo>
                  <a:lnTo>
                    <a:pt x="3077" y="63"/>
                  </a:lnTo>
                  <a:lnTo>
                    <a:pt x="3017" y="71"/>
                  </a:lnTo>
                  <a:lnTo>
                    <a:pt x="2951" y="80"/>
                  </a:lnTo>
                  <a:lnTo>
                    <a:pt x="2870" y="86"/>
                  </a:lnTo>
                  <a:lnTo>
                    <a:pt x="2771" y="88"/>
                  </a:lnTo>
                  <a:lnTo>
                    <a:pt x="2737" y="88"/>
                  </a:lnTo>
                  <a:lnTo>
                    <a:pt x="2626" y="86"/>
                  </a:lnTo>
                  <a:lnTo>
                    <a:pt x="2535" y="80"/>
                  </a:lnTo>
                  <a:lnTo>
                    <a:pt x="2464" y="71"/>
                  </a:lnTo>
                  <a:lnTo>
                    <a:pt x="2398" y="66"/>
                  </a:lnTo>
                  <a:lnTo>
                    <a:pt x="2332" y="57"/>
                  </a:lnTo>
                  <a:lnTo>
                    <a:pt x="2258" y="50"/>
                  </a:lnTo>
                  <a:lnTo>
                    <a:pt x="2168" y="44"/>
                  </a:lnTo>
                  <a:lnTo>
                    <a:pt x="2053" y="41"/>
                  </a:lnTo>
                  <a:lnTo>
                    <a:pt x="1370" y="34"/>
                  </a:lnTo>
                  <a:lnTo>
                    <a:pt x="1255" y="34"/>
                  </a:lnTo>
                  <a:lnTo>
                    <a:pt x="1167" y="28"/>
                  </a:lnTo>
                  <a:lnTo>
                    <a:pt x="1027" y="19"/>
                  </a:lnTo>
                  <a:lnTo>
                    <a:pt x="891" y="9"/>
                  </a:lnTo>
                  <a:lnTo>
                    <a:pt x="800" y="3"/>
                  </a:lnTo>
                  <a:lnTo>
                    <a:pt x="685" y="3"/>
                  </a:lnTo>
                  <a:lnTo>
                    <a:pt x="553" y="0"/>
                  </a:lnTo>
                  <a:lnTo>
                    <a:pt x="438" y="3"/>
                  </a:lnTo>
                  <a:lnTo>
                    <a:pt x="345" y="3"/>
                  </a:lnTo>
                  <a:lnTo>
                    <a:pt x="250" y="5"/>
                  </a:lnTo>
                  <a:lnTo>
                    <a:pt x="133" y="5"/>
                  </a:lnTo>
                  <a:lnTo>
                    <a:pt x="2" y="5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1" name="Freeform 47"/>
            <p:cNvSpPr>
              <a:spLocks/>
            </p:cNvSpPr>
            <p:nvPr/>
          </p:nvSpPr>
          <p:spPr bwMode="auto">
            <a:xfrm>
              <a:off x="1088" y="588"/>
              <a:ext cx="696" cy="17"/>
            </a:xfrm>
            <a:custGeom>
              <a:avLst/>
              <a:gdLst/>
              <a:ahLst/>
              <a:cxnLst>
                <a:cxn ang="0">
                  <a:pos x="93" y="41"/>
                </a:cxn>
                <a:cxn ang="0">
                  <a:pos x="280" y="35"/>
                </a:cxn>
                <a:cxn ang="0">
                  <a:pos x="467" y="32"/>
                </a:cxn>
                <a:cxn ang="0">
                  <a:pos x="647" y="35"/>
                </a:cxn>
                <a:cxn ang="0">
                  <a:pos x="833" y="48"/>
                </a:cxn>
                <a:cxn ang="0">
                  <a:pos x="1020" y="62"/>
                </a:cxn>
                <a:cxn ang="0">
                  <a:pos x="1670" y="71"/>
                </a:cxn>
                <a:cxn ang="0">
                  <a:pos x="1832" y="79"/>
                </a:cxn>
                <a:cxn ang="0">
                  <a:pos x="1943" y="93"/>
                </a:cxn>
                <a:cxn ang="0">
                  <a:pos x="2058" y="106"/>
                </a:cxn>
                <a:cxn ang="0">
                  <a:pos x="2223" y="114"/>
                </a:cxn>
                <a:cxn ang="0">
                  <a:pos x="2330" y="111"/>
                </a:cxn>
                <a:cxn ang="0">
                  <a:pos x="2457" y="98"/>
                </a:cxn>
                <a:cxn ang="0">
                  <a:pos x="2555" y="79"/>
                </a:cxn>
                <a:cxn ang="0">
                  <a:pos x="2678" y="66"/>
                </a:cxn>
                <a:cxn ang="0">
                  <a:pos x="2782" y="62"/>
                </a:cxn>
                <a:cxn ang="0">
                  <a:pos x="2944" y="71"/>
                </a:cxn>
                <a:cxn ang="0">
                  <a:pos x="3057" y="87"/>
                </a:cxn>
                <a:cxn ang="0">
                  <a:pos x="3172" y="104"/>
                </a:cxn>
                <a:cxn ang="0">
                  <a:pos x="3335" y="111"/>
                </a:cxn>
                <a:cxn ang="0">
                  <a:pos x="3920" y="118"/>
                </a:cxn>
                <a:cxn ang="0">
                  <a:pos x="4068" y="109"/>
                </a:cxn>
                <a:cxn ang="0">
                  <a:pos x="4174" y="93"/>
                </a:cxn>
                <a:cxn ang="0">
                  <a:pos x="4282" y="77"/>
                </a:cxn>
                <a:cxn ang="0">
                  <a:pos x="4427" y="71"/>
                </a:cxn>
                <a:cxn ang="0">
                  <a:pos x="4542" y="73"/>
                </a:cxn>
                <a:cxn ang="0">
                  <a:pos x="4673" y="90"/>
                </a:cxn>
                <a:cxn ang="0">
                  <a:pos x="4781" y="109"/>
                </a:cxn>
                <a:cxn ang="0">
                  <a:pos x="4914" y="125"/>
                </a:cxn>
                <a:cxn ang="0">
                  <a:pos x="5287" y="131"/>
                </a:cxn>
                <a:cxn ang="0">
                  <a:pos x="5564" y="100"/>
                </a:cxn>
                <a:cxn ang="0">
                  <a:pos x="5007" y="98"/>
                </a:cxn>
                <a:cxn ang="0">
                  <a:pos x="4844" y="87"/>
                </a:cxn>
                <a:cxn ang="0">
                  <a:pos x="4734" y="68"/>
                </a:cxn>
                <a:cxn ang="0">
                  <a:pos x="4619" y="48"/>
                </a:cxn>
                <a:cxn ang="0">
                  <a:pos x="4452" y="38"/>
                </a:cxn>
                <a:cxn ang="0">
                  <a:pos x="4344" y="41"/>
                </a:cxn>
                <a:cxn ang="0">
                  <a:pos x="4221" y="52"/>
                </a:cxn>
                <a:cxn ang="0">
                  <a:pos x="4120" y="71"/>
                </a:cxn>
                <a:cxn ang="0">
                  <a:pos x="3999" y="82"/>
                </a:cxn>
                <a:cxn ang="0">
                  <a:pos x="3895" y="84"/>
                </a:cxn>
                <a:cxn ang="0">
                  <a:pos x="3245" y="77"/>
                </a:cxn>
                <a:cxn ang="0">
                  <a:pos x="3114" y="62"/>
                </a:cxn>
                <a:cxn ang="0">
                  <a:pos x="3010" y="46"/>
                </a:cxn>
                <a:cxn ang="0">
                  <a:pos x="2875" y="32"/>
                </a:cxn>
                <a:cxn ang="0">
                  <a:pos x="2760" y="30"/>
                </a:cxn>
                <a:cxn ang="0">
                  <a:pos x="2607" y="38"/>
                </a:cxn>
                <a:cxn ang="0">
                  <a:pos x="2500" y="57"/>
                </a:cxn>
                <a:cxn ang="0">
                  <a:pos x="2396" y="73"/>
                </a:cxn>
                <a:cxn ang="0">
                  <a:pos x="2245" y="82"/>
                </a:cxn>
                <a:cxn ang="0">
                  <a:pos x="2133" y="79"/>
                </a:cxn>
                <a:cxn ang="0">
                  <a:pos x="2001" y="68"/>
                </a:cxn>
                <a:cxn ang="0">
                  <a:pos x="1895" y="52"/>
                </a:cxn>
                <a:cxn ang="0">
                  <a:pos x="1763" y="41"/>
                </a:cxn>
                <a:cxn ang="0">
                  <a:pos x="1113" y="32"/>
                </a:cxn>
                <a:cxn ang="0">
                  <a:pos x="948" y="27"/>
                </a:cxn>
                <a:cxn ang="0">
                  <a:pos x="722" y="5"/>
                </a:cxn>
                <a:cxn ang="0">
                  <a:pos x="557" y="0"/>
                </a:cxn>
                <a:cxn ang="0">
                  <a:pos x="363" y="2"/>
                </a:cxn>
                <a:cxn ang="0">
                  <a:pos x="195" y="5"/>
                </a:cxn>
                <a:cxn ang="0">
                  <a:pos x="0" y="5"/>
                </a:cxn>
              </a:cxnLst>
              <a:rect l="0" t="0" r="r" b="b"/>
              <a:pathLst>
                <a:path w="5564" h="134">
                  <a:moveTo>
                    <a:pt x="0" y="38"/>
                  </a:moveTo>
                  <a:lnTo>
                    <a:pt x="93" y="41"/>
                  </a:lnTo>
                  <a:lnTo>
                    <a:pt x="198" y="38"/>
                  </a:lnTo>
                  <a:lnTo>
                    <a:pt x="280" y="35"/>
                  </a:lnTo>
                  <a:lnTo>
                    <a:pt x="363" y="35"/>
                  </a:lnTo>
                  <a:lnTo>
                    <a:pt x="467" y="32"/>
                  </a:lnTo>
                  <a:lnTo>
                    <a:pt x="557" y="32"/>
                  </a:lnTo>
                  <a:lnTo>
                    <a:pt x="647" y="35"/>
                  </a:lnTo>
                  <a:lnTo>
                    <a:pt x="722" y="38"/>
                  </a:lnTo>
                  <a:lnTo>
                    <a:pt x="833" y="48"/>
                  </a:lnTo>
                  <a:lnTo>
                    <a:pt x="946" y="60"/>
                  </a:lnTo>
                  <a:lnTo>
                    <a:pt x="1020" y="62"/>
                  </a:lnTo>
                  <a:lnTo>
                    <a:pt x="1110" y="66"/>
                  </a:lnTo>
                  <a:lnTo>
                    <a:pt x="1670" y="71"/>
                  </a:lnTo>
                  <a:lnTo>
                    <a:pt x="1760" y="73"/>
                  </a:lnTo>
                  <a:lnTo>
                    <a:pt x="1832" y="79"/>
                  </a:lnTo>
                  <a:lnTo>
                    <a:pt x="1891" y="84"/>
                  </a:lnTo>
                  <a:lnTo>
                    <a:pt x="1943" y="93"/>
                  </a:lnTo>
                  <a:lnTo>
                    <a:pt x="1999" y="100"/>
                  </a:lnTo>
                  <a:lnTo>
                    <a:pt x="2058" y="106"/>
                  </a:lnTo>
                  <a:lnTo>
                    <a:pt x="2130" y="111"/>
                  </a:lnTo>
                  <a:lnTo>
                    <a:pt x="2223" y="114"/>
                  </a:lnTo>
                  <a:lnTo>
                    <a:pt x="2245" y="114"/>
                  </a:lnTo>
                  <a:lnTo>
                    <a:pt x="2330" y="111"/>
                  </a:lnTo>
                  <a:lnTo>
                    <a:pt x="2399" y="106"/>
                  </a:lnTo>
                  <a:lnTo>
                    <a:pt x="2457" y="98"/>
                  </a:lnTo>
                  <a:lnTo>
                    <a:pt x="2505" y="90"/>
                  </a:lnTo>
                  <a:lnTo>
                    <a:pt x="2555" y="79"/>
                  </a:lnTo>
                  <a:lnTo>
                    <a:pt x="2613" y="71"/>
                  </a:lnTo>
                  <a:lnTo>
                    <a:pt x="2678" y="66"/>
                  </a:lnTo>
                  <a:lnTo>
                    <a:pt x="2760" y="62"/>
                  </a:lnTo>
                  <a:lnTo>
                    <a:pt x="2782" y="62"/>
                  </a:lnTo>
                  <a:lnTo>
                    <a:pt x="2873" y="66"/>
                  </a:lnTo>
                  <a:lnTo>
                    <a:pt x="2944" y="71"/>
                  </a:lnTo>
                  <a:lnTo>
                    <a:pt x="3004" y="79"/>
                  </a:lnTo>
                  <a:lnTo>
                    <a:pt x="3057" y="87"/>
                  </a:lnTo>
                  <a:lnTo>
                    <a:pt x="3111" y="95"/>
                  </a:lnTo>
                  <a:lnTo>
                    <a:pt x="3172" y="104"/>
                  </a:lnTo>
                  <a:lnTo>
                    <a:pt x="3243" y="109"/>
                  </a:lnTo>
                  <a:lnTo>
                    <a:pt x="3335" y="111"/>
                  </a:lnTo>
                  <a:lnTo>
                    <a:pt x="3892" y="118"/>
                  </a:lnTo>
                  <a:lnTo>
                    <a:pt x="3920" y="118"/>
                  </a:lnTo>
                  <a:lnTo>
                    <a:pt x="4002" y="114"/>
                  </a:lnTo>
                  <a:lnTo>
                    <a:pt x="4068" y="109"/>
                  </a:lnTo>
                  <a:lnTo>
                    <a:pt x="4125" y="104"/>
                  </a:lnTo>
                  <a:lnTo>
                    <a:pt x="4174" y="93"/>
                  </a:lnTo>
                  <a:lnTo>
                    <a:pt x="4226" y="84"/>
                  </a:lnTo>
                  <a:lnTo>
                    <a:pt x="4282" y="77"/>
                  </a:lnTo>
                  <a:lnTo>
                    <a:pt x="4344" y="71"/>
                  </a:lnTo>
                  <a:lnTo>
                    <a:pt x="4427" y="71"/>
                  </a:lnTo>
                  <a:lnTo>
                    <a:pt x="4452" y="71"/>
                  </a:lnTo>
                  <a:lnTo>
                    <a:pt x="4542" y="73"/>
                  </a:lnTo>
                  <a:lnTo>
                    <a:pt x="4614" y="82"/>
                  </a:lnTo>
                  <a:lnTo>
                    <a:pt x="4673" y="90"/>
                  </a:lnTo>
                  <a:lnTo>
                    <a:pt x="4725" y="100"/>
                  </a:lnTo>
                  <a:lnTo>
                    <a:pt x="4781" y="109"/>
                  </a:lnTo>
                  <a:lnTo>
                    <a:pt x="4840" y="120"/>
                  </a:lnTo>
                  <a:lnTo>
                    <a:pt x="4914" y="125"/>
                  </a:lnTo>
                  <a:lnTo>
                    <a:pt x="5007" y="131"/>
                  </a:lnTo>
                  <a:lnTo>
                    <a:pt x="5287" y="131"/>
                  </a:lnTo>
                  <a:lnTo>
                    <a:pt x="5564" y="134"/>
                  </a:lnTo>
                  <a:lnTo>
                    <a:pt x="5564" y="100"/>
                  </a:lnTo>
                  <a:lnTo>
                    <a:pt x="5287" y="98"/>
                  </a:lnTo>
                  <a:lnTo>
                    <a:pt x="5007" y="98"/>
                  </a:lnTo>
                  <a:lnTo>
                    <a:pt x="4917" y="93"/>
                  </a:lnTo>
                  <a:lnTo>
                    <a:pt x="4844" y="87"/>
                  </a:lnTo>
                  <a:lnTo>
                    <a:pt x="4786" y="79"/>
                  </a:lnTo>
                  <a:lnTo>
                    <a:pt x="4734" y="68"/>
                  </a:lnTo>
                  <a:lnTo>
                    <a:pt x="4679" y="57"/>
                  </a:lnTo>
                  <a:lnTo>
                    <a:pt x="4619" y="48"/>
                  </a:lnTo>
                  <a:lnTo>
                    <a:pt x="4544" y="41"/>
                  </a:lnTo>
                  <a:lnTo>
                    <a:pt x="4452" y="38"/>
                  </a:lnTo>
                  <a:lnTo>
                    <a:pt x="4427" y="38"/>
                  </a:lnTo>
                  <a:lnTo>
                    <a:pt x="4344" y="41"/>
                  </a:lnTo>
                  <a:lnTo>
                    <a:pt x="4276" y="46"/>
                  </a:lnTo>
                  <a:lnTo>
                    <a:pt x="4221" y="52"/>
                  </a:lnTo>
                  <a:lnTo>
                    <a:pt x="4169" y="62"/>
                  </a:lnTo>
                  <a:lnTo>
                    <a:pt x="4120" y="71"/>
                  </a:lnTo>
                  <a:lnTo>
                    <a:pt x="4065" y="77"/>
                  </a:lnTo>
                  <a:lnTo>
                    <a:pt x="3999" y="82"/>
                  </a:lnTo>
                  <a:lnTo>
                    <a:pt x="3920" y="84"/>
                  </a:lnTo>
                  <a:lnTo>
                    <a:pt x="3895" y="84"/>
                  </a:lnTo>
                  <a:lnTo>
                    <a:pt x="3339" y="79"/>
                  </a:lnTo>
                  <a:lnTo>
                    <a:pt x="3245" y="77"/>
                  </a:lnTo>
                  <a:lnTo>
                    <a:pt x="3174" y="71"/>
                  </a:lnTo>
                  <a:lnTo>
                    <a:pt x="3114" y="62"/>
                  </a:lnTo>
                  <a:lnTo>
                    <a:pt x="3062" y="54"/>
                  </a:lnTo>
                  <a:lnTo>
                    <a:pt x="3010" y="46"/>
                  </a:lnTo>
                  <a:lnTo>
                    <a:pt x="2949" y="38"/>
                  </a:lnTo>
                  <a:lnTo>
                    <a:pt x="2875" y="32"/>
                  </a:lnTo>
                  <a:lnTo>
                    <a:pt x="2782" y="30"/>
                  </a:lnTo>
                  <a:lnTo>
                    <a:pt x="2760" y="30"/>
                  </a:lnTo>
                  <a:lnTo>
                    <a:pt x="2676" y="32"/>
                  </a:lnTo>
                  <a:lnTo>
                    <a:pt x="2607" y="38"/>
                  </a:lnTo>
                  <a:lnTo>
                    <a:pt x="2549" y="46"/>
                  </a:lnTo>
                  <a:lnTo>
                    <a:pt x="2500" y="57"/>
                  </a:lnTo>
                  <a:lnTo>
                    <a:pt x="2451" y="66"/>
                  </a:lnTo>
                  <a:lnTo>
                    <a:pt x="2396" y="73"/>
                  </a:lnTo>
                  <a:lnTo>
                    <a:pt x="2327" y="79"/>
                  </a:lnTo>
                  <a:lnTo>
                    <a:pt x="2245" y="82"/>
                  </a:lnTo>
                  <a:lnTo>
                    <a:pt x="2225" y="82"/>
                  </a:lnTo>
                  <a:lnTo>
                    <a:pt x="2133" y="79"/>
                  </a:lnTo>
                  <a:lnTo>
                    <a:pt x="2062" y="73"/>
                  </a:lnTo>
                  <a:lnTo>
                    <a:pt x="2001" y="68"/>
                  </a:lnTo>
                  <a:lnTo>
                    <a:pt x="1949" y="60"/>
                  </a:lnTo>
                  <a:lnTo>
                    <a:pt x="1895" y="52"/>
                  </a:lnTo>
                  <a:lnTo>
                    <a:pt x="1834" y="46"/>
                  </a:lnTo>
                  <a:lnTo>
                    <a:pt x="1763" y="41"/>
                  </a:lnTo>
                  <a:lnTo>
                    <a:pt x="1670" y="38"/>
                  </a:lnTo>
                  <a:lnTo>
                    <a:pt x="1113" y="32"/>
                  </a:lnTo>
                  <a:lnTo>
                    <a:pt x="1020" y="30"/>
                  </a:lnTo>
                  <a:lnTo>
                    <a:pt x="948" y="27"/>
                  </a:lnTo>
                  <a:lnTo>
                    <a:pt x="837" y="16"/>
                  </a:lnTo>
                  <a:lnTo>
                    <a:pt x="722" y="5"/>
                  </a:lnTo>
                  <a:lnTo>
                    <a:pt x="650" y="2"/>
                  </a:lnTo>
                  <a:lnTo>
                    <a:pt x="557" y="0"/>
                  </a:lnTo>
                  <a:lnTo>
                    <a:pt x="467" y="0"/>
                  </a:lnTo>
                  <a:lnTo>
                    <a:pt x="363" y="2"/>
                  </a:lnTo>
                  <a:lnTo>
                    <a:pt x="277" y="2"/>
                  </a:lnTo>
                  <a:lnTo>
                    <a:pt x="195" y="5"/>
                  </a:lnTo>
                  <a:lnTo>
                    <a:pt x="93" y="7"/>
                  </a:lnTo>
                  <a:lnTo>
                    <a:pt x="0" y="5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0" name="Freeform 46"/>
            <p:cNvSpPr>
              <a:spLocks/>
            </p:cNvSpPr>
            <p:nvPr/>
          </p:nvSpPr>
          <p:spPr bwMode="auto">
            <a:xfrm>
              <a:off x="1088" y="769"/>
              <a:ext cx="696" cy="16"/>
            </a:xfrm>
            <a:custGeom>
              <a:avLst/>
              <a:gdLst/>
              <a:ahLst/>
              <a:cxnLst>
                <a:cxn ang="0">
                  <a:pos x="93" y="38"/>
                </a:cxn>
                <a:cxn ang="0">
                  <a:pos x="280" y="36"/>
                </a:cxn>
                <a:cxn ang="0">
                  <a:pos x="469" y="33"/>
                </a:cxn>
                <a:cxn ang="0">
                  <a:pos x="650" y="36"/>
                </a:cxn>
                <a:cxn ang="0">
                  <a:pos x="833" y="49"/>
                </a:cxn>
                <a:cxn ang="0">
                  <a:pos x="1020" y="63"/>
                </a:cxn>
                <a:cxn ang="0">
                  <a:pos x="1670" y="69"/>
                </a:cxn>
                <a:cxn ang="0">
                  <a:pos x="1834" y="76"/>
                </a:cxn>
                <a:cxn ang="0">
                  <a:pos x="1943" y="90"/>
                </a:cxn>
                <a:cxn ang="0">
                  <a:pos x="2058" y="107"/>
                </a:cxn>
                <a:cxn ang="0">
                  <a:pos x="2225" y="115"/>
                </a:cxn>
                <a:cxn ang="0">
                  <a:pos x="2330" y="112"/>
                </a:cxn>
                <a:cxn ang="0">
                  <a:pos x="2457" y="99"/>
                </a:cxn>
                <a:cxn ang="0">
                  <a:pos x="2557" y="79"/>
                </a:cxn>
                <a:cxn ang="0">
                  <a:pos x="2678" y="65"/>
                </a:cxn>
                <a:cxn ang="0">
                  <a:pos x="2782" y="63"/>
                </a:cxn>
                <a:cxn ang="0">
                  <a:pos x="2947" y="71"/>
                </a:cxn>
                <a:cxn ang="0">
                  <a:pos x="3059" y="85"/>
                </a:cxn>
                <a:cxn ang="0">
                  <a:pos x="3172" y="101"/>
                </a:cxn>
                <a:cxn ang="0">
                  <a:pos x="3339" y="110"/>
                </a:cxn>
                <a:cxn ang="0">
                  <a:pos x="3920" y="117"/>
                </a:cxn>
                <a:cxn ang="0">
                  <a:pos x="4070" y="110"/>
                </a:cxn>
                <a:cxn ang="0">
                  <a:pos x="4177" y="94"/>
                </a:cxn>
                <a:cxn ang="0">
                  <a:pos x="4282" y="76"/>
                </a:cxn>
                <a:cxn ang="0">
                  <a:pos x="4429" y="69"/>
                </a:cxn>
                <a:cxn ang="0">
                  <a:pos x="4542" y="74"/>
                </a:cxn>
                <a:cxn ang="0">
                  <a:pos x="4673" y="88"/>
                </a:cxn>
                <a:cxn ang="0">
                  <a:pos x="4781" y="110"/>
                </a:cxn>
                <a:cxn ang="0">
                  <a:pos x="4914" y="126"/>
                </a:cxn>
                <a:cxn ang="0">
                  <a:pos x="5287" y="131"/>
                </a:cxn>
                <a:cxn ang="0">
                  <a:pos x="5567" y="99"/>
                </a:cxn>
                <a:cxn ang="0">
                  <a:pos x="5007" y="96"/>
                </a:cxn>
                <a:cxn ang="0">
                  <a:pos x="4846" y="88"/>
                </a:cxn>
                <a:cxn ang="0">
                  <a:pos x="4734" y="65"/>
                </a:cxn>
                <a:cxn ang="0">
                  <a:pos x="4619" y="47"/>
                </a:cxn>
                <a:cxn ang="0">
                  <a:pos x="4452" y="36"/>
                </a:cxn>
                <a:cxn ang="0">
                  <a:pos x="4344" y="38"/>
                </a:cxn>
                <a:cxn ang="0">
                  <a:pos x="4221" y="52"/>
                </a:cxn>
                <a:cxn ang="0">
                  <a:pos x="4120" y="69"/>
                </a:cxn>
                <a:cxn ang="0">
                  <a:pos x="3999" y="82"/>
                </a:cxn>
                <a:cxn ang="0">
                  <a:pos x="3895" y="85"/>
                </a:cxn>
                <a:cxn ang="0">
                  <a:pos x="3249" y="74"/>
                </a:cxn>
                <a:cxn ang="0">
                  <a:pos x="3116" y="63"/>
                </a:cxn>
                <a:cxn ang="0">
                  <a:pos x="3010" y="47"/>
                </a:cxn>
                <a:cxn ang="0">
                  <a:pos x="2875" y="33"/>
                </a:cxn>
                <a:cxn ang="0">
                  <a:pos x="2760" y="31"/>
                </a:cxn>
                <a:cxn ang="0">
                  <a:pos x="2607" y="38"/>
                </a:cxn>
                <a:cxn ang="0">
                  <a:pos x="2500" y="55"/>
                </a:cxn>
                <a:cxn ang="0">
                  <a:pos x="2396" y="74"/>
                </a:cxn>
                <a:cxn ang="0">
                  <a:pos x="2248" y="82"/>
                </a:cxn>
                <a:cxn ang="0">
                  <a:pos x="2133" y="79"/>
                </a:cxn>
                <a:cxn ang="0">
                  <a:pos x="2004" y="65"/>
                </a:cxn>
                <a:cxn ang="0">
                  <a:pos x="1897" y="52"/>
                </a:cxn>
                <a:cxn ang="0">
                  <a:pos x="1763" y="38"/>
                </a:cxn>
                <a:cxn ang="0">
                  <a:pos x="1113" y="31"/>
                </a:cxn>
                <a:cxn ang="0">
                  <a:pos x="948" y="24"/>
                </a:cxn>
                <a:cxn ang="0">
                  <a:pos x="724" y="6"/>
                </a:cxn>
                <a:cxn ang="0">
                  <a:pos x="557" y="0"/>
                </a:cxn>
                <a:cxn ang="0">
                  <a:pos x="363" y="0"/>
                </a:cxn>
                <a:cxn ang="0">
                  <a:pos x="198" y="6"/>
                </a:cxn>
                <a:cxn ang="0">
                  <a:pos x="0" y="6"/>
                </a:cxn>
              </a:cxnLst>
              <a:rect l="0" t="0" r="r" b="b"/>
              <a:pathLst>
                <a:path w="5567" h="131">
                  <a:moveTo>
                    <a:pt x="0" y="38"/>
                  </a:moveTo>
                  <a:lnTo>
                    <a:pt x="93" y="38"/>
                  </a:lnTo>
                  <a:lnTo>
                    <a:pt x="198" y="38"/>
                  </a:lnTo>
                  <a:lnTo>
                    <a:pt x="280" y="36"/>
                  </a:lnTo>
                  <a:lnTo>
                    <a:pt x="365" y="33"/>
                  </a:lnTo>
                  <a:lnTo>
                    <a:pt x="469" y="33"/>
                  </a:lnTo>
                  <a:lnTo>
                    <a:pt x="557" y="33"/>
                  </a:lnTo>
                  <a:lnTo>
                    <a:pt x="650" y="36"/>
                  </a:lnTo>
                  <a:lnTo>
                    <a:pt x="722" y="38"/>
                  </a:lnTo>
                  <a:lnTo>
                    <a:pt x="833" y="49"/>
                  </a:lnTo>
                  <a:lnTo>
                    <a:pt x="946" y="58"/>
                  </a:lnTo>
                  <a:lnTo>
                    <a:pt x="1020" y="63"/>
                  </a:lnTo>
                  <a:lnTo>
                    <a:pt x="1113" y="63"/>
                  </a:lnTo>
                  <a:lnTo>
                    <a:pt x="1670" y="69"/>
                  </a:lnTo>
                  <a:lnTo>
                    <a:pt x="1760" y="71"/>
                  </a:lnTo>
                  <a:lnTo>
                    <a:pt x="1834" y="76"/>
                  </a:lnTo>
                  <a:lnTo>
                    <a:pt x="1891" y="85"/>
                  </a:lnTo>
                  <a:lnTo>
                    <a:pt x="1943" y="90"/>
                  </a:lnTo>
                  <a:lnTo>
                    <a:pt x="1999" y="99"/>
                  </a:lnTo>
                  <a:lnTo>
                    <a:pt x="2058" y="107"/>
                  </a:lnTo>
                  <a:lnTo>
                    <a:pt x="2133" y="112"/>
                  </a:lnTo>
                  <a:lnTo>
                    <a:pt x="2225" y="115"/>
                  </a:lnTo>
                  <a:lnTo>
                    <a:pt x="2248" y="115"/>
                  </a:lnTo>
                  <a:lnTo>
                    <a:pt x="2330" y="112"/>
                  </a:lnTo>
                  <a:lnTo>
                    <a:pt x="2399" y="107"/>
                  </a:lnTo>
                  <a:lnTo>
                    <a:pt x="2457" y="99"/>
                  </a:lnTo>
                  <a:lnTo>
                    <a:pt x="2505" y="88"/>
                  </a:lnTo>
                  <a:lnTo>
                    <a:pt x="2557" y="79"/>
                  </a:lnTo>
                  <a:lnTo>
                    <a:pt x="2613" y="71"/>
                  </a:lnTo>
                  <a:lnTo>
                    <a:pt x="2678" y="65"/>
                  </a:lnTo>
                  <a:lnTo>
                    <a:pt x="2760" y="63"/>
                  </a:lnTo>
                  <a:lnTo>
                    <a:pt x="2782" y="63"/>
                  </a:lnTo>
                  <a:lnTo>
                    <a:pt x="2873" y="65"/>
                  </a:lnTo>
                  <a:lnTo>
                    <a:pt x="2947" y="71"/>
                  </a:lnTo>
                  <a:lnTo>
                    <a:pt x="3004" y="79"/>
                  </a:lnTo>
                  <a:lnTo>
                    <a:pt x="3059" y="85"/>
                  </a:lnTo>
                  <a:lnTo>
                    <a:pt x="3111" y="96"/>
                  </a:lnTo>
                  <a:lnTo>
                    <a:pt x="3172" y="101"/>
                  </a:lnTo>
                  <a:lnTo>
                    <a:pt x="3245" y="107"/>
                  </a:lnTo>
                  <a:lnTo>
                    <a:pt x="3339" y="110"/>
                  </a:lnTo>
                  <a:lnTo>
                    <a:pt x="3895" y="117"/>
                  </a:lnTo>
                  <a:lnTo>
                    <a:pt x="3920" y="117"/>
                  </a:lnTo>
                  <a:lnTo>
                    <a:pt x="4002" y="115"/>
                  </a:lnTo>
                  <a:lnTo>
                    <a:pt x="4070" y="110"/>
                  </a:lnTo>
                  <a:lnTo>
                    <a:pt x="4125" y="101"/>
                  </a:lnTo>
                  <a:lnTo>
                    <a:pt x="4177" y="94"/>
                  </a:lnTo>
                  <a:lnTo>
                    <a:pt x="4226" y="85"/>
                  </a:lnTo>
                  <a:lnTo>
                    <a:pt x="4282" y="76"/>
                  </a:lnTo>
                  <a:lnTo>
                    <a:pt x="4348" y="71"/>
                  </a:lnTo>
                  <a:lnTo>
                    <a:pt x="4429" y="69"/>
                  </a:lnTo>
                  <a:lnTo>
                    <a:pt x="4452" y="69"/>
                  </a:lnTo>
                  <a:lnTo>
                    <a:pt x="4542" y="74"/>
                  </a:lnTo>
                  <a:lnTo>
                    <a:pt x="4616" y="79"/>
                  </a:lnTo>
                  <a:lnTo>
                    <a:pt x="4673" y="88"/>
                  </a:lnTo>
                  <a:lnTo>
                    <a:pt x="4725" y="99"/>
                  </a:lnTo>
                  <a:lnTo>
                    <a:pt x="4781" y="110"/>
                  </a:lnTo>
                  <a:lnTo>
                    <a:pt x="4840" y="117"/>
                  </a:lnTo>
                  <a:lnTo>
                    <a:pt x="4914" y="126"/>
                  </a:lnTo>
                  <a:lnTo>
                    <a:pt x="5007" y="128"/>
                  </a:lnTo>
                  <a:lnTo>
                    <a:pt x="5287" y="131"/>
                  </a:lnTo>
                  <a:lnTo>
                    <a:pt x="5567" y="131"/>
                  </a:lnTo>
                  <a:lnTo>
                    <a:pt x="5567" y="99"/>
                  </a:lnTo>
                  <a:lnTo>
                    <a:pt x="5287" y="99"/>
                  </a:lnTo>
                  <a:lnTo>
                    <a:pt x="5007" y="96"/>
                  </a:lnTo>
                  <a:lnTo>
                    <a:pt x="4917" y="94"/>
                  </a:lnTo>
                  <a:lnTo>
                    <a:pt x="4846" y="88"/>
                  </a:lnTo>
                  <a:lnTo>
                    <a:pt x="4786" y="76"/>
                  </a:lnTo>
                  <a:lnTo>
                    <a:pt x="4734" y="65"/>
                  </a:lnTo>
                  <a:lnTo>
                    <a:pt x="4679" y="58"/>
                  </a:lnTo>
                  <a:lnTo>
                    <a:pt x="4619" y="47"/>
                  </a:lnTo>
                  <a:lnTo>
                    <a:pt x="4544" y="42"/>
                  </a:lnTo>
                  <a:lnTo>
                    <a:pt x="4452" y="36"/>
                  </a:lnTo>
                  <a:lnTo>
                    <a:pt x="4429" y="36"/>
                  </a:lnTo>
                  <a:lnTo>
                    <a:pt x="4344" y="38"/>
                  </a:lnTo>
                  <a:lnTo>
                    <a:pt x="4278" y="44"/>
                  </a:lnTo>
                  <a:lnTo>
                    <a:pt x="4221" y="52"/>
                  </a:lnTo>
                  <a:lnTo>
                    <a:pt x="4172" y="60"/>
                  </a:lnTo>
                  <a:lnTo>
                    <a:pt x="4120" y="69"/>
                  </a:lnTo>
                  <a:lnTo>
                    <a:pt x="4065" y="76"/>
                  </a:lnTo>
                  <a:lnTo>
                    <a:pt x="3999" y="82"/>
                  </a:lnTo>
                  <a:lnTo>
                    <a:pt x="3920" y="85"/>
                  </a:lnTo>
                  <a:lnTo>
                    <a:pt x="3895" y="85"/>
                  </a:lnTo>
                  <a:lnTo>
                    <a:pt x="3339" y="76"/>
                  </a:lnTo>
                  <a:lnTo>
                    <a:pt x="3249" y="74"/>
                  </a:lnTo>
                  <a:lnTo>
                    <a:pt x="3174" y="69"/>
                  </a:lnTo>
                  <a:lnTo>
                    <a:pt x="3116" y="63"/>
                  </a:lnTo>
                  <a:lnTo>
                    <a:pt x="3062" y="55"/>
                  </a:lnTo>
                  <a:lnTo>
                    <a:pt x="3010" y="47"/>
                  </a:lnTo>
                  <a:lnTo>
                    <a:pt x="2949" y="38"/>
                  </a:lnTo>
                  <a:lnTo>
                    <a:pt x="2875" y="33"/>
                  </a:lnTo>
                  <a:lnTo>
                    <a:pt x="2782" y="31"/>
                  </a:lnTo>
                  <a:lnTo>
                    <a:pt x="2760" y="31"/>
                  </a:lnTo>
                  <a:lnTo>
                    <a:pt x="2676" y="33"/>
                  </a:lnTo>
                  <a:lnTo>
                    <a:pt x="2607" y="38"/>
                  </a:lnTo>
                  <a:lnTo>
                    <a:pt x="2552" y="47"/>
                  </a:lnTo>
                  <a:lnTo>
                    <a:pt x="2500" y="55"/>
                  </a:lnTo>
                  <a:lnTo>
                    <a:pt x="2451" y="65"/>
                  </a:lnTo>
                  <a:lnTo>
                    <a:pt x="2396" y="74"/>
                  </a:lnTo>
                  <a:lnTo>
                    <a:pt x="2330" y="79"/>
                  </a:lnTo>
                  <a:lnTo>
                    <a:pt x="2248" y="82"/>
                  </a:lnTo>
                  <a:lnTo>
                    <a:pt x="2225" y="82"/>
                  </a:lnTo>
                  <a:lnTo>
                    <a:pt x="2133" y="79"/>
                  </a:lnTo>
                  <a:lnTo>
                    <a:pt x="2062" y="74"/>
                  </a:lnTo>
                  <a:lnTo>
                    <a:pt x="2004" y="65"/>
                  </a:lnTo>
                  <a:lnTo>
                    <a:pt x="1949" y="60"/>
                  </a:lnTo>
                  <a:lnTo>
                    <a:pt x="1897" y="52"/>
                  </a:lnTo>
                  <a:lnTo>
                    <a:pt x="1837" y="44"/>
                  </a:lnTo>
                  <a:lnTo>
                    <a:pt x="1763" y="38"/>
                  </a:lnTo>
                  <a:lnTo>
                    <a:pt x="1670" y="36"/>
                  </a:lnTo>
                  <a:lnTo>
                    <a:pt x="1113" y="31"/>
                  </a:lnTo>
                  <a:lnTo>
                    <a:pt x="1020" y="31"/>
                  </a:lnTo>
                  <a:lnTo>
                    <a:pt x="948" y="24"/>
                  </a:lnTo>
                  <a:lnTo>
                    <a:pt x="837" y="17"/>
                  </a:lnTo>
                  <a:lnTo>
                    <a:pt x="724" y="6"/>
                  </a:lnTo>
                  <a:lnTo>
                    <a:pt x="650" y="3"/>
                  </a:lnTo>
                  <a:lnTo>
                    <a:pt x="557" y="0"/>
                  </a:lnTo>
                  <a:lnTo>
                    <a:pt x="469" y="0"/>
                  </a:lnTo>
                  <a:lnTo>
                    <a:pt x="363" y="0"/>
                  </a:lnTo>
                  <a:lnTo>
                    <a:pt x="280" y="3"/>
                  </a:lnTo>
                  <a:lnTo>
                    <a:pt x="198" y="6"/>
                  </a:lnTo>
                  <a:lnTo>
                    <a:pt x="93" y="6"/>
                  </a:lnTo>
                  <a:lnTo>
                    <a:pt x="0" y="6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7" name="Freeform 43"/>
            <p:cNvSpPr>
              <a:spLocks/>
            </p:cNvSpPr>
            <p:nvPr/>
          </p:nvSpPr>
          <p:spPr bwMode="auto">
            <a:xfrm>
              <a:off x="1144" y="1072"/>
              <a:ext cx="151" cy="44"/>
            </a:xfrm>
            <a:custGeom>
              <a:avLst/>
              <a:gdLst/>
              <a:ahLst/>
              <a:cxnLst>
                <a:cxn ang="0">
                  <a:pos x="1211" y="175"/>
                </a:cxn>
                <a:cxn ang="0">
                  <a:pos x="1208" y="210"/>
                </a:cxn>
                <a:cxn ang="0">
                  <a:pos x="1200" y="244"/>
                </a:cxn>
                <a:cxn ang="0">
                  <a:pos x="1189" y="274"/>
                </a:cxn>
                <a:cxn ang="0">
                  <a:pos x="1173" y="301"/>
                </a:cxn>
                <a:cxn ang="0">
                  <a:pos x="1153" y="323"/>
                </a:cxn>
                <a:cxn ang="0">
                  <a:pos x="1129" y="339"/>
                </a:cxn>
                <a:cxn ang="0">
                  <a:pos x="1118" y="344"/>
                </a:cxn>
                <a:cxn ang="0">
                  <a:pos x="1104" y="348"/>
                </a:cxn>
                <a:cxn ang="0">
                  <a:pos x="1090" y="350"/>
                </a:cxn>
                <a:cxn ang="0">
                  <a:pos x="1077" y="353"/>
                </a:cxn>
                <a:cxn ang="0">
                  <a:pos x="134" y="353"/>
                </a:cxn>
                <a:cxn ang="0">
                  <a:pos x="120" y="350"/>
                </a:cxn>
                <a:cxn ang="0">
                  <a:pos x="106" y="348"/>
                </a:cxn>
                <a:cxn ang="0">
                  <a:pos x="93" y="344"/>
                </a:cxn>
                <a:cxn ang="0">
                  <a:pos x="82" y="339"/>
                </a:cxn>
                <a:cxn ang="0">
                  <a:pos x="60" y="323"/>
                </a:cxn>
                <a:cxn ang="0">
                  <a:pos x="38" y="301"/>
                </a:cxn>
                <a:cxn ang="0">
                  <a:pos x="25" y="274"/>
                </a:cxn>
                <a:cxn ang="0">
                  <a:pos x="11" y="244"/>
                </a:cxn>
                <a:cxn ang="0">
                  <a:pos x="2" y="210"/>
                </a:cxn>
                <a:cxn ang="0">
                  <a:pos x="0" y="175"/>
                </a:cxn>
                <a:cxn ang="0">
                  <a:pos x="2" y="142"/>
                </a:cxn>
                <a:cxn ang="0">
                  <a:pos x="11" y="109"/>
                </a:cxn>
                <a:cxn ang="0">
                  <a:pos x="25" y="79"/>
                </a:cxn>
                <a:cxn ang="0">
                  <a:pos x="38" y="52"/>
                </a:cxn>
                <a:cxn ang="0">
                  <a:pos x="60" y="30"/>
                </a:cxn>
                <a:cxn ang="0">
                  <a:pos x="82" y="13"/>
                </a:cxn>
                <a:cxn ang="0">
                  <a:pos x="93" y="7"/>
                </a:cxn>
                <a:cxn ang="0">
                  <a:pos x="106" y="5"/>
                </a:cxn>
                <a:cxn ang="0">
                  <a:pos x="120" y="2"/>
                </a:cxn>
                <a:cxn ang="0">
                  <a:pos x="134" y="0"/>
                </a:cxn>
                <a:cxn ang="0">
                  <a:pos x="1077" y="0"/>
                </a:cxn>
                <a:cxn ang="0">
                  <a:pos x="1090" y="2"/>
                </a:cxn>
                <a:cxn ang="0">
                  <a:pos x="1104" y="5"/>
                </a:cxn>
                <a:cxn ang="0">
                  <a:pos x="1118" y="7"/>
                </a:cxn>
                <a:cxn ang="0">
                  <a:pos x="1129" y="13"/>
                </a:cxn>
                <a:cxn ang="0">
                  <a:pos x="1153" y="30"/>
                </a:cxn>
                <a:cxn ang="0">
                  <a:pos x="1173" y="52"/>
                </a:cxn>
                <a:cxn ang="0">
                  <a:pos x="1189" y="79"/>
                </a:cxn>
                <a:cxn ang="0">
                  <a:pos x="1200" y="109"/>
                </a:cxn>
                <a:cxn ang="0">
                  <a:pos x="1208" y="142"/>
                </a:cxn>
                <a:cxn ang="0">
                  <a:pos x="1211" y="175"/>
                </a:cxn>
              </a:cxnLst>
              <a:rect l="0" t="0" r="r" b="b"/>
              <a:pathLst>
                <a:path w="1211" h="353">
                  <a:moveTo>
                    <a:pt x="1211" y="175"/>
                  </a:moveTo>
                  <a:lnTo>
                    <a:pt x="1208" y="210"/>
                  </a:lnTo>
                  <a:lnTo>
                    <a:pt x="1200" y="244"/>
                  </a:lnTo>
                  <a:lnTo>
                    <a:pt x="1189" y="274"/>
                  </a:lnTo>
                  <a:lnTo>
                    <a:pt x="1173" y="301"/>
                  </a:lnTo>
                  <a:lnTo>
                    <a:pt x="1153" y="323"/>
                  </a:lnTo>
                  <a:lnTo>
                    <a:pt x="1129" y="339"/>
                  </a:lnTo>
                  <a:lnTo>
                    <a:pt x="1118" y="344"/>
                  </a:lnTo>
                  <a:lnTo>
                    <a:pt x="1104" y="348"/>
                  </a:lnTo>
                  <a:lnTo>
                    <a:pt x="1090" y="350"/>
                  </a:lnTo>
                  <a:lnTo>
                    <a:pt x="1077" y="353"/>
                  </a:lnTo>
                  <a:lnTo>
                    <a:pt x="134" y="353"/>
                  </a:lnTo>
                  <a:lnTo>
                    <a:pt x="120" y="350"/>
                  </a:lnTo>
                  <a:lnTo>
                    <a:pt x="106" y="348"/>
                  </a:lnTo>
                  <a:lnTo>
                    <a:pt x="93" y="344"/>
                  </a:lnTo>
                  <a:lnTo>
                    <a:pt x="82" y="339"/>
                  </a:lnTo>
                  <a:lnTo>
                    <a:pt x="60" y="323"/>
                  </a:lnTo>
                  <a:lnTo>
                    <a:pt x="38" y="301"/>
                  </a:lnTo>
                  <a:lnTo>
                    <a:pt x="25" y="274"/>
                  </a:lnTo>
                  <a:lnTo>
                    <a:pt x="11" y="244"/>
                  </a:lnTo>
                  <a:lnTo>
                    <a:pt x="2" y="210"/>
                  </a:lnTo>
                  <a:lnTo>
                    <a:pt x="0" y="175"/>
                  </a:lnTo>
                  <a:lnTo>
                    <a:pt x="2" y="142"/>
                  </a:lnTo>
                  <a:lnTo>
                    <a:pt x="11" y="109"/>
                  </a:lnTo>
                  <a:lnTo>
                    <a:pt x="25" y="79"/>
                  </a:lnTo>
                  <a:lnTo>
                    <a:pt x="38" y="52"/>
                  </a:lnTo>
                  <a:lnTo>
                    <a:pt x="60" y="30"/>
                  </a:lnTo>
                  <a:lnTo>
                    <a:pt x="82" y="13"/>
                  </a:lnTo>
                  <a:lnTo>
                    <a:pt x="93" y="7"/>
                  </a:lnTo>
                  <a:lnTo>
                    <a:pt x="106" y="5"/>
                  </a:lnTo>
                  <a:lnTo>
                    <a:pt x="120" y="2"/>
                  </a:lnTo>
                  <a:lnTo>
                    <a:pt x="134" y="0"/>
                  </a:lnTo>
                  <a:lnTo>
                    <a:pt x="1077" y="0"/>
                  </a:lnTo>
                  <a:lnTo>
                    <a:pt x="1090" y="2"/>
                  </a:lnTo>
                  <a:lnTo>
                    <a:pt x="1104" y="5"/>
                  </a:lnTo>
                  <a:lnTo>
                    <a:pt x="1118" y="7"/>
                  </a:lnTo>
                  <a:lnTo>
                    <a:pt x="1129" y="13"/>
                  </a:lnTo>
                  <a:lnTo>
                    <a:pt x="1153" y="30"/>
                  </a:lnTo>
                  <a:lnTo>
                    <a:pt x="1173" y="52"/>
                  </a:lnTo>
                  <a:lnTo>
                    <a:pt x="1189" y="79"/>
                  </a:lnTo>
                  <a:lnTo>
                    <a:pt x="1200" y="109"/>
                  </a:lnTo>
                  <a:lnTo>
                    <a:pt x="1208" y="142"/>
                  </a:lnTo>
                  <a:lnTo>
                    <a:pt x="1211" y="17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" name="Freeform 42"/>
            <p:cNvSpPr>
              <a:spLocks/>
            </p:cNvSpPr>
            <p:nvPr/>
          </p:nvSpPr>
          <p:spPr bwMode="auto">
            <a:xfrm>
              <a:off x="1143" y="1071"/>
              <a:ext cx="153" cy="46"/>
            </a:xfrm>
            <a:custGeom>
              <a:avLst/>
              <a:gdLst/>
              <a:ahLst/>
              <a:cxnLst>
                <a:cxn ang="0">
                  <a:pos x="1212" y="184"/>
                </a:cxn>
                <a:cxn ang="0">
                  <a:pos x="1201" y="253"/>
                </a:cxn>
                <a:cxn ang="0">
                  <a:pos x="1174" y="305"/>
                </a:cxn>
                <a:cxn ang="0">
                  <a:pos x="1135" y="340"/>
                </a:cxn>
                <a:cxn ang="0">
                  <a:pos x="1099" y="351"/>
                </a:cxn>
                <a:cxn ang="0">
                  <a:pos x="143" y="353"/>
                </a:cxn>
                <a:cxn ang="0">
                  <a:pos x="118" y="348"/>
                </a:cxn>
                <a:cxn ang="0">
                  <a:pos x="75" y="323"/>
                </a:cxn>
                <a:cxn ang="0">
                  <a:pos x="39" y="280"/>
                </a:cxn>
                <a:cxn ang="0">
                  <a:pos x="20" y="219"/>
                </a:cxn>
                <a:cxn ang="0">
                  <a:pos x="20" y="151"/>
                </a:cxn>
                <a:cxn ang="0">
                  <a:pos x="39" y="91"/>
                </a:cxn>
                <a:cxn ang="0">
                  <a:pos x="75" y="47"/>
                </a:cxn>
                <a:cxn ang="0">
                  <a:pos x="118" y="22"/>
                </a:cxn>
                <a:cxn ang="0">
                  <a:pos x="143" y="16"/>
                </a:cxn>
                <a:cxn ang="0">
                  <a:pos x="1099" y="20"/>
                </a:cxn>
                <a:cxn ang="0">
                  <a:pos x="1135" y="31"/>
                </a:cxn>
                <a:cxn ang="0">
                  <a:pos x="1174" y="66"/>
                </a:cxn>
                <a:cxn ang="0">
                  <a:pos x="1201" y="118"/>
                </a:cxn>
                <a:cxn ang="0">
                  <a:pos x="1212" y="184"/>
                </a:cxn>
                <a:cxn ang="0">
                  <a:pos x="1228" y="184"/>
                </a:cxn>
                <a:cxn ang="0">
                  <a:pos x="1217" y="115"/>
                </a:cxn>
                <a:cxn ang="0">
                  <a:pos x="1187" y="55"/>
                </a:cxn>
                <a:cxn ang="0">
                  <a:pos x="1144" y="16"/>
                </a:cxn>
                <a:cxn ang="0">
                  <a:pos x="1115" y="6"/>
                </a:cxn>
                <a:cxn ang="0">
                  <a:pos x="1086" y="0"/>
                </a:cxn>
                <a:cxn ang="0">
                  <a:pos x="127" y="3"/>
                </a:cxn>
                <a:cxn ang="0">
                  <a:pos x="99" y="9"/>
                </a:cxn>
                <a:cxn ang="0">
                  <a:pos x="75" y="25"/>
                </a:cxn>
                <a:cxn ang="0">
                  <a:pos x="41" y="55"/>
                </a:cxn>
                <a:cxn ang="0">
                  <a:pos x="11" y="115"/>
                </a:cxn>
                <a:cxn ang="0">
                  <a:pos x="0" y="184"/>
                </a:cxn>
                <a:cxn ang="0">
                  <a:pos x="11" y="255"/>
                </a:cxn>
                <a:cxn ang="0">
                  <a:pos x="41" y="316"/>
                </a:cxn>
                <a:cxn ang="0">
                  <a:pos x="75" y="346"/>
                </a:cxn>
                <a:cxn ang="0">
                  <a:pos x="99" y="362"/>
                </a:cxn>
                <a:cxn ang="0">
                  <a:pos x="127" y="368"/>
                </a:cxn>
                <a:cxn ang="0">
                  <a:pos x="1086" y="370"/>
                </a:cxn>
                <a:cxn ang="0">
                  <a:pos x="1115" y="364"/>
                </a:cxn>
                <a:cxn ang="0">
                  <a:pos x="1144" y="353"/>
                </a:cxn>
                <a:cxn ang="0">
                  <a:pos x="1187" y="316"/>
                </a:cxn>
                <a:cxn ang="0">
                  <a:pos x="1217" y="255"/>
                </a:cxn>
                <a:cxn ang="0">
                  <a:pos x="1228" y="184"/>
                </a:cxn>
              </a:cxnLst>
              <a:rect l="0" t="0" r="r" b="b"/>
              <a:pathLst>
                <a:path w="1228" h="370">
                  <a:moveTo>
                    <a:pt x="1220" y="184"/>
                  </a:moveTo>
                  <a:lnTo>
                    <a:pt x="1212" y="184"/>
                  </a:lnTo>
                  <a:lnTo>
                    <a:pt x="1209" y="219"/>
                  </a:lnTo>
                  <a:lnTo>
                    <a:pt x="1201" y="253"/>
                  </a:lnTo>
                  <a:lnTo>
                    <a:pt x="1190" y="280"/>
                  </a:lnTo>
                  <a:lnTo>
                    <a:pt x="1174" y="305"/>
                  </a:lnTo>
                  <a:lnTo>
                    <a:pt x="1157" y="323"/>
                  </a:lnTo>
                  <a:lnTo>
                    <a:pt x="1135" y="340"/>
                  </a:lnTo>
                  <a:lnTo>
                    <a:pt x="1110" y="348"/>
                  </a:lnTo>
                  <a:lnTo>
                    <a:pt x="1099" y="351"/>
                  </a:lnTo>
                  <a:lnTo>
                    <a:pt x="1086" y="353"/>
                  </a:lnTo>
                  <a:lnTo>
                    <a:pt x="143" y="353"/>
                  </a:lnTo>
                  <a:lnTo>
                    <a:pt x="129" y="351"/>
                  </a:lnTo>
                  <a:lnTo>
                    <a:pt x="118" y="348"/>
                  </a:lnTo>
                  <a:lnTo>
                    <a:pt x="93" y="340"/>
                  </a:lnTo>
                  <a:lnTo>
                    <a:pt x="75" y="323"/>
                  </a:lnTo>
                  <a:lnTo>
                    <a:pt x="55" y="305"/>
                  </a:lnTo>
                  <a:lnTo>
                    <a:pt x="39" y="280"/>
                  </a:lnTo>
                  <a:lnTo>
                    <a:pt x="28" y="253"/>
                  </a:lnTo>
                  <a:lnTo>
                    <a:pt x="20" y="219"/>
                  </a:lnTo>
                  <a:lnTo>
                    <a:pt x="17" y="184"/>
                  </a:lnTo>
                  <a:lnTo>
                    <a:pt x="20" y="151"/>
                  </a:lnTo>
                  <a:lnTo>
                    <a:pt x="28" y="118"/>
                  </a:lnTo>
                  <a:lnTo>
                    <a:pt x="39" y="91"/>
                  </a:lnTo>
                  <a:lnTo>
                    <a:pt x="55" y="66"/>
                  </a:lnTo>
                  <a:lnTo>
                    <a:pt x="75" y="47"/>
                  </a:lnTo>
                  <a:lnTo>
                    <a:pt x="93" y="31"/>
                  </a:lnTo>
                  <a:lnTo>
                    <a:pt x="118" y="22"/>
                  </a:lnTo>
                  <a:lnTo>
                    <a:pt x="129" y="20"/>
                  </a:lnTo>
                  <a:lnTo>
                    <a:pt x="143" y="16"/>
                  </a:lnTo>
                  <a:lnTo>
                    <a:pt x="1086" y="16"/>
                  </a:lnTo>
                  <a:lnTo>
                    <a:pt x="1099" y="20"/>
                  </a:lnTo>
                  <a:lnTo>
                    <a:pt x="1110" y="22"/>
                  </a:lnTo>
                  <a:lnTo>
                    <a:pt x="1135" y="31"/>
                  </a:lnTo>
                  <a:lnTo>
                    <a:pt x="1157" y="47"/>
                  </a:lnTo>
                  <a:lnTo>
                    <a:pt x="1174" y="66"/>
                  </a:lnTo>
                  <a:lnTo>
                    <a:pt x="1190" y="91"/>
                  </a:lnTo>
                  <a:lnTo>
                    <a:pt x="1201" y="118"/>
                  </a:lnTo>
                  <a:lnTo>
                    <a:pt x="1209" y="151"/>
                  </a:lnTo>
                  <a:lnTo>
                    <a:pt x="1212" y="184"/>
                  </a:lnTo>
                  <a:lnTo>
                    <a:pt x="1220" y="184"/>
                  </a:lnTo>
                  <a:lnTo>
                    <a:pt x="1228" y="184"/>
                  </a:lnTo>
                  <a:lnTo>
                    <a:pt x="1226" y="149"/>
                  </a:lnTo>
                  <a:lnTo>
                    <a:pt x="1217" y="115"/>
                  </a:lnTo>
                  <a:lnTo>
                    <a:pt x="1203" y="83"/>
                  </a:lnTo>
                  <a:lnTo>
                    <a:pt x="1187" y="55"/>
                  </a:lnTo>
                  <a:lnTo>
                    <a:pt x="1168" y="34"/>
                  </a:lnTo>
                  <a:lnTo>
                    <a:pt x="1144" y="16"/>
                  </a:lnTo>
                  <a:lnTo>
                    <a:pt x="1130" y="9"/>
                  </a:lnTo>
                  <a:lnTo>
                    <a:pt x="1115" y="6"/>
                  </a:lnTo>
                  <a:lnTo>
                    <a:pt x="1102" y="3"/>
                  </a:lnTo>
                  <a:lnTo>
                    <a:pt x="1086" y="0"/>
                  </a:lnTo>
                  <a:lnTo>
                    <a:pt x="143" y="0"/>
                  </a:lnTo>
                  <a:lnTo>
                    <a:pt x="127" y="3"/>
                  </a:lnTo>
                  <a:lnTo>
                    <a:pt x="113" y="6"/>
                  </a:lnTo>
                  <a:lnTo>
                    <a:pt x="99" y="9"/>
                  </a:lnTo>
                  <a:lnTo>
                    <a:pt x="86" y="16"/>
                  </a:lnTo>
                  <a:lnTo>
                    <a:pt x="75" y="25"/>
                  </a:lnTo>
                  <a:lnTo>
                    <a:pt x="63" y="34"/>
                  </a:lnTo>
                  <a:lnTo>
                    <a:pt x="41" y="55"/>
                  </a:lnTo>
                  <a:lnTo>
                    <a:pt x="25" y="83"/>
                  </a:lnTo>
                  <a:lnTo>
                    <a:pt x="11" y="115"/>
                  </a:lnTo>
                  <a:lnTo>
                    <a:pt x="3" y="149"/>
                  </a:lnTo>
                  <a:lnTo>
                    <a:pt x="0" y="184"/>
                  </a:lnTo>
                  <a:lnTo>
                    <a:pt x="3" y="222"/>
                  </a:lnTo>
                  <a:lnTo>
                    <a:pt x="11" y="255"/>
                  </a:lnTo>
                  <a:lnTo>
                    <a:pt x="25" y="288"/>
                  </a:lnTo>
                  <a:lnTo>
                    <a:pt x="41" y="316"/>
                  </a:lnTo>
                  <a:lnTo>
                    <a:pt x="63" y="337"/>
                  </a:lnTo>
                  <a:lnTo>
                    <a:pt x="75" y="346"/>
                  </a:lnTo>
                  <a:lnTo>
                    <a:pt x="86" y="353"/>
                  </a:lnTo>
                  <a:lnTo>
                    <a:pt x="99" y="362"/>
                  </a:lnTo>
                  <a:lnTo>
                    <a:pt x="113" y="364"/>
                  </a:lnTo>
                  <a:lnTo>
                    <a:pt x="127" y="368"/>
                  </a:lnTo>
                  <a:lnTo>
                    <a:pt x="143" y="370"/>
                  </a:lnTo>
                  <a:lnTo>
                    <a:pt x="1086" y="370"/>
                  </a:lnTo>
                  <a:lnTo>
                    <a:pt x="1102" y="368"/>
                  </a:lnTo>
                  <a:lnTo>
                    <a:pt x="1115" y="364"/>
                  </a:lnTo>
                  <a:lnTo>
                    <a:pt x="1130" y="362"/>
                  </a:lnTo>
                  <a:lnTo>
                    <a:pt x="1144" y="353"/>
                  </a:lnTo>
                  <a:lnTo>
                    <a:pt x="1168" y="337"/>
                  </a:lnTo>
                  <a:lnTo>
                    <a:pt x="1187" y="316"/>
                  </a:lnTo>
                  <a:lnTo>
                    <a:pt x="1203" y="288"/>
                  </a:lnTo>
                  <a:lnTo>
                    <a:pt x="1217" y="255"/>
                  </a:lnTo>
                  <a:lnTo>
                    <a:pt x="1226" y="222"/>
                  </a:lnTo>
                  <a:lnTo>
                    <a:pt x="1228" y="184"/>
                  </a:lnTo>
                  <a:lnTo>
                    <a:pt x="1220" y="184"/>
                  </a:lnTo>
                  <a:close/>
                </a:path>
              </a:pathLst>
            </a:custGeom>
            <a:solidFill>
              <a:srgbClr val="773F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" name="Freeform 41"/>
            <p:cNvSpPr>
              <a:spLocks/>
            </p:cNvSpPr>
            <p:nvPr/>
          </p:nvSpPr>
          <p:spPr bwMode="auto">
            <a:xfrm>
              <a:off x="1145" y="1087"/>
              <a:ext cx="150" cy="28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" y="27"/>
                </a:cxn>
                <a:cxn ang="0">
                  <a:pos x="0" y="55"/>
                </a:cxn>
                <a:cxn ang="0">
                  <a:pos x="3" y="90"/>
                </a:cxn>
                <a:cxn ang="0">
                  <a:pos x="11" y="124"/>
                </a:cxn>
                <a:cxn ang="0">
                  <a:pos x="22" y="151"/>
                </a:cxn>
                <a:cxn ang="0">
                  <a:pos x="38" y="176"/>
                </a:cxn>
                <a:cxn ang="0">
                  <a:pos x="58" y="194"/>
                </a:cxn>
                <a:cxn ang="0">
                  <a:pos x="76" y="211"/>
                </a:cxn>
                <a:cxn ang="0">
                  <a:pos x="101" y="219"/>
                </a:cxn>
                <a:cxn ang="0">
                  <a:pos x="112" y="222"/>
                </a:cxn>
                <a:cxn ang="0">
                  <a:pos x="126" y="224"/>
                </a:cxn>
                <a:cxn ang="0">
                  <a:pos x="1069" y="224"/>
                </a:cxn>
                <a:cxn ang="0">
                  <a:pos x="1082" y="222"/>
                </a:cxn>
                <a:cxn ang="0">
                  <a:pos x="1093" y="219"/>
                </a:cxn>
                <a:cxn ang="0">
                  <a:pos x="1118" y="211"/>
                </a:cxn>
                <a:cxn ang="0">
                  <a:pos x="1140" y="194"/>
                </a:cxn>
                <a:cxn ang="0">
                  <a:pos x="1157" y="176"/>
                </a:cxn>
                <a:cxn ang="0">
                  <a:pos x="1173" y="151"/>
                </a:cxn>
                <a:cxn ang="0">
                  <a:pos x="1184" y="124"/>
                </a:cxn>
                <a:cxn ang="0">
                  <a:pos x="1192" y="90"/>
                </a:cxn>
                <a:cxn ang="0">
                  <a:pos x="1195" y="55"/>
                </a:cxn>
                <a:cxn ang="0">
                  <a:pos x="1203" y="55"/>
                </a:cxn>
                <a:cxn ang="0">
                  <a:pos x="1195" y="55"/>
                </a:cxn>
                <a:cxn ang="0">
                  <a:pos x="1192" y="27"/>
                </a:cxn>
                <a:cxn ang="0">
                  <a:pos x="1186" y="0"/>
                </a:cxn>
                <a:cxn ang="0">
                  <a:pos x="1179" y="20"/>
                </a:cxn>
                <a:cxn ang="0">
                  <a:pos x="1168" y="38"/>
                </a:cxn>
                <a:cxn ang="0">
                  <a:pos x="1154" y="55"/>
                </a:cxn>
                <a:cxn ang="0">
                  <a:pos x="1140" y="68"/>
                </a:cxn>
                <a:cxn ang="0">
                  <a:pos x="1123" y="79"/>
                </a:cxn>
                <a:cxn ang="0">
                  <a:pos x="1107" y="88"/>
                </a:cxn>
                <a:cxn ang="0">
                  <a:pos x="1088" y="93"/>
                </a:cxn>
                <a:cxn ang="0">
                  <a:pos x="1069" y="93"/>
                </a:cxn>
                <a:cxn ang="0">
                  <a:pos x="126" y="93"/>
                </a:cxn>
                <a:cxn ang="0">
                  <a:pos x="107" y="93"/>
                </a:cxn>
                <a:cxn ang="0">
                  <a:pos x="87" y="88"/>
                </a:cxn>
                <a:cxn ang="0">
                  <a:pos x="71" y="79"/>
                </a:cxn>
                <a:cxn ang="0">
                  <a:pos x="55" y="68"/>
                </a:cxn>
                <a:cxn ang="0">
                  <a:pos x="41" y="55"/>
                </a:cxn>
                <a:cxn ang="0">
                  <a:pos x="28" y="38"/>
                </a:cxn>
                <a:cxn ang="0">
                  <a:pos x="17" y="20"/>
                </a:cxn>
                <a:cxn ang="0">
                  <a:pos x="8" y="0"/>
                </a:cxn>
              </a:cxnLst>
              <a:rect l="0" t="0" r="r" b="b"/>
              <a:pathLst>
                <a:path w="1203" h="224">
                  <a:moveTo>
                    <a:pt x="8" y="0"/>
                  </a:moveTo>
                  <a:lnTo>
                    <a:pt x="3" y="27"/>
                  </a:lnTo>
                  <a:lnTo>
                    <a:pt x="0" y="55"/>
                  </a:lnTo>
                  <a:lnTo>
                    <a:pt x="3" y="90"/>
                  </a:lnTo>
                  <a:lnTo>
                    <a:pt x="11" y="124"/>
                  </a:lnTo>
                  <a:lnTo>
                    <a:pt x="22" y="151"/>
                  </a:lnTo>
                  <a:lnTo>
                    <a:pt x="38" y="176"/>
                  </a:lnTo>
                  <a:lnTo>
                    <a:pt x="58" y="194"/>
                  </a:lnTo>
                  <a:lnTo>
                    <a:pt x="76" y="211"/>
                  </a:lnTo>
                  <a:lnTo>
                    <a:pt x="101" y="219"/>
                  </a:lnTo>
                  <a:lnTo>
                    <a:pt x="112" y="222"/>
                  </a:lnTo>
                  <a:lnTo>
                    <a:pt x="126" y="224"/>
                  </a:lnTo>
                  <a:lnTo>
                    <a:pt x="1069" y="224"/>
                  </a:lnTo>
                  <a:lnTo>
                    <a:pt x="1082" y="222"/>
                  </a:lnTo>
                  <a:lnTo>
                    <a:pt x="1093" y="219"/>
                  </a:lnTo>
                  <a:lnTo>
                    <a:pt x="1118" y="211"/>
                  </a:lnTo>
                  <a:lnTo>
                    <a:pt x="1140" y="194"/>
                  </a:lnTo>
                  <a:lnTo>
                    <a:pt x="1157" y="176"/>
                  </a:lnTo>
                  <a:lnTo>
                    <a:pt x="1173" y="151"/>
                  </a:lnTo>
                  <a:lnTo>
                    <a:pt x="1184" y="124"/>
                  </a:lnTo>
                  <a:lnTo>
                    <a:pt x="1192" y="90"/>
                  </a:lnTo>
                  <a:lnTo>
                    <a:pt x="1195" y="55"/>
                  </a:lnTo>
                  <a:lnTo>
                    <a:pt x="1203" y="55"/>
                  </a:lnTo>
                  <a:lnTo>
                    <a:pt x="1195" y="55"/>
                  </a:lnTo>
                  <a:lnTo>
                    <a:pt x="1192" y="27"/>
                  </a:lnTo>
                  <a:lnTo>
                    <a:pt x="1186" y="0"/>
                  </a:lnTo>
                  <a:lnTo>
                    <a:pt x="1179" y="20"/>
                  </a:lnTo>
                  <a:lnTo>
                    <a:pt x="1168" y="38"/>
                  </a:lnTo>
                  <a:lnTo>
                    <a:pt x="1154" y="55"/>
                  </a:lnTo>
                  <a:lnTo>
                    <a:pt x="1140" y="68"/>
                  </a:lnTo>
                  <a:lnTo>
                    <a:pt x="1123" y="79"/>
                  </a:lnTo>
                  <a:lnTo>
                    <a:pt x="1107" y="88"/>
                  </a:lnTo>
                  <a:lnTo>
                    <a:pt x="1088" y="93"/>
                  </a:lnTo>
                  <a:lnTo>
                    <a:pt x="1069" y="93"/>
                  </a:lnTo>
                  <a:lnTo>
                    <a:pt x="126" y="93"/>
                  </a:lnTo>
                  <a:lnTo>
                    <a:pt x="107" y="93"/>
                  </a:lnTo>
                  <a:lnTo>
                    <a:pt x="87" y="88"/>
                  </a:lnTo>
                  <a:lnTo>
                    <a:pt x="71" y="79"/>
                  </a:lnTo>
                  <a:lnTo>
                    <a:pt x="55" y="68"/>
                  </a:lnTo>
                  <a:lnTo>
                    <a:pt x="41" y="55"/>
                  </a:lnTo>
                  <a:lnTo>
                    <a:pt x="28" y="38"/>
                  </a:lnTo>
                  <a:lnTo>
                    <a:pt x="17" y="2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E8E8E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Freeform 40"/>
            <p:cNvSpPr>
              <a:spLocks noEditPoints="1"/>
            </p:cNvSpPr>
            <p:nvPr/>
          </p:nvSpPr>
          <p:spPr bwMode="auto">
            <a:xfrm>
              <a:off x="1144" y="1085"/>
              <a:ext cx="151" cy="31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2" y="34"/>
                </a:cxn>
                <a:cxn ang="0">
                  <a:pos x="0" y="69"/>
                </a:cxn>
                <a:cxn ang="0">
                  <a:pos x="2" y="104"/>
                </a:cxn>
                <a:cxn ang="0">
                  <a:pos x="11" y="138"/>
                </a:cxn>
                <a:cxn ang="0">
                  <a:pos x="25" y="168"/>
                </a:cxn>
                <a:cxn ang="0">
                  <a:pos x="38" y="195"/>
                </a:cxn>
                <a:cxn ang="0">
                  <a:pos x="60" y="217"/>
                </a:cxn>
                <a:cxn ang="0">
                  <a:pos x="82" y="233"/>
                </a:cxn>
                <a:cxn ang="0">
                  <a:pos x="93" y="238"/>
                </a:cxn>
                <a:cxn ang="0">
                  <a:pos x="106" y="242"/>
                </a:cxn>
                <a:cxn ang="0">
                  <a:pos x="120" y="244"/>
                </a:cxn>
                <a:cxn ang="0">
                  <a:pos x="134" y="247"/>
                </a:cxn>
                <a:cxn ang="0">
                  <a:pos x="1077" y="247"/>
                </a:cxn>
                <a:cxn ang="0">
                  <a:pos x="1090" y="244"/>
                </a:cxn>
                <a:cxn ang="0">
                  <a:pos x="1104" y="242"/>
                </a:cxn>
                <a:cxn ang="0">
                  <a:pos x="1118" y="238"/>
                </a:cxn>
                <a:cxn ang="0">
                  <a:pos x="1129" y="233"/>
                </a:cxn>
                <a:cxn ang="0">
                  <a:pos x="1153" y="217"/>
                </a:cxn>
                <a:cxn ang="0">
                  <a:pos x="1173" y="195"/>
                </a:cxn>
                <a:cxn ang="0">
                  <a:pos x="1189" y="168"/>
                </a:cxn>
                <a:cxn ang="0">
                  <a:pos x="1200" y="138"/>
                </a:cxn>
                <a:cxn ang="0">
                  <a:pos x="1208" y="104"/>
                </a:cxn>
                <a:cxn ang="0">
                  <a:pos x="1211" y="69"/>
                </a:cxn>
                <a:cxn ang="0">
                  <a:pos x="1203" y="69"/>
                </a:cxn>
                <a:cxn ang="0">
                  <a:pos x="1200" y="104"/>
                </a:cxn>
                <a:cxn ang="0">
                  <a:pos x="1192" y="138"/>
                </a:cxn>
                <a:cxn ang="0">
                  <a:pos x="1181" y="165"/>
                </a:cxn>
                <a:cxn ang="0">
                  <a:pos x="1165" y="190"/>
                </a:cxn>
                <a:cxn ang="0">
                  <a:pos x="1148" y="208"/>
                </a:cxn>
                <a:cxn ang="0">
                  <a:pos x="1126" y="225"/>
                </a:cxn>
                <a:cxn ang="0">
                  <a:pos x="1101" y="233"/>
                </a:cxn>
                <a:cxn ang="0">
                  <a:pos x="1090" y="236"/>
                </a:cxn>
                <a:cxn ang="0">
                  <a:pos x="1077" y="238"/>
                </a:cxn>
                <a:cxn ang="0">
                  <a:pos x="134" y="238"/>
                </a:cxn>
                <a:cxn ang="0">
                  <a:pos x="120" y="236"/>
                </a:cxn>
                <a:cxn ang="0">
                  <a:pos x="109" y="233"/>
                </a:cxn>
                <a:cxn ang="0">
                  <a:pos x="84" y="225"/>
                </a:cxn>
                <a:cxn ang="0">
                  <a:pos x="66" y="208"/>
                </a:cxn>
                <a:cxn ang="0">
                  <a:pos x="46" y="190"/>
                </a:cxn>
                <a:cxn ang="0">
                  <a:pos x="30" y="165"/>
                </a:cxn>
                <a:cxn ang="0">
                  <a:pos x="19" y="138"/>
                </a:cxn>
                <a:cxn ang="0">
                  <a:pos x="11" y="104"/>
                </a:cxn>
                <a:cxn ang="0">
                  <a:pos x="8" y="69"/>
                </a:cxn>
                <a:cxn ang="0">
                  <a:pos x="11" y="41"/>
                </a:cxn>
                <a:cxn ang="0">
                  <a:pos x="16" y="14"/>
                </a:cxn>
                <a:cxn ang="0">
                  <a:pos x="11" y="0"/>
                </a:cxn>
                <a:cxn ang="0">
                  <a:pos x="1200" y="0"/>
                </a:cxn>
                <a:cxn ang="0">
                  <a:pos x="1194" y="14"/>
                </a:cxn>
                <a:cxn ang="0">
                  <a:pos x="1200" y="41"/>
                </a:cxn>
                <a:cxn ang="0">
                  <a:pos x="1203" y="69"/>
                </a:cxn>
                <a:cxn ang="0">
                  <a:pos x="1211" y="69"/>
                </a:cxn>
                <a:cxn ang="0">
                  <a:pos x="1208" y="34"/>
                </a:cxn>
                <a:cxn ang="0">
                  <a:pos x="1200" y="0"/>
                </a:cxn>
              </a:cxnLst>
              <a:rect l="0" t="0" r="r" b="b"/>
              <a:pathLst>
                <a:path w="1211" h="247">
                  <a:moveTo>
                    <a:pt x="11" y="0"/>
                  </a:moveTo>
                  <a:lnTo>
                    <a:pt x="2" y="34"/>
                  </a:lnTo>
                  <a:lnTo>
                    <a:pt x="0" y="69"/>
                  </a:lnTo>
                  <a:lnTo>
                    <a:pt x="2" y="104"/>
                  </a:lnTo>
                  <a:lnTo>
                    <a:pt x="11" y="138"/>
                  </a:lnTo>
                  <a:lnTo>
                    <a:pt x="25" y="168"/>
                  </a:lnTo>
                  <a:lnTo>
                    <a:pt x="38" y="195"/>
                  </a:lnTo>
                  <a:lnTo>
                    <a:pt x="60" y="217"/>
                  </a:lnTo>
                  <a:lnTo>
                    <a:pt x="82" y="233"/>
                  </a:lnTo>
                  <a:lnTo>
                    <a:pt x="93" y="238"/>
                  </a:lnTo>
                  <a:lnTo>
                    <a:pt x="106" y="242"/>
                  </a:lnTo>
                  <a:lnTo>
                    <a:pt x="120" y="244"/>
                  </a:lnTo>
                  <a:lnTo>
                    <a:pt x="134" y="247"/>
                  </a:lnTo>
                  <a:lnTo>
                    <a:pt x="1077" y="247"/>
                  </a:lnTo>
                  <a:lnTo>
                    <a:pt x="1090" y="244"/>
                  </a:lnTo>
                  <a:lnTo>
                    <a:pt x="1104" y="242"/>
                  </a:lnTo>
                  <a:lnTo>
                    <a:pt x="1118" y="238"/>
                  </a:lnTo>
                  <a:lnTo>
                    <a:pt x="1129" y="233"/>
                  </a:lnTo>
                  <a:lnTo>
                    <a:pt x="1153" y="217"/>
                  </a:lnTo>
                  <a:lnTo>
                    <a:pt x="1173" y="195"/>
                  </a:lnTo>
                  <a:lnTo>
                    <a:pt x="1189" y="168"/>
                  </a:lnTo>
                  <a:lnTo>
                    <a:pt x="1200" y="138"/>
                  </a:lnTo>
                  <a:lnTo>
                    <a:pt x="1208" y="104"/>
                  </a:lnTo>
                  <a:lnTo>
                    <a:pt x="1211" y="69"/>
                  </a:lnTo>
                  <a:lnTo>
                    <a:pt x="1203" y="69"/>
                  </a:lnTo>
                  <a:lnTo>
                    <a:pt x="1200" y="104"/>
                  </a:lnTo>
                  <a:lnTo>
                    <a:pt x="1192" y="138"/>
                  </a:lnTo>
                  <a:lnTo>
                    <a:pt x="1181" y="165"/>
                  </a:lnTo>
                  <a:lnTo>
                    <a:pt x="1165" y="190"/>
                  </a:lnTo>
                  <a:lnTo>
                    <a:pt x="1148" y="208"/>
                  </a:lnTo>
                  <a:lnTo>
                    <a:pt x="1126" y="225"/>
                  </a:lnTo>
                  <a:lnTo>
                    <a:pt x="1101" y="233"/>
                  </a:lnTo>
                  <a:lnTo>
                    <a:pt x="1090" y="236"/>
                  </a:lnTo>
                  <a:lnTo>
                    <a:pt x="1077" y="238"/>
                  </a:lnTo>
                  <a:lnTo>
                    <a:pt x="134" y="238"/>
                  </a:lnTo>
                  <a:lnTo>
                    <a:pt x="120" y="236"/>
                  </a:lnTo>
                  <a:lnTo>
                    <a:pt x="109" y="233"/>
                  </a:lnTo>
                  <a:lnTo>
                    <a:pt x="84" y="225"/>
                  </a:lnTo>
                  <a:lnTo>
                    <a:pt x="66" y="208"/>
                  </a:lnTo>
                  <a:lnTo>
                    <a:pt x="46" y="190"/>
                  </a:lnTo>
                  <a:lnTo>
                    <a:pt x="30" y="165"/>
                  </a:lnTo>
                  <a:lnTo>
                    <a:pt x="19" y="138"/>
                  </a:lnTo>
                  <a:lnTo>
                    <a:pt x="11" y="104"/>
                  </a:lnTo>
                  <a:lnTo>
                    <a:pt x="8" y="69"/>
                  </a:lnTo>
                  <a:lnTo>
                    <a:pt x="11" y="41"/>
                  </a:lnTo>
                  <a:lnTo>
                    <a:pt x="16" y="14"/>
                  </a:lnTo>
                  <a:lnTo>
                    <a:pt x="11" y="0"/>
                  </a:lnTo>
                  <a:close/>
                  <a:moveTo>
                    <a:pt x="1200" y="0"/>
                  </a:moveTo>
                  <a:lnTo>
                    <a:pt x="1194" y="14"/>
                  </a:lnTo>
                  <a:lnTo>
                    <a:pt x="1200" y="41"/>
                  </a:lnTo>
                  <a:lnTo>
                    <a:pt x="1203" y="69"/>
                  </a:lnTo>
                  <a:lnTo>
                    <a:pt x="1211" y="69"/>
                  </a:lnTo>
                  <a:lnTo>
                    <a:pt x="1208" y="34"/>
                  </a:lnTo>
                  <a:lnTo>
                    <a:pt x="1200" y="0"/>
                  </a:lnTo>
                  <a:close/>
                </a:path>
              </a:pathLst>
            </a:custGeom>
            <a:solidFill>
              <a:srgbClr val="6C3B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auto">
            <a:xfrm>
              <a:off x="1348" y="1072"/>
              <a:ext cx="151" cy="44"/>
            </a:xfrm>
            <a:custGeom>
              <a:avLst/>
              <a:gdLst/>
              <a:ahLst/>
              <a:cxnLst>
                <a:cxn ang="0">
                  <a:pos x="1212" y="175"/>
                </a:cxn>
                <a:cxn ang="0">
                  <a:pos x="1208" y="210"/>
                </a:cxn>
                <a:cxn ang="0">
                  <a:pos x="1201" y="244"/>
                </a:cxn>
                <a:cxn ang="0">
                  <a:pos x="1187" y="274"/>
                </a:cxn>
                <a:cxn ang="0">
                  <a:pos x="1170" y="301"/>
                </a:cxn>
                <a:cxn ang="0">
                  <a:pos x="1151" y="323"/>
                </a:cxn>
                <a:cxn ang="0">
                  <a:pos x="1129" y="339"/>
                </a:cxn>
                <a:cxn ang="0">
                  <a:pos x="1118" y="344"/>
                </a:cxn>
                <a:cxn ang="0">
                  <a:pos x="1104" y="348"/>
                </a:cxn>
                <a:cxn ang="0">
                  <a:pos x="1091" y="350"/>
                </a:cxn>
                <a:cxn ang="0">
                  <a:pos x="1077" y="353"/>
                </a:cxn>
                <a:cxn ang="0">
                  <a:pos x="134" y="353"/>
                </a:cxn>
                <a:cxn ang="0">
                  <a:pos x="121" y="350"/>
                </a:cxn>
                <a:cxn ang="0">
                  <a:pos x="107" y="348"/>
                </a:cxn>
                <a:cxn ang="0">
                  <a:pos x="93" y="344"/>
                </a:cxn>
                <a:cxn ang="0">
                  <a:pos x="82" y="339"/>
                </a:cxn>
                <a:cxn ang="0">
                  <a:pos x="58" y="323"/>
                </a:cxn>
                <a:cxn ang="0">
                  <a:pos x="39" y="301"/>
                </a:cxn>
                <a:cxn ang="0">
                  <a:pos x="22" y="274"/>
                </a:cxn>
                <a:cxn ang="0">
                  <a:pos x="12" y="244"/>
                </a:cxn>
                <a:cxn ang="0">
                  <a:pos x="3" y="210"/>
                </a:cxn>
                <a:cxn ang="0">
                  <a:pos x="0" y="175"/>
                </a:cxn>
                <a:cxn ang="0">
                  <a:pos x="3" y="142"/>
                </a:cxn>
                <a:cxn ang="0">
                  <a:pos x="12" y="109"/>
                </a:cxn>
                <a:cxn ang="0">
                  <a:pos x="22" y="79"/>
                </a:cxn>
                <a:cxn ang="0">
                  <a:pos x="39" y="52"/>
                </a:cxn>
                <a:cxn ang="0">
                  <a:pos x="58" y="30"/>
                </a:cxn>
                <a:cxn ang="0">
                  <a:pos x="82" y="13"/>
                </a:cxn>
                <a:cxn ang="0">
                  <a:pos x="93" y="7"/>
                </a:cxn>
                <a:cxn ang="0">
                  <a:pos x="107" y="5"/>
                </a:cxn>
                <a:cxn ang="0">
                  <a:pos x="121" y="2"/>
                </a:cxn>
                <a:cxn ang="0">
                  <a:pos x="134" y="0"/>
                </a:cxn>
                <a:cxn ang="0">
                  <a:pos x="1077" y="0"/>
                </a:cxn>
                <a:cxn ang="0">
                  <a:pos x="1091" y="2"/>
                </a:cxn>
                <a:cxn ang="0">
                  <a:pos x="1104" y="5"/>
                </a:cxn>
                <a:cxn ang="0">
                  <a:pos x="1118" y="7"/>
                </a:cxn>
                <a:cxn ang="0">
                  <a:pos x="1129" y="13"/>
                </a:cxn>
                <a:cxn ang="0">
                  <a:pos x="1151" y="30"/>
                </a:cxn>
                <a:cxn ang="0">
                  <a:pos x="1170" y="52"/>
                </a:cxn>
                <a:cxn ang="0">
                  <a:pos x="1187" y="79"/>
                </a:cxn>
                <a:cxn ang="0">
                  <a:pos x="1201" y="109"/>
                </a:cxn>
                <a:cxn ang="0">
                  <a:pos x="1208" y="142"/>
                </a:cxn>
                <a:cxn ang="0">
                  <a:pos x="1212" y="175"/>
                </a:cxn>
              </a:cxnLst>
              <a:rect l="0" t="0" r="r" b="b"/>
              <a:pathLst>
                <a:path w="1212" h="353">
                  <a:moveTo>
                    <a:pt x="1212" y="175"/>
                  </a:moveTo>
                  <a:lnTo>
                    <a:pt x="1208" y="210"/>
                  </a:lnTo>
                  <a:lnTo>
                    <a:pt x="1201" y="244"/>
                  </a:lnTo>
                  <a:lnTo>
                    <a:pt x="1187" y="274"/>
                  </a:lnTo>
                  <a:lnTo>
                    <a:pt x="1170" y="301"/>
                  </a:lnTo>
                  <a:lnTo>
                    <a:pt x="1151" y="323"/>
                  </a:lnTo>
                  <a:lnTo>
                    <a:pt x="1129" y="339"/>
                  </a:lnTo>
                  <a:lnTo>
                    <a:pt x="1118" y="344"/>
                  </a:lnTo>
                  <a:lnTo>
                    <a:pt x="1104" y="348"/>
                  </a:lnTo>
                  <a:lnTo>
                    <a:pt x="1091" y="350"/>
                  </a:lnTo>
                  <a:lnTo>
                    <a:pt x="1077" y="353"/>
                  </a:lnTo>
                  <a:lnTo>
                    <a:pt x="134" y="353"/>
                  </a:lnTo>
                  <a:lnTo>
                    <a:pt x="121" y="350"/>
                  </a:lnTo>
                  <a:lnTo>
                    <a:pt x="107" y="348"/>
                  </a:lnTo>
                  <a:lnTo>
                    <a:pt x="93" y="344"/>
                  </a:lnTo>
                  <a:lnTo>
                    <a:pt x="82" y="339"/>
                  </a:lnTo>
                  <a:lnTo>
                    <a:pt x="58" y="323"/>
                  </a:lnTo>
                  <a:lnTo>
                    <a:pt x="39" y="301"/>
                  </a:lnTo>
                  <a:lnTo>
                    <a:pt x="22" y="274"/>
                  </a:lnTo>
                  <a:lnTo>
                    <a:pt x="12" y="244"/>
                  </a:lnTo>
                  <a:lnTo>
                    <a:pt x="3" y="210"/>
                  </a:lnTo>
                  <a:lnTo>
                    <a:pt x="0" y="175"/>
                  </a:lnTo>
                  <a:lnTo>
                    <a:pt x="3" y="142"/>
                  </a:lnTo>
                  <a:lnTo>
                    <a:pt x="12" y="109"/>
                  </a:lnTo>
                  <a:lnTo>
                    <a:pt x="22" y="79"/>
                  </a:lnTo>
                  <a:lnTo>
                    <a:pt x="39" y="52"/>
                  </a:lnTo>
                  <a:lnTo>
                    <a:pt x="58" y="30"/>
                  </a:lnTo>
                  <a:lnTo>
                    <a:pt x="82" y="13"/>
                  </a:lnTo>
                  <a:lnTo>
                    <a:pt x="93" y="7"/>
                  </a:lnTo>
                  <a:lnTo>
                    <a:pt x="107" y="5"/>
                  </a:lnTo>
                  <a:lnTo>
                    <a:pt x="121" y="2"/>
                  </a:lnTo>
                  <a:lnTo>
                    <a:pt x="134" y="0"/>
                  </a:lnTo>
                  <a:lnTo>
                    <a:pt x="1077" y="0"/>
                  </a:lnTo>
                  <a:lnTo>
                    <a:pt x="1091" y="2"/>
                  </a:lnTo>
                  <a:lnTo>
                    <a:pt x="1104" y="5"/>
                  </a:lnTo>
                  <a:lnTo>
                    <a:pt x="1118" y="7"/>
                  </a:lnTo>
                  <a:lnTo>
                    <a:pt x="1129" y="13"/>
                  </a:lnTo>
                  <a:lnTo>
                    <a:pt x="1151" y="30"/>
                  </a:lnTo>
                  <a:lnTo>
                    <a:pt x="1170" y="52"/>
                  </a:lnTo>
                  <a:lnTo>
                    <a:pt x="1187" y="79"/>
                  </a:lnTo>
                  <a:lnTo>
                    <a:pt x="1201" y="109"/>
                  </a:lnTo>
                  <a:lnTo>
                    <a:pt x="1208" y="142"/>
                  </a:lnTo>
                  <a:lnTo>
                    <a:pt x="1212" y="175"/>
                  </a:lnTo>
                  <a:close/>
                </a:path>
              </a:pathLst>
            </a:custGeom>
            <a:solidFill>
              <a:srgbClr val="F8F5A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auto">
            <a:xfrm>
              <a:off x="1347" y="1071"/>
              <a:ext cx="153" cy="46"/>
            </a:xfrm>
            <a:custGeom>
              <a:avLst/>
              <a:gdLst/>
              <a:ahLst/>
              <a:cxnLst>
                <a:cxn ang="0">
                  <a:pos x="1211" y="184"/>
                </a:cxn>
                <a:cxn ang="0">
                  <a:pos x="1200" y="253"/>
                </a:cxn>
                <a:cxn ang="0">
                  <a:pos x="1173" y="305"/>
                </a:cxn>
                <a:cxn ang="0">
                  <a:pos x="1135" y="340"/>
                </a:cxn>
                <a:cxn ang="0">
                  <a:pos x="1099" y="351"/>
                </a:cxn>
                <a:cxn ang="0">
                  <a:pos x="142" y="353"/>
                </a:cxn>
                <a:cxn ang="0">
                  <a:pos x="115" y="348"/>
                </a:cxn>
                <a:cxn ang="0">
                  <a:pos x="72" y="323"/>
                </a:cxn>
                <a:cxn ang="0">
                  <a:pos x="38" y="280"/>
                </a:cxn>
                <a:cxn ang="0">
                  <a:pos x="20" y="219"/>
                </a:cxn>
                <a:cxn ang="0">
                  <a:pos x="20" y="151"/>
                </a:cxn>
                <a:cxn ang="0">
                  <a:pos x="38" y="91"/>
                </a:cxn>
                <a:cxn ang="0">
                  <a:pos x="72" y="47"/>
                </a:cxn>
                <a:cxn ang="0">
                  <a:pos x="115" y="22"/>
                </a:cxn>
                <a:cxn ang="0">
                  <a:pos x="142" y="16"/>
                </a:cxn>
                <a:cxn ang="0">
                  <a:pos x="1099" y="20"/>
                </a:cxn>
                <a:cxn ang="0">
                  <a:pos x="1135" y="31"/>
                </a:cxn>
                <a:cxn ang="0">
                  <a:pos x="1173" y="66"/>
                </a:cxn>
                <a:cxn ang="0">
                  <a:pos x="1200" y="118"/>
                </a:cxn>
                <a:cxn ang="0">
                  <a:pos x="1211" y="184"/>
                </a:cxn>
                <a:cxn ang="0">
                  <a:pos x="1228" y="184"/>
                </a:cxn>
                <a:cxn ang="0">
                  <a:pos x="1216" y="115"/>
                </a:cxn>
                <a:cxn ang="0">
                  <a:pos x="1187" y="55"/>
                </a:cxn>
                <a:cxn ang="0">
                  <a:pos x="1153" y="25"/>
                </a:cxn>
                <a:cxn ang="0">
                  <a:pos x="1130" y="9"/>
                </a:cxn>
                <a:cxn ang="0">
                  <a:pos x="1099" y="3"/>
                </a:cxn>
                <a:cxn ang="0">
                  <a:pos x="142" y="0"/>
                </a:cxn>
                <a:cxn ang="0">
                  <a:pos x="112" y="6"/>
                </a:cxn>
                <a:cxn ang="0">
                  <a:pos x="85" y="16"/>
                </a:cxn>
                <a:cxn ang="0">
                  <a:pos x="60" y="34"/>
                </a:cxn>
                <a:cxn ang="0">
                  <a:pos x="22" y="83"/>
                </a:cxn>
                <a:cxn ang="0">
                  <a:pos x="2" y="149"/>
                </a:cxn>
                <a:cxn ang="0">
                  <a:pos x="2" y="222"/>
                </a:cxn>
                <a:cxn ang="0">
                  <a:pos x="22" y="288"/>
                </a:cxn>
                <a:cxn ang="0">
                  <a:pos x="60" y="337"/>
                </a:cxn>
                <a:cxn ang="0">
                  <a:pos x="85" y="353"/>
                </a:cxn>
                <a:cxn ang="0">
                  <a:pos x="112" y="364"/>
                </a:cxn>
                <a:cxn ang="0">
                  <a:pos x="142" y="370"/>
                </a:cxn>
                <a:cxn ang="0">
                  <a:pos x="1099" y="368"/>
                </a:cxn>
                <a:cxn ang="0">
                  <a:pos x="1130" y="362"/>
                </a:cxn>
                <a:cxn ang="0">
                  <a:pos x="1153" y="346"/>
                </a:cxn>
                <a:cxn ang="0">
                  <a:pos x="1187" y="316"/>
                </a:cxn>
                <a:cxn ang="0">
                  <a:pos x="1216" y="255"/>
                </a:cxn>
                <a:cxn ang="0">
                  <a:pos x="1228" y="184"/>
                </a:cxn>
              </a:cxnLst>
              <a:rect l="0" t="0" r="r" b="b"/>
              <a:pathLst>
                <a:path w="1228" h="370">
                  <a:moveTo>
                    <a:pt x="1220" y="184"/>
                  </a:moveTo>
                  <a:lnTo>
                    <a:pt x="1211" y="184"/>
                  </a:lnTo>
                  <a:lnTo>
                    <a:pt x="1209" y="219"/>
                  </a:lnTo>
                  <a:lnTo>
                    <a:pt x="1200" y="253"/>
                  </a:lnTo>
                  <a:lnTo>
                    <a:pt x="1189" y="280"/>
                  </a:lnTo>
                  <a:lnTo>
                    <a:pt x="1173" y="305"/>
                  </a:lnTo>
                  <a:lnTo>
                    <a:pt x="1153" y="323"/>
                  </a:lnTo>
                  <a:lnTo>
                    <a:pt x="1135" y="340"/>
                  </a:lnTo>
                  <a:lnTo>
                    <a:pt x="1110" y="348"/>
                  </a:lnTo>
                  <a:lnTo>
                    <a:pt x="1099" y="351"/>
                  </a:lnTo>
                  <a:lnTo>
                    <a:pt x="1085" y="353"/>
                  </a:lnTo>
                  <a:lnTo>
                    <a:pt x="142" y="353"/>
                  </a:lnTo>
                  <a:lnTo>
                    <a:pt x="129" y="351"/>
                  </a:lnTo>
                  <a:lnTo>
                    <a:pt x="115" y="348"/>
                  </a:lnTo>
                  <a:lnTo>
                    <a:pt x="93" y="340"/>
                  </a:lnTo>
                  <a:lnTo>
                    <a:pt x="72" y="323"/>
                  </a:lnTo>
                  <a:lnTo>
                    <a:pt x="52" y="305"/>
                  </a:lnTo>
                  <a:lnTo>
                    <a:pt x="38" y="280"/>
                  </a:lnTo>
                  <a:lnTo>
                    <a:pt x="27" y="253"/>
                  </a:lnTo>
                  <a:lnTo>
                    <a:pt x="20" y="219"/>
                  </a:lnTo>
                  <a:lnTo>
                    <a:pt x="16" y="184"/>
                  </a:lnTo>
                  <a:lnTo>
                    <a:pt x="20" y="151"/>
                  </a:lnTo>
                  <a:lnTo>
                    <a:pt x="27" y="118"/>
                  </a:lnTo>
                  <a:lnTo>
                    <a:pt x="38" y="91"/>
                  </a:lnTo>
                  <a:lnTo>
                    <a:pt x="52" y="66"/>
                  </a:lnTo>
                  <a:lnTo>
                    <a:pt x="72" y="47"/>
                  </a:lnTo>
                  <a:lnTo>
                    <a:pt x="93" y="31"/>
                  </a:lnTo>
                  <a:lnTo>
                    <a:pt x="115" y="22"/>
                  </a:lnTo>
                  <a:lnTo>
                    <a:pt x="129" y="20"/>
                  </a:lnTo>
                  <a:lnTo>
                    <a:pt x="142" y="16"/>
                  </a:lnTo>
                  <a:lnTo>
                    <a:pt x="1085" y="16"/>
                  </a:lnTo>
                  <a:lnTo>
                    <a:pt x="1099" y="20"/>
                  </a:lnTo>
                  <a:lnTo>
                    <a:pt x="1110" y="22"/>
                  </a:lnTo>
                  <a:lnTo>
                    <a:pt x="1135" y="31"/>
                  </a:lnTo>
                  <a:lnTo>
                    <a:pt x="1153" y="47"/>
                  </a:lnTo>
                  <a:lnTo>
                    <a:pt x="1173" y="66"/>
                  </a:lnTo>
                  <a:lnTo>
                    <a:pt x="1189" y="91"/>
                  </a:lnTo>
                  <a:lnTo>
                    <a:pt x="1200" y="118"/>
                  </a:lnTo>
                  <a:lnTo>
                    <a:pt x="1209" y="151"/>
                  </a:lnTo>
                  <a:lnTo>
                    <a:pt x="1211" y="184"/>
                  </a:lnTo>
                  <a:lnTo>
                    <a:pt x="1220" y="184"/>
                  </a:lnTo>
                  <a:lnTo>
                    <a:pt x="1228" y="184"/>
                  </a:lnTo>
                  <a:lnTo>
                    <a:pt x="1225" y="149"/>
                  </a:lnTo>
                  <a:lnTo>
                    <a:pt x="1216" y="115"/>
                  </a:lnTo>
                  <a:lnTo>
                    <a:pt x="1203" y="83"/>
                  </a:lnTo>
                  <a:lnTo>
                    <a:pt x="1187" y="55"/>
                  </a:lnTo>
                  <a:lnTo>
                    <a:pt x="1164" y="34"/>
                  </a:lnTo>
                  <a:lnTo>
                    <a:pt x="1153" y="25"/>
                  </a:lnTo>
                  <a:lnTo>
                    <a:pt x="1140" y="16"/>
                  </a:lnTo>
                  <a:lnTo>
                    <a:pt x="1130" y="9"/>
                  </a:lnTo>
                  <a:lnTo>
                    <a:pt x="1115" y="6"/>
                  </a:lnTo>
                  <a:lnTo>
                    <a:pt x="1099" y="3"/>
                  </a:lnTo>
                  <a:lnTo>
                    <a:pt x="1085" y="0"/>
                  </a:lnTo>
                  <a:lnTo>
                    <a:pt x="142" y="0"/>
                  </a:lnTo>
                  <a:lnTo>
                    <a:pt x="126" y="3"/>
                  </a:lnTo>
                  <a:lnTo>
                    <a:pt x="112" y="6"/>
                  </a:lnTo>
                  <a:lnTo>
                    <a:pt x="99" y="9"/>
                  </a:lnTo>
                  <a:lnTo>
                    <a:pt x="85" y="16"/>
                  </a:lnTo>
                  <a:lnTo>
                    <a:pt x="74" y="25"/>
                  </a:lnTo>
                  <a:lnTo>
                    <a:pt x="60" y="34"/>
                  </a:lnTo>
                  <a:lnTo>
                    <a:pt x="41" y="55"/>
                  </a:lnTo>
                  <a:lnTo>
                    <a:pt x="22" y="83"/>
                  </a:lnTo>
                  <a:lnTo>
                    <a:pt x="11" y="115"/>
                  </a:lnTo>
                  <a:lnTo>
                    <a:pt x="2" y="149"/>
                  </a:lnTo>
                  <a:lnTo>
                    <a:pt x="0" y="184"/>
                  </a:lnTo>
                  <a:lnTo>
                    <a:pt x="2" y="222"/>
                  </a:lnTo>
                  <a:lnTo>
                    <a:pt x="11" y="255"/>
                  </a:lnTo>
                  <a:lnTo>
                    <a:pt x="22" y="288"/>
                  </a:lnTo>
                  <a:lnTo>
                    <a:pt x="41" y="316"/>
                  </a:lnTo>
                  <a:lnTo>
                    <a:pt x="60" y="337"/>
                  </a:lnTo>
                  <a:lnTo>
                    <a:pt x="74" y="346"/>
                  </a:lnTo>
                  <a:lnTo>
                    <a:pt x="85" y="353"/>
                  </a:lnTo>
                  <a:lnTo>
                    <a:pt x="99" y="362"/>
                  </a:lnTo>
                  <a:lnTo>
                    <a:pt x="112" y="364"/>
                  </a:lnTo>
                  <a:lnTo>
                    <a:pt x="126" y="368"/>
                  </a:lnTo>
                  <a:lnTo>
                    <a:pt x="142" y="370"/>
                  </a:lnTo>
                  <a:lnTo>
                    <a:pt x="1085" y="370"/>
                  </a:lnTo>
                  <a:lnTo>
                    <a:pt x="1099" y="368"/>
                  </a:lnTo>
                  <a:lnTo>
                    <a:pt x="1115" y="364"/>
                  </a:lnTo>
                  <a:lnTo>
                    <a:pt x="1130" y="362"/>
                  </a:lnTo>
                  <a:lnTo>
                    <a:pt x="1140" y="353"/>
                  </a:lnTo>
                  <a:lnTo>
                    <a:pt x="1153" y="346"/>
                  </a:lnTo>
                  <a:lnTo>
                    <a:pt x="1164" y="337"/>
                  </a:lnTo>
                  <a:lnTo>
                    <a:pt x="1187" y="316"/>
                  </a:lnTo>
                  <a:lnTo>
                    <a:pt x="1203" y="288"/>
                  </a:lnTo>
                  <a:lnTo>
                    <a:pt x="1216" y="255"/>
                  </a:lnTo>
                  <a:lnTo>
                    <a:pt x="1225" y="222"/>
                  </a:lnTo>
                  <a:lnTo>
                    <a:pt x="1228" y="184"/>
                  </a:lnTo>
                  <a:lnTo>
                    <a:pt x="1220" y="184"/>
                  </a:lnTo>
                  <a:close/>
                </a:path>
              </a:pathLst>
            </a:custGeom>
            <a:solidFill>
              <a:srgbClr val="773F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Freeform 37"/>
            <p:cNvSpPr>
              <a:spLocks/>
            </p:cNvSpPr>
            <p:nvPr/>
          </p:nvSpPr>
          <p:spPr bwMode="auto">
            <a:xfrm>
              <a:off x="1349" y="1087"/>
              <a:ext cx="150" cy="2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27"/>
                </a:cxn>
                <a:cxn ang="0">
                  <a:pos x="0" y="55"/>
                </a:cxn>
                <a:cxn ang="0">
                  <a:pos x="4" y="90"/>
                </a:cxn>
                <a:cxn ang="0">
                  <a:pos x="11" y="124"/>
                </a:cxn>
                <a:cxn ang="0">
                  <a:pos x="22" y="151"/>
                </a:cxn>
                <a:cxn ang="0">
                  <a:pos x="36" y="176"/>
                </a:cxn>
                <a:cxn ang="0">
                  <a:pos x="56" y="194"/>
                </a:cxn>
                <a:cxn ang="0">
                  <a:pos x="77" y="211"/>
                </a:cxn>
                <a:cxn ang="0">
                  <a:pos x="99" y="219"/>
                </a:cxn>
                <a:cxn ang="0">
                  <a:pos x="113" y="222"/>
                </a:cxn>
                <a:cxn ang="0">
                  <a:pos x="126" y="224"/>
                </a:cxn>
                <a:cxn ang="0">
                  <a:pos x="1069" y="224"/>
                </a:cxn>
                <a:cxn ang="0">
                  <a:pos x="1083" y="222"/>
                </a:cxn>
                <a:cxn ang="0">
                  <a:pos x="1094" y="219"/>
                </a:cxn>
                <a:cxn ang="0">
                  <a:pos x="1119" y="211"/>
                </a:cxn>
                <a:cxn ang="0">
                  <a:pos x="1137" y="194"/>
                </a:cxn>
                <a:cxn ang="0">
                  <a:pos x="1157" y="176"/>
                </a:cxn>
                <a:cxn ang="0">
                  <a:pos x="1173" y="151"/>
                </a:cxn>
                <a:cxn ang="0">
                  <a:pos x="1184" y="124"/>
                </a:cxn>
                <a:cxn ang="0">
                  <a:pos x="1193" y="90"/>
                </a:cxn>
                <a:cxn ang="0">
                  <a:pos x="1195" y="55"/>
                </a:cxn>
                <a:cxn ang="0">
                  <a:pos x="1204" y="55"/>
                </a:cxn>
                <a:cxn ang="0">
                  <a:pos x="1195" y="55"/>
                </a:cxn>
                <a:cxn ang="0">
                  <a:pos x="1193" y="27"/>
                </a:cxn>
                <a:cxn ang="0">
                  <a:pos x="1187" y="0"/>
                </a:cxn>
                <a:cxn ang="0">
                  <a:pos x="1179" y="20"/>
                </a:cxn>
                <a:cxn ang="0">
                  <a:pos x="1168" y="38"/>
                </a:cxn>
                <a:cxn ang="0">
                  <a:pos x="1155" y="55"/>
                </a:cxn>
                <a:cxn ang="0">
                  <a:pos x="1137" y="68"/>
                </a:cxn>
                <a:cxn ang="0">
                  <a:pos x="1124" y="79"/>
                </a:cxn>
                <a:cxn ang="0">
                  <a:pos x="1105" y="88"/>
                </a:cxn>
                <a:cxn ang="0">
                  <a:pos x="1089" y="93"/>
                </a:cxn>
                <a:cxn ang="0">
                  <a:pos x="1069" y="93"/>
                </a:cxn>
                <a:cxn ang="0">
                  <a:pos x="126" y="93"/>
                </a:cxn>
                <a:cxn ang="0">
                  <a:pos x="108" y="93"/>
                </a:cxn>
                <a:cxn ang="0">
                  <a:pos x="88" y="88"/>
                </a:cxn>
                <a:cxn ang="0">
                  <a:pos x="72" y="79"/>
                </a:cxn>
                <a:cxn ang="0">
                  <a:pos x="56" y="68"/>
                </a:cxn>
                <a:cxn ang="0">
                  <a:pos x="42" y="55"/>
                </a:cxn>
                <a:cxn ang="0">
                  <a:pos x="27" y="38"/>
                </a:cxn>
                <a:cxn ang="0">
                  <a:pos x="17" y="20"/>
                </a:cxn>
                <a:cxn ang="0">
                  <a:pos x="6" y="0"/>
                </a:cxn>
              </a:cxnLst>
              <a:rect l="0" t="0" r="r" b="b"/>
              <a:pathLst>
                <a:path w="1204" h="224">
                  <a:moveTo>
                    <a:pt x="6" y="0"/>
                  </a:moveTo>
                  <a:lnTo>
                    <a:pt x="0" y="27"/>
                  </a:lnTo>
                  <a:lnTo>
                    <a:pt x="0" y="55"/>
                  </a:lnTo>
                  <a:lnTo>
                    <a:pt x="4" y="90"/>
                  </a:lnTo>
                  <a:lnTo>
                    <a:pt x="11" y="124"/>
                  </a:lnTo>
                  <a:lnTo>
                    <a:pt x="22" y="151"/>
                  </a:lnTo>
                  <a:lnTo>
                    <a:pt x="36" y="176"/>
                  </a:lnTo>
                  <a:lnTo>
                    <a:pt x="56" y="194"/>
                  </a:lnTo>
                  <a:lnTo>
                    <a:pt x="77" y="211"/>
                  </a:lnTo>
                  <a:lnTo>
                    <a:pt x="99" y="219"/>
                  </a:lnTo>
                  <a:lnTo>
                    <a:pt x="113" y="222"/>
                  </a:lnTo>
                  <a:lnTo>
                    <a:pt x="126" y="224"/>
                  </a:lnTo>
                  <a:lnTo>
                    <a:pt x="1069" y="224"/>
                  </a:lnTo>
                  <a:lnTo>
                    <a:pt x="1083" y="222"/>
                  </a:lnTo>
                  <a:lnTo>
                    <a:pt x="1094" y="219"/>
                  </a:lnTo>
                  <a:lnTo>
                    <a:pt x="1119" y="211"/>
                  </a:lnTo>
                  <a:lnTo>
                    <a:pt x="1137" y="194"/>
                  </a:lnTo>
                  <a:lnTo>
                    <a:pt x="1157" y="176"/>
                  </a:lnTo>
                  <a:lnTo>
                    <a:pt x="1173" y="151"/>
                  </a:lnTo>
                  <a:lnTo>
                    <a:pt x="1184" y="124"/>
                  </a:lnTo>
                  <a:lnTo>
                    <a:pt x="1193" y="90"/>
                  </a:lnTo>
                  <a:lnTo>
                    <a:pt x="1195" y="55"/>
                  </a:lnTo>
                  <a:lnTo>
                    <a:pt x="1204" y="55"/>
                  </a:lnTo>
                  <a:lnTo>
                    <a:pt x="1195" y="55"/>
                  </a:lnTo>
                  <a:lnTo>
                    <a:pt x="1193" y="27"/>
                  </a:lnTo>
                  <a:lnTo>
                    <a:pt x="1187" y="0"/>
                  </a:lnTo>
                  <a:lnTo>
                    <a:pt x="1179" y="20"/>
                  </a:lnTo>
                  <a:lnTo>
                    <a:pt x="1168" y="38"/>
                  </a:lnTo>
                  <a:lnTo>
                    <a:pt x="1155" y="55"/>
                  </a:lnTo>
                  <a:lnTo>
                    <a:pt x="1137" y="68"/>
                  </a:lnTo>
                  <a:lnTo>
                    <a:pt x="1124" y="79"/>
                  </a:lnTo>
                  <a:lnTo>
                    <a:pt x="1105" y="88"/>
                  </a:lnTo>
                  <a:lnTo>
                    <a:pt x="1089" y="93"/>
                  </a:lnTo>
                  <a:lnTo>
                    <a:pt x="1069" y="93"/>
                  </a:lnTo>
                  <a:lnTo>
                    <a:pt x="126" y="93"/>
                  </a:lnTo>
                  <a:lnTo>
                    <a:pt x="108" y="93"/>
                  </a:lnTo>
                  <a:lnTo>
                    <a:pt x="88" y="88"/>
                  </a:lnTo>
                  <a:lnTo>
                    <a:pt x="72" y="79"/>
                  </a:lnTo>
                  <a:lnTo>
                    <a:pt x="56" y="68"/>
                  </a:lnTo>
                  <a:lnTo>
                    <a:pt x="42" y="55"/>
                  </a:lnTo>
                  <a:lnTo>
                    <a:pt x="27" y="38"/>
                  </a:lnTo>
                  <a:lnTo>
                    <a:pt x="17" y="2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6D21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0" name="Freeform 36"/>
            <p:cNvSpPr>
              <a:spLocks noEditPoints="1"/>
            </p:cNvSpPr>
            <p:nvPr/>
          </p:nvSpPr>
          <p:spPr bwMode="auto">
            <a:xfrm>
              <a:off x="1348" y="1085"/>
              <a:ext cx="151" cy="31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3" y="34"/>
                </a:cxn>
                <a:cxn ang="0">
                  <a:pos x="0" y="69"/>
                </a:cxn>
                <a:cxn ang="0">
                  <a:pos x="3" y="104"/>
                </a:cxn>
                <a:cxn ang="0">
                  <a:pos x="12" y="138"/>
                </a:cxn>
                <a:cxn ang="0">
                  <a:pos x="22" y="168"/>
                </a:cxn>
                <a:cxn ang="0">
                  <a:pos x="39" y="195"/>
                </a:cxn>
                <a:cxn ang="0">
                  <a:pos x="58" y="217"/>
                </a:cxn>
                <a:cxn ang="0">
                  <a:pos x="82" y="233"/>
                </a:cxn>
                <a:cxn ang="0">
                  <a:pos x="93" y="238"/>
                </a:cxn>
                <a:cxn ang="0">
                  <a:pos x="107" y="242"/>
                </a:cxn>
                <a:cxn ang="0">
                  <a:pos x="121" y="244"/>
                </a:cxn>
                <a:cxn ang="0">
                  <a:pos x="134" y="247"/>
                </a:cxn>
                <a:cxn ang="0">
                  <a:pos x="1077" y="247"/>
                </a:cxn>
                <a:cxn ang="0">
                  <a:pos x="1091" y="244"/>
                </a:cxn>
                <a:cxn ang="0">
                  <a:pos x="1104" y="242"/>
                </a:cxn>
                <a:cxn ang="0">
                  <a:pos x="1118" y="238"/>
                </a:cxn>
                <a:cxn ang="0">
                  <a:pos x="1129" y="233"/>
                </a:cxn>
                <a:cxn ang="0">
                  <a:pos x="1151" y="217"/>
                </a:cxn>
                <a:cxn ang="0">
                  <a:pos x="1170" y="195"/>
                </a:cxn>
                <a:cxn ang="0">
                  <a:pos x="1187" y="168"/>
                </a:cxn>
                <a:cxn ang="0">
                  <a:pos x="1201" y="138"/>
                </a:cxn>
                <a:cxn ang="0">
                  <a:pos x="1208" y="104"/>
                </a:cxn>
                <a:cxn ang="0">
                  <a:pos x="1212" y="69"/>
                </a:cxn>
                <a:cxn ang="0">
                  <a:pos x="1203" y="69"/>
                </a:cxn>
                <a:cxn ang="0">
                  <a:pos x="1201" y="104"/>
                </a:cxn>
                <a:cxn ang="0">
                  <a:pos x="1192" y="138"/>
                </a:cxn>
                <a:cxn ang="0">
                  <a:pos x="1181" y="165"/>
                </a:cxn>
                <a:cxn ang="0">
                  <a:pos x="1165" y="190"/>
                </a:cxn>
                <a:cxn ang="0">
                  <a:pos x="1145" y="208"/>
                </a:cxn>
                <a:cxn ang="0">
                  <a:pos x="1127" y="225"/>
                </a:cxn>
                <a:cxn ang="0">
                  <a:pos x="1102" y="233"/>
                </a:cxn>
                <a:cxn ang="0">
                  <a:pos x="1091" y="236"/>
                </a:cxn>
                <a:cxn ang="0">
                  <a:pos x="1077" y="238"/>
                </a:cxn>
                <a:cxn ang="0">
                  <a:pos x="134" y="238"/>
                </a:cxn>
                <a:cxn ang="0">
                  <a:pos x="121" y="236"/>
                </a:cxn>
                <a:cxn ang="0">
                  <a:pos x="107" y="233"/>
                </a:cxn>
                <a:cxn ang="0">
                  <a:pos x="85" y="225"/>
                </a:cxn>
                <a:cxn ang="0">
                  <a:pos x="64" y="208"/>
                </a:cxn>
                <a:cxn ang="0">
                  <a:pos x="44" y="190"/>
                </a:cxn>
                <a:cxn ang="0">
                  <a:pos x="30" y="165"/>
                </a:cxn>
                <a:cxn ang="0">
                  <a:pos x="19" y="138"/>
                </a:cxn>
                <a:cxn ang="0">
                  <a:pos x="12" y="104"/>
                </a:cxn>
                <a:cxn ang="0">
                  <a:pos x="8" y="69"/>
                </a:cxn>
                <a:cxn ang="0">
                  <a:pos x="8" y="41"/>
                </a:cxn>
                <a:cxn ang="0">
                  <a:pos x="14" y="14"/>
                </a:cxn>
                <a:cxn ang="0">
                  <a:pos x="12" y="0"/>
                </a:cxn>
                <a:cxn ang="0">
                  <a:pos x="1201" y="0"/>
                </a:cxn>
                <a:cxn ang="0">
                  <a:pos x="1195" y="14"/>
                </a:cxn>
                <a:cxn ang="0">
                  <a:pos x="1201" y="41"/>
                </a:cxn>
                <a:cxn ang="0">
                  <a:pos x="1203" y="69"/>
                </a:cxn>
                <a:cxn ang="0">
                  <a:pos x="1212" y="69"/>
                </a:cxn>
                <a:cxn ang="0">
                  <a:pos x="1208" y="34"/>
                </a:cxn>
                <a:cxn ang="0">
                  <a:pos x="1201" y="0"/>
                </a:cxn>
              </a:cxnLst>
              <a:rect l="0" t="0" r="r" b="b"/>
              <a:pathLst>
                <a:path w="1212" h="247">
                  <a:moveTo>
                    <a:pt x="12" y="0"/>
                  </a:moveTo>
                  <a:lnTo>
                    <a:pt x="3" y="34"/>
                  </a:lnTo>
                  <a:lnTo>
                    <a:pt x="0" y="69"/>
                  </a:lnTo>
                  <a:lnTo>
                    <a:pt x="3" y="104"/>
                  </a:lnTo>
                  <a:lnTo>
                    <a:pt x="12" y="138"/>
                  </a:lnTo>
                  <a:lnTo>
                    <a:pt x="22" y="168"/>
                  </a:lnTo>
                  <a:lnTo>
                    <a:pt x="39" y="195"/>
                  </a:lnTo>
                  <a:lnTo>
                    <a:pt x="58" y="217"/>
                  </a:lnTo>
                  <a:lnTo>
                    <a:pt x="82" y="233"/>
                  </a:lnTo>
                  <a:lnTo>
                    <a:pt x="93" y="238"/>
                  </a:lnTo>
                  <a:lnTo>
                    <a:pt x="107" y="242"/>
                  </a:lnTo>
                  <a:lnTo>
                    <a:pt x="121" y="244"/>
                  </a:lnTo>
                  <a:lnTo>
                    <a:pt x="134" y="247"/>
                  </a:lnTo>
                  <a:lnTo>
                    <a:pt x="1077" y="247"/>
                  </a:lnTo>
                  <a:lnTo>
                    <a:pt x="1091" y="244"/>
                  </a:lnTo>
                  <a:lnTo>
                    <a:pt x="1104" y="242"/>
                  </a:lnTo>
                  <a:lnTo>
                    <a:pt x="1118" y="238"/>
                  </a:lnTo>
                  <a:lnTo>
                    <a:pt x="1129" y="233"/>
                  </a:lnTo>
                  <a:lnTo>
                    <a:pt x="1151" y="217"/>
                  </a:lnTo>
                  <a:lnTo>
                    <a:pt x="1170" y="195"/>
                  </a:lnTo>
                  <a:lnTo>
                    <a:pt x="1187" y="168"/>
                  </a:lnTo>
                  <a:lnTo>
                    <a:pt x="1201" y="138"/>
                  </a:lnTo>
                  <a:lnTo>
                    <a:pt x="1208" y="104"/>
                  </a:lnTo>
                  <a:lnTo>
                    <a:pt x="1212" y="69"/>
                  </a:lnTo>
                  <a:lnTo>
                    <a:pt x="1203" y="69"/>
                  </a:lnTo>
                  <a:lnTo>
                    <a:pt x="1201" y="104"/>
                  </a:lnTo>
                  <a:lnTo>
                    <a:pt x="1192" y="138"/>
                  </a:lnTo>
                  <a:lnTo>
                    <a:pt x="1181" y="165"/>
                  </a:lnTo>
                  <a:lnTo>
                    <a:pt x="1165" y="190"/>
                  </a:lnTo>
                  <a:lnTo>
                    <a:pt x="1145" y="208"/>
                  </a:lnTo>
                  <a:lnTo>
                    <a:pt x="1127" y="225"/>
                  </a:lnTo>
                  <a:lnTo>
                    <a:pt x="1102" y="233"/>
                  </a:lnTo>
                  <a:lnTo>
                    <a:pt x="1091" y="236"/>
                  </a:lnTo>
                  <a:lnTo>
                    <a:pt x="1077" y="238"/>
                  </a:lnTo>
                  <a:lnTo>
                    <a:pt x="134" y="238"/>
                  </a:lnTo>
                  <a:lnTo>
                    <a:pt x="121" y="236"/>
                  </a:lnTo>
                  <a:lnTo>
                    <a:pt x="107" y="233"/>
                  </a:lnTo>
                  <a:lnTo>
                    <a:pt x="85" y="225"/>
                  </a:lnTo>
                  <a:lnTo>
                    <a:pt x="64" y="208"/>
                  </a:lnTo>
                  <a:lnTo>
                    <a:pt x="44" y="190"/>
                  </a:lnTo>
                  <a:lnTo>
                    <a:pt x="30" y="165"/>
                  </a:lnTo>
                  <a:lnTo>
                    <a:pt x="19" y="138"/>
                  </a:lnTo>
                  <a:lnTo>
                    <a:pt x="12" y="104"/>
                  </a:lnTo>
                  <a:lnTo>
                    <a:pt x="8" y="69"/>
                  </a:lnTo>
                  <a:lnTo>
                    <a:pt x="8" y="41"/>
                  </a:lnTo>
                  <a:lnTo>
                    <a:pt x="14" y="14"/>
                  </a:lnTo>
                  <a:lnTo>
                    <a:pt x="12" y="0"/>
                  </a:lnTo>
                  <a:close/>
                  <a:moveTo>
                    <a:pt x="1201" y="0"/>
                  </a:moveTo>
                  <a:lnTo>
                    <a:pt x="1195" y="14"/>
                  </a:lnTo>
                  <a:lnTo>
                    <a:pt x="1201" y="41"/>
                  </a:lnTo>
                  <a:lnTo>
                    <a:pt x="1203" y="69"/>
                  </a:lnTo>
                  <a:lnTo>
                    <a:pt x="1212" y="69"/>
                  </a:lnTo>
                  <a:lnTo>
                    <a:pt x="1208" y="34"/>
                  </a:lnTo>
                  <a:lnTo>
                    <a:pt x="1201" y="0"/>
                  </a:lnTo>
                  <a:close/>
                </a:path>
              </a:pathLst>
            </a:custGeom>
            <a:solidFill>
              <a:srgbClr val="75372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9" name="Freeform 35"/>
            <p:cNvSpPr>
              <a:spLocks/>
            </p:cNvSpPr>
            <p:nvPr/>
          </p:nvSpPr>
          <p:spPr bwMode="auto">
            <a:xfrm>
              <a:off x="1690" y="971"/>
              <a:ext cx="253" cy="163"/>
            </a:xfrm>
            <a:custGeom>
              <a:avLst/>
              <a:gdLst/>
              <a:ahLst/>
              <a:cxnLst>
                <a:cxn ang="0">
                  <a:pos x="2020" y="688"/>
                </a:cxn>
                <a:cxn ang="0">
                  <a:pos x="2009" y="786"/>
                </a:cxn>
                <a:cxn ang="0">
                  <a:pos x="1974" y="909"/>
                </a:cxn>
                <a:cxn ang="0">
                  <a:pos x="1914" y="1021"/>
                </a:cxn>
                <a:cxn ang="0">
                  <a:pos x="1837" y="1117"/>
                </a:cxn>
                <a:cxn ang="0">
                  <a:pos x="1741" y="1199"/>
                </a:cxn>
                <a:cxn ang="0">
                  <a:pos x="1634" y="1260"/>
                </a:cxn>
                <a:cxn ang="0">
                  <a:pos x="1514" y="1298"/>
                </a:cxn>
                <a:cxn ang="0">
                  <a:pos x="1451" y="1306"/>
                </a:cxn>
                <a:cxn ang="0">
                  <a:pos x="1384" y="1309"/>
                </a:cxn>
                <a:cxn ang="0">
                  <a:pos x="603" y="1309"/>
                </a:cxn>
                <a:cxn ang="0">
                  <a:pos x="540" y="1303"/>
                </a:cxn>
                <a:cxn ang="0">
                  <a:pos x="447" y="1281"/>
                </a:cxn>
                <a:cxn ang="0">
                  <a:pos x="332" y="1229"/>
                </a:cxn>
                <a:cxn ang="0">
                  <a:pos x="231" y="1161"/>
                </a:cxn>
                <a:cxn ang="0">
                  <a:pos x="145" y="1070"/>
                </a:cxn>
                <a:cxn ang="0">
                  <a:pos x="77" y="966"/>
                </a:cxn>
                <a:cxn ang="0">
                  <a:pos x="28" y="849"/>
                </a:cxn>
                <a:cxn ang="0">
                  <a:pos x="3" y="723"/>
                </a:cxn>
                <a:cxn ang="0">
                  <a:pos x="0" y="654"/>
                </a:cxn>
                <a:cxn ang="0">
                  <a:pos x="3" y="589"/>
                </a:cxn>
                <a:cxn ang="0">
                  <a:pos x="28" y="460"/>
                </a:cxn>
                <a:cxn ang="0">
                  <a:pos x="77" y="342"/>
                </a:cxn>
                <a:cxn ang="0">
                  <a:pos x="145" y="238"/>
                </a:cxn>
                <a:cxn ang="0">
                  <a:pos x="231" y="148"/>
                </a:cxn>
                <a:cxn ang="0">
                  <a:pos x="332" y="80"/>
                </a:cxn>
                <a:cxn ang="0">
                  <a:pos x="447" y="30"/>
                </a:cxn>
                <a:cxn ang="0">
                  <a:pos x="540" y="8"/>
                </a:cxn>
                <a:cxn ang="0">
                  <a:pos x="603" y="0"/>
                </a:cxn>
                <a:cxn ang="0">
                  <a:pos x="1384" y="0"/>
                </a:cxn>
                <a:cxn ang="0">
                  <a:pos x="1451" y="3"/>
                </a:cxn>
                <a:cxn ang="0">
                  <a:pos x="1514" y="13"/>
                </a:cxn>
                <a:cxn ang="0">
                  <a:pos x="1634" y="52"/>
                </a:cxn>
                <a:cxn ang="0">
                  <a:pos x="1741" y="112"/>
                </a:cxn>
                <a:cxn ang="0">
                  <a:pos x="1837" y="191"/>
                </a:cxn>
                <a:cxn ang="0">
                  <a:pos x="1914" y="288"/>
                </a:cxn>
                <a:cxn ang="0">
                  <a:pos x="1974" y="399"/>
                </a:cxn>
                <a:cxn ang="0">
                  <a:pos x="2009" y="523"/>
                </a:cxn>
                <a:cxn ang="0">
                  <a:pos x="2020" y="621"/>
                </a:cxn>
              </a:cxnLst>
              <a:rect l="0" t="0" r="r" b="b"/>
              <a:pathLst>
                <a:path w="2023" h="1309">
                  <a:moveTo>
                    <a:pt x="2023" y="654"/>
                  </a:moveTo>
                  <a:lnTo>
                    <a:pt x="2020" y="688"/>
                  </a:lnTo>
                  <a:lnTo>
                    <a:pt x="2020" y="723"/>
                  </a:lnTo>
                  <a:lnTo>
                    <a:pt x="2009" y="786"/>
                  </a:lnTo>
                  <a:lnTo>
                    <a:pt x="1993" y="849"/>
                  </a:lnTo>
                  <a:lnTo>
                    <a:pt x="1974" y="909"/>
                  </a:lnTo>
                  <a:lnTo>
                    <a:pt x="1946" y="966"/>
                  </a:lnTo>
                  <a:lnTo>
                    <a:pt x="1914" y="1021"/>
                  </a:lnTo>
                  <a:lnTo>
                    <a:pt x="1878" y="1070"/>
                  </a:lnTo>
                  <a:lnTo>
                    <a:pt x="1837" y="1117"/>
                  </a:lnTo>
                  <a:lnTo>
                    <a:pt x="1790" y="1161"/>
                  </a:lnTo>
                  <a:lnTo>
                    <a:pt x="1741" y="1199"/>
                  </a:lnTo>
                  <a:lnTo>
                    <a:pt x="1689" y="1229"/>
                  </a:lnTo>
                  <a:lnTo>
                    <a:pt x="1634" y="1260"/>
                  </a:lnTo>
                  <a:lnTo>
                    <a:pt x="1573" y="1281"/>
                  </a:lnTo>
                  <a:lnTo>
                    <a:pt x="1514" y="1298"/>
                  </a:lnTo>
                  <a:lnTo>
                    <a:pt x="1483" y="1303"/>
                  </a:lnTo>
                  <a:lnTo>
                    <a:pt x="1451" y="1306"/>
                  </a:lnTo>
                  <a:lnTo>
                    <a:pt x="1417" y="1309"/>
                  </a:lnTo>
                  <a:lnTo>
                    <a:pt x="1384" y="1309"/>
                  </a:lnTo>
                  <a:lnTo>
                    <a:pt x="637" y="1309"/>
                  </a:lnTo>
                  <a:lnTo>
                    <a:pt x="603" y="1309"/>
                  </a:lnTo>
                  <a:lnTo>
                    <a:pt x="571" y="1306"/>
                  </a:lnTo>
                  <a:lnTo>
                    <a:pt x="540" y="1303"/>
                  </a:lnTo>
                  <a:lnTo>
                    <a:pt x="508" y="1298"/>
                  </a:lnTo>
                  <a:lnTo>
                    <a:pt x="447" y="1281"/>
                  </a:lnTo>
                  <a:lnTo>
                    <a:pt x="387" y="1260"/>
                  </a:lnTo>
                  <a:lnTo>
                    <a:pt x="332" y="1229"/>
                  </a:lnTo>
                  <a:lnTo>
                    <a:pt x="280" y="1199"/>
                  </a:lnTo>
                  <a:lnTo>
                    <a:pt x="231" y="1161"/>
                  </a:lnTo>
                  <a:lnTo>
                    <a:pt x="187" y="1117"/>
                  </a:lnTo>
                  <a:lnTo>
                    <a:pt x="145" y="1070"/>
                  </a:lnTo>
                  <a:lnTo>
                    <a:pt x="107" y="1021"/>
                  </a:lnTo>
                  <a:lnTo>
                    <a:pt x="77" y="966"/>
                  </a:lnTo>
                  <a:lnTo>
                    <a:pt x="50" y="909"/>
                  </a:lnTo>
                  <a:lnTo>
                    <a:pt x="28" y="849"/>
                  </a:lnTo>
                  <a:lnTo>
                    <a:pt x="12" y="786"/>
                  </a:lnTo>
                  <a:lnTo>
                    <a:pt x="3" y="723"/>
                  </a:lnTo>
                  <a:lnTo>
                    <a:pt x="0" y="688"/>
                  </a:lnTo>
                  <a:lnTo>
                    <a:pt x="0" y="654"/>
                  </a:lnTo>
                  <a:lnTo>
                    <a:pt x="0" y="621"/>
                  </a:lnTo>
                  <a:lnTo>
                    <a:pt x="3" y="589"/>
                  </a:lnTo>
                  <a:lnTo>
                    <a:pt x="12" y="523"/>
                  </a:lnTo>
                  <a:lnTo>
                    <a:pt x="28" y="460"/>
                  </a:lnTo>
                  <a:lnTo>
                    <a:pt x="50" y="399"/>
                  </a:lnTo>
                  <a:lnTo>
                    <a:pt x="77" y="342"/>
                  </a:lnTo>
                  <a:lnTo>
                    <a:pt x="107" y="288"/>
                  </a:lnTo>
                  <a:lnTo>
                    <a:pt x="145" y="238"/>
                  </a:lnTo>
                  <a:lnTo>
                    <a:pt x="187" y="191"/>
                  </a:lnTo>
                  <a:lnTo>
                    <a:pt x="231" y="148"/>
                  </a:lnTo>
                  <a:lnTo>
                    <a:pt x="280" y="112"/>
                  </a:lnTo>
                  <a:lnTo>
                    <a:pt x="332" y="80"/>
                  </a:lnTo>
                  <a:lnTo>
                    <a:pt x="387" y="52"/>
                  </a:lnTo>
                  <a:lnTo>
                    <a:pt x="447" y="30"/>
                  </a:lnTo>
                  <a:lnTo>
                    <a:pt x="508" y="13"/>
                  </a:lnTo>
                  <a:lnTo>
                    <a:pt x="540" y="8"/>
                  </a:lnTo>
                  <a:lnTo>
                    <a:pt x="571" y="3"/>
                  </a:lnTo>
                  <a:lnTo>
                    <a:pt x="603" y="0"/>
                  </a:lnTo>
                  <a:lnTo>
                    <a:pt x="637" y="0"/>
                  </a:lnTo>
                  <a:lnTo>
                    <a:pt x="1384" y="0"/>
                  </a:lnTo>
                  <a:lnTo>
                    <a:pt x="1417" y="0"/>
                  </a:lnTo>
                  <a:lnTo>
                    <a:pt x="1451" y="3"/>
                  </a:lnTo>
                  <a:lnTo>
                    <a:pt x="1483" y="8"/>
                  </a:lnTo>
                  <a:lnTo>
                    <a:pt x="1514" y="13"/>
                  </a:lnTo>
                  <a:lnTo>
                    <a:pt x="1573" y="30"/>
                  </a:lnTo>
                  <a:lnTo>
                    <a:pt x="1634" y="52"/>
                  </a:lnTo>
                  <a:lnTo>
                    <a:pt x="1689" y="80"/>
                  </a:lnTo>
                  <a:lnTo>
                    <a:pt x="1741" y="112"/>
                  </a:lnTo>
                  <a:lnTo>
                    <a:pt x="1790" y="148"/>
                  </a:lnTo>
                  <a:lnTo>
                    <a:pt x="1837" y="191"/>
                  </a:lnTo>
                  <a:lnTo>
                    <a:pt x="1878" y="238"/>
                  </a:lnTo>
                  <a:lnTo>
                    <a:pt x="1914" y="288"/>
                  </a:lnTo>
                  <a:lnTo>
                    <a:pt x="1946" y="342"/>
                  </a:lnTo>
                  <a:lnTo>
                    <a:pt x="1974" y="399"/>
                  </a:lnTo>
                  <a:lnTo>
                    <a:pt x="1993" y="460"/>
                  </a:lnTo>
                  <a:lnTo>
                    <a:pt x="2009" y="523"/>
                  </a:lnTo>
                  <a:lnTo>
                    <a:pt x="2020" y="589"/>
                  </a:lnTo>
                  <a:lnTo>
                    <a:pt x="2020" y="621"/>
                  </a:lnTo>
                  <a:lnTo>
                    <a:pt x="2023" y="654"/>
                  </a:lnTo>
                  <a:close/>
                </a:path>
              </a:pathLst>
            </a:custGeom>
            <a:solidFill>
              <a:srgbClr val="F3F3F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1689" y="970"/>
              <a:ext cx="255" cy="166"/>
            </a:xfrm>
            <a:custGeom>
              <a:avLst/>
              <a:gdLst/>
              <a:ahLst/>
              <a:cxnLst>
                <a:cxn ang="0">
                  <a:pos x="2021" y="728"/>
                </a:cxn>
                <a:cxn ang="0">
                  <a:pos x="1974" y="914"/>
                </a:cxn>
                <a:cxn ang="0">
                  <a:pos x="1877" y="1073"/>
                </a:cxn>
                <a:cxn ang="0">
                  <a:pos x="1746" y="1199"/>
                </a:cxn>
                <a:cxn ang="0">
                  <a:pos x="1581" y="1281"/>
                </a:cxn>
                <a:cxn ang="0">
                  <a:pos x="1459" y="1306"/>
                </a:cxn>
                <a:cxn ang="0">
                  <a:pos x="645" y="1309"/>
                </a:cxn>
                <a:cxn ang="0">
                  <a:pos x="548" y="1304"/>
                </a:cxn>
                <a:cxn ang="0">
                  <a:pos x="401" y="1259"/>
                </a:cxn>
                <a:cxn ang="0">
                  <a:pos x="244" y="1160"/>
                </a:cxn>
                <a:cxn ang="0">
                  <a:pos x="124" y="1024"/>
                </a:cxn>
                <a:cxn ang="0">
                  <a:pos x="44" y="854"/>
                </a:cxn>
                <a:cxn ang="0">
                  <a:pos x="17" y="662"/>
                </a:cxn>
                <a:cxn ang="0">
                  <a:pos x="44" y="471"/>
                </a:cxn>
                <a:cxn ang="0">
                  <a:pos x="124" y="301"/>
                </a:cxn>
                <a:cxn ang="0">
                  <a:pos x="244" y="164"/>
                </a:cxn>
                <a:cxn ang="0">
                  <a:pos x="401" y="66"/>
                </a:cxn>
                <a:cxn ang="0">
                  <a:pos x="579" y="19"/>
                </a:cxn>
                <a:cxn ang="0">
                  <a:pos x="1392" y="16"/>
                </a:cxn>
                <a:cxn ang="0">
                  <a:pos x="1522" y="30"/>
                </a:cxn>
                <a:cxn ang="0">
                  <a:pos x="1694" y="93"/>
                </a:cxn>
                <a:cxn ang="0">
                  <a:pos x="1839" y="206"/>
                </a:cxn>
                <a:cxn ang="0">
                  <a:pos x="1946" y="353"/>
                </a:cxn>
                <a:cxn ang="0">
                  <a:pos x="2009" y="531"/>
                </a:cxn>
                <a:cxn ang="0">
                  <a:pos x="2031" y="662"/>
                </a:cxn>
                <a:cxn ang="0">
                  <a:pos x="2037" y="594"/>
                </a:cxn>
                <a:cxn ang="0">
                  <a:pos x="1987" y="405"/>
                </a:cxn>
                <a:cxn ang="0">
                  <a:pos x="1891" y="240"/>
                </a:cxn>
                <a:cxn ang="0">
                  <a:pos x="1755" y="112"/>
                </a:cxn>
                <a:cxn ang="0">
                  <a:pos x="1584" y="30"/>
                </a:cxn>
                <a:cxn ang="0">
                  <a:pos x="1491" y="8"/>
                </a:cxn>
                <a:cxn ang="0">
                  <a:pos x="1392" y="0"/>
                </a:cxn>
                <a:cxn ang="0">
                  <a:pos x="579" y="3"/>
                </a:cxn>
                <a:cxn ang="0">
                  <a:pos x="482" y="19"/>
                </a:cxn>
                <a:cxn ang="0">
                  <a:pos x="338" y="79"/>
                </a:cxn>
                <a:cxn ang="0">
                  <a:pos x="187" y="194"/>
                </a:cxn>
                <a:cxn ang="0">
                  <a:pos x="77" y="348"/>
                </a:cxn>
                <a:cxn ang="0">
                  <a:pos x="11" y="529"/>
                </a:cxn>
                <a:cxn ang="0">
                  <a:pos x="0" y="662"/>
                </a:cxn>
                <a:cxn ang="0">
                  <a:pos x="11" y="796"/>
                </a:cxn>
                <a:cxn ang="0">
                  <a:pos x="77" y="979"/>
                </a:cxn>
                <a:cxn ang="0">
                  <a:pos x="187" y="1130"/>
                </a:cxn>
                <a:cxn ang="0">
                  <a:pos x="338" y="1245"/>
                </a:cxn>
                <a:cxn ang="0">
                  <a:pos x="482" y="1306"/>
                </a:cxn>
                <a:cxn ang="0">
                  <a:pos x="579" y="1322"/>
                </a:cxn>
                <a:cxn ang="0">
                  <a:pos x="1392" y="1325"/>
                </a:cxn>
                <a:cxn ang="0">
                  <a:pos x="1491" y="1320"/>
                </a:cxn>
                <a:cxn ang="0">
                  <a:pos x="1584" y="1295"/>
                </a:cxn>
                <a:cxn ang="0">
                  <a:pos x="1755" y="1213"/>
                </a:cxn>
                <a:cxn ang="0">
                  <a:pos x="1891" y="1084"/>
                </a:cxn>
                <a:cxn ang="0">
                  <a:pos x="1987" y="920"/>
                </a:cxn>
                <a:cxn ang="0">
                  <a:pos x="2037" y="731"/>
                </a:cxn>
                <a:cxn ang="0">
                  <a:pos x="2031" y="662"/>
                </a:cxn>
              </a:cxnLst>
              <a:rect l="0" t="0" r="r" b="b"/>
              <a:pathLst>
                <a:path w="2039" h="1325">
                  <a:moveTo>
                    <a:pt x="2031" y="662"/>
                  </a:moveTo>
                  <a:lnTo>
                    <a:pt x="2023" y="662"/>
                  </a:lnTo>
                  <a:lnTo>
                    <a:pt x="2021" y="728"/>
                  </a:lnTo>
                  <a:lnTo>
                    <a:pt x="2009" y="794"/>
                  </a:lnTo>
                  <a:lnTo>
                    <a:pt x="1992" y="854"/>
                  </a:lnTo>
                  <a:lnTo>
                    <a:pt x="1974" y="914"/>
                  </a:lnTo>
                  <a:lnTo>
                    <a:pt x="1946" y="972"/>
                  </a:lnTo>
                  <a:lnTo>
                    <a:pt x="1916" y="1024"/>
                  </a:lnTo>
                  <a:lnTo>
                    <a:pt x="1877" y="1073"/>
                  </a:lnTo>
                  <a:lnTo>
                    <a:pt x="1839" y="1119"/>
                  </a:lnTo>
                  <a:lnTo>
                    <a:pt x="1793" y="1160"/>
                  </a:lnTo>
                  <a:lnTo>
                    <a:pt x="1746" y="1199"/>
                  </a:lnTo>
                  <a:lnTo>
                    <a:pt x="1694" y="1232"/>
                  </a:lnTo>
                  <a:lnTo>
                    <a:pt x="1639" y="1259"/>
                  </a:lnTo>
                  <a:lnTo>
                    <a:pt x="1581" y="1281"/>
                  </a:lnTo>
                  <a:lnTo>
                    <a:pt x="1522" y="1297"/>
                  </a:lnTo>
                  <a:lnTo>
                    <a:pt x="1489" y="1304"/>
                  </a:lnTo>
                  <a:lnTo>
                    <a:pt x="1459" y="1306"/>
                  </a:lnTo>
                  <a:lnTo>
                    <a:pt x="1425" y="1309"/>
                  </a:lnTo>
                  <a:lnTo>
                    <a:pt x="1392" y="1309"/>
                  </a:lnTo>
                  <a:lnTo>
                    <a:pt x="645" y="1309"/>
                  </a:lnTo>
                  <a:lnTo>
                    <a:pt x="611" y="1309"/>
                  </a:lnTo>
                  <a:lnTo>
                    <a:pt x="579" y="1306"/>
                  </a:lnTo>
                  <a:lnTo>
                    <a:pt x="548" y="1304"/>
                  </a:lnTo>
                  <a:lnTo>
                    <a:pt x="518" y="1297"/>
                  </a:lnTo>
                  <a:lnTo>
                    <a:pt x="458" y="1281"/>
                  </a:lnTo>
                  <a:lnTo>
                    <a:pt x="401" y="1259"/>
                  </a:lnTo>
                  <a:lnTo>
                    <a:pt x="345" y="1232"/>
                  </a:lnTo>
                  <a:lnTo>
                    <a:pt x="293" y="1199"/>
                  </a:lnTo>
                  <a:lnTo>
                    <a:pt x="244" y="1160"/>
                  </a:lnTo>
                  <a:lnTo>
                    <a:pt x="200" y="1119"/>
                  </a:lnTo>
                  <a:lnTo>
                    <a:pt x="159" y="1073"/>
                  </a:lnTo>
                  <a:lnTo>
                    <a:pt x="124" y="1024"/>
                  </a:lnTo>
                  <a:lnTo>
                    <a:pt x="90" y="972"/>
                  </a:lnTo>
                  <a:lnTo>
                    <a:pt x="67" y="914"/>
                  </a:lnTo>
                  <a:lnTo>
                    <a:pt x="44" y="854"/>
                  </a:lnTo>
                  <a:lnTo>
                    <a:pt x="27" y="794"/>
                  </a:lnTo>
                  <a:lnTo>
                    <a:pt x="20" y="728"/>
                  </a:lnTo>
                  <a:lnTo>
                    <a:pt x="17" y="662"/>
                  </a:lnTo>
                  <a:lnTo>
                    <a:pt x="20" y="597"/>
                  </a:lnTo>
                  <a:lnTo>
                    <a:pt x="27" y="531"/>
                  </a:lnTo>
                  <a:lnTo>
                    <a:pt x="44" y="471"/>
                  </a:lnTo>
                  <a:lnTo>
                    <a:pt x="67" y="411"/>
                  </a:lnTo>
                  <a:lnTo>
                    <a:pt x="90" y="353"/>
                  </a:lnTo>
                  <a:lnTo>
                    <a:pt x="124" y="301"/>
                  </a:lnTo>
                  <a:lnTo>
                    <a:pt x="159" y="251"/>
                  </a:lnTo>
                  <a:lnTo>
                    <a:pt x="200" y="206"/>
                  </a:lnTo>
                  <a:lnTo>
                    <a:pt x="244" y="164"/>
                  </a:lnTo>
                  <a:lnTo>
                    <a:pt x="293" y="125"/>
                  </a:lnTo>
                  <a:lnTo>
                    <a:pt x="345" y="93"/>
                  </a:lnTo>
                  <a:lnTo>
                    <a:pt x="401" y="66"/>
                  </a:lnTo>
                  <a:lnTo>
                    <a:pt x="458" y="43"/>
                  </a:lnTo>
                  <a:lnTo>
                    <a:pt x="518" y="30"/>
                  </a:lnTo>
                  <a:lnTo>
                    <a:pt x="579" y="19"/>
                  </a:lnTo>
                  <a:lnTo>
                    <a:pt x="611" y="16"/>
                  </a:lnTo>
                  <a:lnTo>
                    <a:pt x="645" y="16"/>
                  </a:lnTo>
                  <a:lnTo>
                    <a:pt x="1392" y="16"/>
                  </a:lnTo>
                  <a:lnTo>
                    <a:pt x="1425" y="16"/>
                  </a:lnTo>
                  <a:lnTo>
                    <a:pt x="1459" y="19"/>
                  </a:lnTo>
                  <a:lnTo>
                    <a:pt x="1522" y="30"/>
                  </a:lnTo>
                  <a:lnTo>
                    <a:pt x="1581" y="43"/>
                  </a:lnTo>
                  <a:lnTo>
                    <a:pt x="1639" y="66"/>
                  </a:lnTo>
                  <a:lnTo>
                    <a:pt x="1694" y="93"/>
                  </a:lnTo>
                  <a:lnTo>
                    <a:pt x="1746" y="125"/>
                  </a:lnTo>
                  <a:lnTo>
                    <a:pt x="1793" y="164"/>
                  </a:lnTo>
                  <a:lnTo>
                    <a:pt x="1839" y="206"/>
                  </a:lnTo>
                  <a:lnTo>
                    <a:pt x="1877" y="251"/>
                  </a:lnTo>
                  <a:lnTo>
                    <a:pt x="1916" y="301"/>
                  </a:lnTo>
                  <a:lnTo>
                    <a:pt x="1946" y="353"/>
                  </a:lnTo>
                  <a:lnTo>
                    <a:pt x="1974" y="411"/>
                  </a:lnTo>
                  <a:lnTo>
                    <a:pt x="1992" y="471"/>
                  </a:lnTo>
                  <a:lnTo>
                    <a:pt x="2009" y="531"/>
                  </a:lnTo>
                  <a:lnTo>
                    <a:pt x="2021" y="597"/>
                  </a:lnTo>
                  <a:lnTo>
                    <a:pt x="2023" y="662"/>
                  </a:lnTo>
                  <a:lnTo>
                    <a:pt x="2031" y="662"/>
                  </a:lnTo>
                  <a:lnTo>
                    <a:pt x="2039" y="662"/>
                  </a:lnTo>
                  <a:lnTo>
                    <a:pt x="2039" y="629"/>
                  </a:lnTo>
                  <a:lnTo>
                    <a:pt x="2037" y="594"/>
                  </a:lnTo>
                  <a:lnTo>
                    <a:pt x="2026" y="529"/>
                  </a:lnTo>
                  <a:lnTo>
                    <a:pt x="2009" y="466"/>
                  </a:lnTo>
                  <a:lnTo>
                    <a:pt x="1987" y="405"/>
                  </a:lnTo>
                  <a:lnTo>
                    <a:pt x="1960" y="348"/>
                  </a:lnTo>
                  <a:lnTo>
                    <a:pt x="1929" y="292"/>
                  </a:lnTo>
                  <a:lnTo>
                    <a:pt x="1891" y="240"/>
                  </a:lnTo>
                  <a:lnTo>
                    <a:pt x="1850" y="194"/>
                  </a:lnTo>
                  <a:lnTo>
                    <a:pt x="1804" y="150"/>
                  </a:lnTo>
                  <a:lnTo>
                    <a:pt x="1755" y="112"/>
                  </a:lnTo>
                  <a:lnTo>
                    <a:pt x="1703" y="79"/>
                  </a:lnTo>
                  <a:lnTo>
                    <a:pt x="1645" y="52"/>
                  </a:lnTo>
                  <a:lnTo>
                    <a:pt x="1584" y="30"/>
                  </a:lnTo>
                  <a:lnTo>
                    <a:pt x="1554" y="19"/>
                  </a:lnTo>
                  <a:lnTo>
                    <a:pt x="1524" y="14"/>
                  </a:lnTo>
                  <a:lnTo>
                    <a:pt x="1491" y="8"/>
                  </a:lnTo>
                  <a:lnTo>
                    <a:pt x="1459" y="3"/>
                  </a:lnTo>
                  <a:lnTo>
                    <a:pt x="1425" y="0"/>
                  </a:lnTo>
                  <a:lnTo>
                    <a:pt x="1392" y="0"/>
                  </a:lnTo>
                  <a:lnTo>
                    <a:pt x="645" y="0"/>
                  </a:lnTo>
                  <a:lnTo>
                    <a:pt x="611" y="0"/>
                  </a:lnTo>
                  <a:lnTo>
                    <a:pt x="579" y="3"/>
                  </a:lnTo>
                  <a:lnTo>
                    <a:pt x="546" y="8"/>
                  </a:lnTo>
                  <a:lnTo>
                    <a:pt x="512" y="14"/>
                  </a:lnTo>
                  <a:lnTo>
                    <a:pt x="482" y="19"/>
                  </a:lnTo>
                  <a:lnTo>
                    <a:pt x="453" y="30"/>
                  </a:lnTo>
                  <a:lnTo>
                    <a:pt x="392" y="52"/>
                  </a:lnTo>
                  <a:lnTo>
                    <a:pt x="338" y="79"/>
                  </a:lnTo>
                  <a:lnTo>
                    <a:pt x="282" y="112"/>
                  </a:lnTo>
                  <a:lnTo>
                    <a:pt x="234" y="150"/>
                  </a:lnTo>
                  <a:lnTo>
                    <a:pt x="187" y="194"/>
                  </a:lnTo>
                  <a:lnTo>
                    <a:pt x="146" y="240"/>
                  </a:lnTo>
                  <a:lnTo>
                    <a:pt x="110" y="292"/>
                  </a:lnTo>
                  <a:lnTo>
                    <a:pt x="77" y="348"/>
                  </a:lnTo>
                  <a:lnTo>
                    <a:pt x="49" y="405"/>
                  </a:lnTo>
                  <a:lnTo>
                    <a:pt x="27" y="466"/>
                  </a:lnTo>
                  <a:lnTo>
                    <a:pt x="11" y="529"/>
                  </a:lnTo>
                  <a:lnTo>
                    <a:pt x="3" y="594"/>
                  </a:lnTo>
                  <a:lnTo>
                    <a:pt x="0" y="629"/>
                  </a:lnTo>
                  <a:lnTo>
                    <a:pt x="0" y="662"/>
                  </a:lnTo>
                  <a:lnTo>
                    <a:pt x="0" y="698"/>
                  </a:lnTo>
                  <a:lnTo>
                    <a:pt x="3" y="731"/>
                  </a:lnTo>
                  <a:lnTo>
                    <a:pt x="11" y="796"/>
                  </a:lnTo>
                  <a:lnTo>
                    <a:pt x="27" y="859"/>
                  </a:lnTo>
                  <a:lnTo>
                    <a:pt x="49" y="920"/>
                  </a:lnTo>
                  <a:lnTo>
                    <a:pt x="77" y="979"/>
                  </a:lnTo>
                  <a:lnTo>
                    <a:pt x="110" y="1035"/>
                  </a:lnTo>
                  <a:lnTo>
                    <a:pt x="146" y="1084"/>
                  </a:lnTo>
                  <a:lnTo>
                    <a:pt x="187" y="1130"/>
                  </a:lnTo>
                  <a:lnTo>
                    <a:pt x="234" y="1175"/>
                  </a:lnTo>
                  <a:lnTo>
                    <a:pt x="282" y="1213"/>
                  </a:lnTo>
                  <a:lnTo>
                    <a:pt x="338" y="1245"/>
                  </a:lnTo>
                  <a:lnTo>
                    <a:pt x="392" y="1273"/>
                  </a:lnTo>
                  <a:lnTo>
                    <a:pt x="453" y="1295"/>
                  </a:lnTo>
                  <a:lnTo>
                    <a:pt x="482" y="1306"/>
                  </a:lnTo>
                  <a:lnTo>
                    <a:pt x="512" y="1311"/>
                  </a:lnTo>
                  <a:lnTo>
                    <a:pt x="546" y="1320"/>
                  </a:lnTo>
                  <a:lnTo>
                    <a:pt x="579" y="1322"/>
                  </a:lnTo>
                  <a:lnTo>
                    <a:pt x="611" y="1325"/>
                  </a:lnTo>
                  <a:lnTo>
                    <a:pt x="645" y="1325"/>
                  </a:lnTo>
                  <a:lnTo>
                    <a:pt x="1392" y="1325"/>
                  </a:lnTo>
                  <a:lnTo>
                    <a:pt x="1425" y="1325"/>
                  </a:lnTo>
                  <a:lnTo>
                    <a:pt x="1459" y="1322"/>
                  </a:lnTo>
                  <a:lnTo>
                    <a:pt x="1491" y="1320"/>
                  </a:lnTo>
                  <a:lnTo>
                    <a:pt x="1524" y="1311"/>
                  </a:lnTo>
                  <a:lnTo>
                    <a:pt x="1554" y="1306"/>
                  </a:lnTo>
                  <a:lnTo>
                    <a:pt x="1584" y="1295"/>
                  </a:lnTo>
                  <a:lnTo>
                    <a:pt x="1645" y="1273"/>
                  </a:lnTo>
                  <a:lnTo>
                    <a:pt x="1703" y="1245"/>
                  </a:lnTo>
                  <a:lnTo>
                    <a:pt x="1755" y="1213"/>
                  </a:lnTo>
                  <a:lnTo>
                    <a:pt x="1804" y="1175"/>
                  </a:lnTo>
                  <a:lnTo>
                    <a:pt x="1850" y="1130"/>
                  </a:lnTo>
                  <a:lnTo>
                    <a:pt x="1891" y="1084"/>
                  </a:lnTo>
                  <a:lnTo>
                    <a:pt x="1929" y="1035"/>
                  </a:lnTo>
                  <a:lnTo>
                    <a:pt x="1960" y="979"/>
                  </a:lnTo>
                  <a:lnTo>
                    <a:pt x="1987" y="920"/>
                  </a:lnTo>
                  <a:lnTo>
                    <a:pt x="2009" y="859"/>
                  </a:lnTo>
                  <a:lnTo>
                    <a:pt x="2026" y="796"/>
                  </a:lnTo>
                  <a:lnTo>
                    <a:pt x="2037" y="731"/>
                  </a:lnTo>
                  <a:lnTo>
                    <a:pt x="2039" y="698"/>
                  </a:lnTo>
                  <a:lnTo>
                    <a:pt x="2039" y="662"/>
                  </a:lnTo>
                  <a:lnTo>
                    <a:pt x="2031" y="662"/>
                  </a:lnTo>
                  <a:close/>
                </a:path>
              </a:pathLst>
            </a:custGeom>
            <a:solidFill>
              <a:srgbClr val="773F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auto">
            <a:xfrm>
              <a:off x="1691" y="981"/>
              <a:ext cx="209" cy="133"/>
            </a:xfrm>
            <a:custGeom>
              <a:avLst/>
              <a:gdLst/>
              <a:ahLst/>
              <a:cxnLst>
                <a:cxn ang="0">
                  <a:pos x="680" y="0"/>
                </a:cxn>
                <a:cxn ang="0">
                  <a:pos x="583" y="5"/>
                </a:cxn>
                <a:cxn ang="0">
                  <a:pos x="495" y="25"/>
                </a:cxn>
                <a:cxn ang="0">
                  <a:pos x="413" y="57"/>
                </a:cxn>
                <a:cxn ang="0">
                  <a:pos x="337" y="106"/>
                </a:cxn>
                <a:cxn ang="0">
                  <a:pos x="303" y="118"/>
                </a:cxn>
                <a:cxn ang="0">
                  <a:pos x="285" y="109"/>
                </a:cxn>
                <a:cxn ang="0">
                  <a:pos x="274" y="90"/>
                </a:cxn>
                <a:cxn ang="0">
                  <a:pos x="285" y="54"/>
                </a:cxn>
                <a:cxn ang="0">
                  <a:pos x="318" y="5"/>
                </a:cxn>
                <a:cxn ang="0">
                  <a:pos x="246" y="54"/>
                </a:cxn>
                <a:cxn ang="0">
                  <a:pos x="183" y="113"/>
                </a:cxn>
                <a:cxn ang="0">
                  <a:pos x="107" y="208"/>
                </a:cxn>
                <a:cxn ang="0">
                  <a:pos x="50" y="318"/>
                </a:cxn>
                <a:cxn ang="0">
                  <a:pos x="10" y="438"/>
                </a:cxn>
                <a:cxn ang="0">
                  <a:pos x="0" y="569"/>
                </a:cxn>
                <a:cxn ang="0">
                  <a:pos x="10" y="701"/>
                </a:cxn>
                <a:cxn ang="0">
                  <a:pos x="50" y="821"/>
                </a:cxn>
                <a:cxn ang="0">
                  <a:pos x="107" y="931"/>
                </a:cxn>
                <a:cxn ang="0">
                  <a:pos x="183" y="1026"/>
                </a:cxn>
                <a:cxn ang="0">
                  <a:pos x="197" y="1021"/>
                </a:cxn>
                <a:cxn ang="0">
                  <a:pos x="159" y="939"/>
                </a:cxn>
                <a:cxn ang="0">
                  <a:pos x="134" y="849"/>
                </a:cxn>
                <a:cxn ang="0">
                  <a:pos x="120" y="755"/>
                </a:cxn>
                <a:cxn ang="0">
                  <a:pos x="120" y="671"/>
                </a:cxn>
                <a:cxn ang="0">
                  <a:pos x="131" y="572"/>
                </a:cxn>
                <a:cxn ang="0">
                  <a:pos x="170" y="446"/>
                </a:cxn>
                <a:cxn ang="0">
                  <a:pos x="227" y="334"/>
                </a:cxn>
                <a:cxn ang="0">
                  <a:pos x="307" y="235"/>
                </a:cxn>
                <a:cxn ang="0">
                  <a:pos x="402" y="156"/>
                </a:cxn>
                <a:cxn ang="0">
                  <a:pos x="512" y="95"/>
                </a:cxn>
                <a:cxn ang="0">
                  <a:pos x="603" y="63"/>
                </a:cxn>
                <a:cxn ang="0">
                  <a:pos x="666" y="49"/>
                </a:cxn>
                <a:cxn ang="0">
                  <a:pos x="729" y="43"/>
                </a:cxn>
                <a:cxn ang="0">
                  <a:pos x="1512" y="41"/>
                </a:cxn>
                <a:cxn ang="0">
                  <a:pos x="1592" y="47"/>
                </a:cxn>
                <a:cxn ang="0">
                  <a:pos x="1672" y="63"/>
                </a:cxn>
                <a:cxn ang="0">
                  <a:pos x="1609" y="36"/>
                </a:cxn>
                <a:cxn ang="0">
                  <a:pos x="1542" y="16"/>
                </a:cxn>
                <a:cxn ang="0">
                  <a:pos x="1472" y="2"/>
                </a:cxn>
                <a:cxn ang="0">
                  <a:pos x="1400" y="0"/>
                </a:cxn>
              </a:cxnLst>
              <a:rect l="0" t="0" r="r" b="b"/>
              <a:pathLst>
                <a:path w="1672" h="1062">
                  <a:moveTo>
                    <a:pt x="1400" y="0"/>
                  </a:moveTo>
                  <a:lnTo>
                    <a:pt x="680" y="0"/>
                  </a:lnTo>
                  <a:lnTo>
                    <a:pt x="630" y="0"/>
                  </a:lnTo>
                  <a:lnTo>
                    <a:pt x="583" y="5"/>
                  </a:lnTo>
                  <a:lnTo>
                    <a:pt x="540" y="14"/>
                  </a:lnTo>
                  <a:lnTo>
                    <a:pt x="495" y="25"/>
                  </a:lnTo>
                  <a:lnTo>
                    <a:pt x="454" y="41"/>
                  </a:lnTo>
                  <a:lnTo>
                    <a:pt x="413" y="57"/>
                  </a:lnTo>
                  <a:lnTo>
                    <a:pt x="375" y="82"/>
                  </a:lnTo>
                  <a:lnTo>
                    <a:pt x="337" y="106"/>
                  </a:lnTo>
                  <a:lnTo>
                    <a:pt x="321" y="115"/>
                  </a:lnTo>
                  <a:lnTo>
                    <a:pt x="303" y="118"/>
                  </a:lnTo>
                  <a:lnTo>
                    <a:pt x="293" y="115"/>
                  </a:lnTo>
                  <a:lnTo>
                    <a:pt x="285" y="109"/>
                  </a:lnTo>
                  <a:lnTo>
                    <a:pt x="276" y="101"/>
                  </a:lnTo>
                  <a:lnTo>
                    <a:pt x="274" y="90"/>
                  </a:lnTo>
                  <a:lnTo>
                    <a:pt x="276" y="74"/>
                  </a:lnTo>
                  <a:lnTo>
                    <a:pt x="285" y="54"/>
                  </a:lnTo>
                  <a:lnTo>
                    <a:pt x="298" y="32"/>
                  </a:lnTo>
                  <a:lnTo>
                    <a:pt x="318" y="5"/>
                  </a:lnTo>
                  <a:lnTo>
                    <a:pt x="282" y="30"/>
                  </a:lnTo>
                  <a:lnTo>
                    <a:pt x="246" y="54"/>
                  </a:lnTo>
                  <a:lnTo>
                    <a:pt x="213" y="82"/>
                  </a:lnTo>
                  <a:lnTo>
                    <a:pt x="183" y="113"/>
                  </a:lnTo>
                  <a:lnTo>
                    <a:pt x="142" y="158"/>
                  </a:lnTo>
                  <a:lnTo>
                    <a:pt x="107" y="208"/>
                  </a:lnTo>
                  <a:lnTo>
                    <a:pt x="73" y="260"/>
                  </a:lnTo>
                  <a:lnTo>
                    <a:pt x="50" y="318"/>
                  </a:lnTo>
                  <a:lnTo>
                    <a:pt x="27" y="378"/>
                  </a:lnTo>
                  <a:lnTo>
                    <a:pt x="10" y="438"/>
                  </a:lnTo>
                  <a:lnTo>
                    <a:pt x="3" y="504"/>
                  </a:lnTo>
                  <a:lnTo>
                    <a:pt x="0" y="569"/>
                  </a:lnTo>
                  <a:lnTo>
                    <a:pt x="3" y="635"/>
                  </a:lnTo>
                  <a:lnTo>
                    <a:pt x="10" y="701"/>
                  </a:lnTo>
                  <a:lnTo>
                    <a:pt x="27" y="761"/>
                  </a:lnTo>
                  <a:lnTo>
                    <a:pt x="50" y="821"/>
                  </a:lnTo>
                  <a:lnTo>
                    <a:pt x="73" y="879"/>
                  </a:lnTo>
                  <a:lnTo>
                    <a:pt x="107" y="931"/>
                  </a:lnTo>
                  <a:lnTo>
                    <a:pt x="142" y="980"/>
                  </a:lnTo>
                  <a:lnTo>
                    <a:pt x="183" y="1026"/>
                  </a:lnTo>
                  <a:lnTo>
                    <a:pt x="219" y="1062"/>
                  </a:lnTo>
                  <a:lnTo>
                    <a:pt x="197" y="1021"/>
                  </a:lnTo>
                  <a:lnTo>
                    <a:pt x="175" y="980"/>
                  </a:lnTo>
                  <a:lnTo>
                    <a:pt x="159" y="939"/>
                  </a:lnTo>
                  <a:lnTo>
                    <a:pt x="145" y="895"/>
                  </a:lnTo>
                  <a:lnTo>
                    <a:pt x="134" y="849"/>
                  </a:lnTo>
                  <a:lnTo>
                    <a:pt x="125" y="802"/>
                  </a:lnTo>
                  <a:lnTo>
                    <a:pt x="120" y="755"/>
                  </a:lnTo>
                  <a:lnTo>
                    <a:pt x="118" y="707"/>
                  </a:lnTo>
                  <a:lnTo>
                    <a:pt x="120" y="671"/>
                  </a:lnTo>
                  <a:lnTo>
                    <a:pt x="120" y="638"/>
                  </a:lnTo>
                  <a:lnTo>
                    <a:pt x="131" y="572"/>
                  </a:lnTo>
                  <a:lnTo>
                    <a:pt x="147" y="509"/>
                  </a:lnTo>
                  <a:lnTo>
                    <a:pt x="170" y="446"/>
                  </a:lnTo>
                  <a:lnTo>
                    <a:pt x="197" y="389"/>
                  </a:lnTo>
                  <a:lnTo>
                    <a:pt x="227" y="334"/>
                  </a:lnTo>
                  <a:lnTo>
                    <a:pt x="265" y="285"/>
                  </a:lnTo>
                  <a:lnTo>
                    <a:pt x="307" y="235"/>
                  </a:lnTo>
                  <a:lnTo>
                    <a:pt x="353" y="194"/>
                  </a:lnTo>
                  <a:lnTo>
                    <a:pt x="402" y="156"/>
                  </a:lnTo>
                  <a:lnTo>
                    <a:pt x="454" y="124"/>
                  </a:lnTo>
                  <a:lnTo>
                    <a:pt x="512" y="95"/>
                  </a:lnTo>
                  <a:lnTo>
                    <a:pt x="572" y="71"/>
                  </a:lnTo>
                  <a:lnTo>
                    <a:pt x="603" y="63"/>
                  </a:lnTo>
                  <a:lnTo>
                    <a:pt x="633" y="54"/>
                  </a:lnTo>
                  <a:lnTo>
                    <a:pt x="666" y="49"/>
                  </a:lnTo>
                  <a:lnTo>
                    <a:pt x="698" y="47"/>
                  </a:lnTo>
                  <a:lnTo>
                    <a:pt x="729" y="43"/>
                  </a:lnTo>
                  <a:lnTo>
                    <a:pt x="765" y="41"/>
                  </a:lnTo>
                  <a:lnTo>
                    <a:pt x="1512" y="41"/>
                  </a:lnTo>
                  <a:lnTo>
                    <a:pt x="1553" y="43"/>
                  </a:lnTo>
                  <a:lnTo>
                    <a:pt x="1592" y="47"/>
                  </a:lnTo>
                  <a:lnTo>
                    <a:pt x="1634" y="54"/>
                  </a:lnTo>
                  <a:lnTo>
                    <a:pt x="1672" y="63"/>
                  </a:lnTo>
                  <a:lnTo>
                    <a:pt x="1639" y="49"/>
                  </a:lnTo>
                  <a:lnTo>
                    <a:pt x="1609" y="36"/>
                  </a:lnTo>
                  <a:lnTo>
                    <a:pt x="1576" y="25"/>
                  </a:lnTo>
                  <a:lnTo>
                    <a:pt x="1542" y="16"/>
                  </a:lnTo>
                  <a:lnTo>
                    <a:pt x="1507" y="9"/>
                  </a:lnTo>
                  <a:lnTo>
                    <a:pt x="1472" y="2"/>
                  </a:lnTo>
                  <a:lnTo>
                    <a:pt x="1436" y="0"/>
                  </a:lnTo>
                  <a:lnTo>
                    <a:pt x="1400" y="0"/>
                  </a:lnTo>
                  <a:close/>
                </a:path>
              </a:pathLst>
            </a:custGeom>
            <a:solidFill>
              <a:srgbClr val="C9CAC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1690" y="980"/>
              <a:ext cx="43" cy="137"/>
            </a:xfrm>
            <a:custGeom>
              <a:avLst/>
              <a:gdLst/>
              <a:ahLst/>
              <a:cxnLst>
                <a:cxn ang="0">
                  <a:pos x="346" y="0"/>
                </a:cxn>
                <a:cxn ang="0">
                  <a:pos x="307" y="23"/>
                </a:cxn>
                <a:cxn ang="0">
                  <a:pos x="272" y="46"/>
                </a:cxn>
                <a:cxn ang="0">
                  <a:pos x="236" y="75"/>
                </a:cxn>
                <a:cxn ang="0">
                  <a:pos x="203" y="102"/>
                </a:cxn>
                <a:cxn ang="0">
                  <a:pos x="174" y="134"/>
                </a:cxn>
                <a:cxn ang="0">
                  <a:pos x="145" y="167"/>
                </a:cxn>
                <a:cxn ang="0">
                  <a:pos x="118" y="203"/>
                </a:cxn>
                <a:cxn ang="0">
                  <a:pos x="96" y="238"/>
                </a:cxn>
                <a:cxn ang="0">
                  <a:pos x="75" y="276"/>
                </a:cxn>
                <a:cxn ang="0">
                  <a:pos x="55" y="317"/>
                </a:cxn>
                <a:cxn ang="0">
                  <a:pos x="39" y="359"/>
                </a:cxn>
                <a:cxn ang="0">
                  <a:pos x="25" y="400"/>
                </a:cxn>
                <a:cxn ang="0">
                  <a:pos x="14" y="446"/>
                </a:cxn>
                <a:cxn ang="0">
                  <a:pos x="6" y="491"/>
                </a:cxn>
                <a:cxn ang="0">
                  <a:pos x="0" y="536"/>
                </a:cxn>
                <a:cxn ang="0">
                  <a:pos x="0" y="583"/>
                </a:cxn>
                <a:cxn ang="0">
                  <a:pos x="0" y="622"/>
                </a:cxn>
                <a:cxn ang="0">
                  <a:pos x="3" y="660"/>
                </a:cxn>
                <a:cxn ang="0">
                  <a:pos x="9" y="698"/>
                </a:cxn>
                <a:cxn ang="0">
                  <a:pos x="17" y="737"/>
                </a:cxn>
                <a:cxn ang="0">
                  <a:pos x="25" y="773"/>
                </a:cxn>
                <a:cxn ang="0">
                  <a:pos x="36" y="808"/>
                </a:cxn>
                <a:cxn ang="0">
                  <a:pos x="50" y="841"/>
                </a:cxn>
                <a:cxn ang="0">
                  <a:pos x="66" y="877"/>
                </a:cxn>
                <a:cxn ang="0">
                  <a:pos x="82" y="906"/>
                </a:cxn>
                <a:cxn ang="0">
                  <a:pos x="102" y="940"/>
                </a:cxn>
                <a:cxn ang="0">
                  <a:pos x="121" y="970"/>
                </a:cxn>
                <a:cxn ang="0">
                  <a:pos x="143" y="997"/>
                </a:cxn>
                <a:cxn ang="0">
                  <a:pos x="165" y="1024"/>
                </a:cxn>
                <a:cxn ang="0">
                  <a:pos x="190" y="1051"/>
                </a:cxn>
                <a:cxn ang="0">
                  <a:pos x="217" y="1076"/>
                </a:cxn>
                <a:cxn ang="0">
                  <a:pos x="244" y="1098"/>
                </a:cxn>
                <a:cxn ang="0">
                  <a:pos x="228" y="1076"/>
                </a:cxn>
                <a:cxn ang="0">
                  <a:pos x="192" y="1040"/>
                </a:cxn>
                <a:cxn ang="0">
                  <a:pos x="151" y="994"/>
                </a:cxn>
                <a:cxn ang="0">
                  <a:pos x="116" y="945"/>
                </a:cxn>
                <a:cxn ang="0">
                  <a:pos x="82" y="893"/>
                </a:cxn>
                <a:cxn ang="0">
                  <a:pos x="59" y="835"/>
                </a:cxn>
                <a:cxn ang="0">
                  <a:pos x="36" y="775"/>
                </a:cxn>
                <a:cxn ang="0">
                  <a:pos x="19" y="715"/>
                </a:cxn>
                <a:cxn ang="0">
                  <a:pos x="12" y="649"/>
                </a:cxn>
                <a:cxn ang="0">
                  <a:pos x="9" y="583"/>
                </a:cxn>
                <a:cxn ang="0">
                  <a:pos x="12" y="518"/>
                </a:cxn>
                <a:cxn ang="0">
                  <a:pos x="19" y="452"/>
                </a:cxn>
                <a:cxn ang="0">
                  <a:pos x="36" y="392"/>
                </a:cxn>
                <a:cxn ang="0">
                  <a:pos x="59" y="332"/>
                </a:cxn>
                <a:cxn ang="0">
                  <a:pos x="82" y="274"/>
                </a:cxn>
                <a:cxn ang="0">
                  <a:pos x="116" y="222"/>
                </a:cxn>
                <a:cxn ang="0">
                  <a:pos x="151" y="172"/>
                </a:cxn>
                <a:cxn ang="0">
                  <a:pos x="192" y="127"/>
                </a:cxn>
                <a:cxn ang="0">
                  <a:pos x="222" y="96"/>
                </a:cxn>
                <a:cxn ang="0">
                  <a:pos x="255" y="68"/>
                </a:cxn>
                <a:cxn ang="0">
                  <a:pos x="291" y="44"/>
                </a:cxn>
                <a:cxn ang="0">
                  <a:pos x="327" y="19"/>
                </a:cxn>
                <a:cxn ang="0">
                  <a:pos x="346" y="0"/>
                </a:cxn>
              </a:cxnLst>
              <a:rect l="0" t="0" r="r" b="b"/>
              <a:pathLst>
                <a:path w="346" h="1098">
                  <a:moveTo>
                    <a:pt x="346" y="0"/>
                  </a:moveTo>
                  <a:lnTo>
                    <a:pt x="307" y="23"/>
                  </a:lnTo>
                  <a:lnTo>
                    <a:pt x="272" y="46"/>
                  </a:lnTo>
                  <a:lnTo>
                    <a:pt x="236" y="75"/>
                  </a:lnTo>
                  <a:lnTo>
                    <a:pt x="203" y="102"/>
                  </a:lnTo>
                  <a:lnTo>
                    <a:pt x="174" y="134"/>
                  </a:lnTo>
                  <a:lnTo>
                    <a:pt x="145" y="167"/>
                  </a:lnTo>
                  <a:lnTo>
                    <a:pt x="118" y="203"/>
                  </a:lnTo>
                  <a:lnTo>
                    <a:pt x="96" y="238"/>
                  </a:lnTo>
                  <a:lnTo>
                    <a:pt x="75" y="276"/>
                  </a:lnTo>
                  <a:lnTo>
                    <a:pt x="55" y="317"/>
                  </a:lnTo>
                  <a:lnTo>
                    <a:pt x="39" y="359"/>
                  </a:lnTo>
                  <a:lnTo>
                    <a:pt x="25" y="400"/>
                  </a:lnTo>
                  <a:lnTo>
                    <a:pt x="14" y="446"/>
                  </a:lnTo>
                  <a:lnTo>
                    <a:pt x="6" y="491"/>
                  </a:lnTo>
                  <a:lnTo>
                    <a:pt x="0" y="536"/>
                  </a:lnTo>
                  <a:lnTo>
                    <a:pt x="0" y="583"/>
                  </a:lnTo>
                  <a:lnTo>
                    <a:pt x="0" y="622"/>
                  </a:lnTo>
                  <a:lnTo>
                    <a:pt x="3" y="660"/>
                  </a:lnTo>
                  <a:lnTo>
                    <a:pt x="9" y="698"/>
                  </a:lnTo>
                  <a:lnTo>
                    <a:pt x="17" y="737"/>
                  </a:lnTo>
                  <a:lnTo>
                    <a:pt x="25" y="773"/>
                  </a:lnTo>
                  <a:lnTo>
                    <a:pt x="36" y="808"/>
                  </a:lnTo>
                  <a:lnTo>
                    <a:pt x="50" y="841"/>
                  </a:lnTo>
                  <a:lnTo>
                    <a:pt x="66" y="877"/>
                  </a:lnTo>
                  <a:lnTo>
                    <a:pt x="82" y="906"/>
                  </a:lnTo>
                  <a:lnTo>
                    <a:pt x="102" y="940"/>
                  </a:lnTo>
                  <a:lnTo>
                    <a:pt x="121" y="970"/>
                  </a:lnTo>
                  <a:lnTo>
                    <a:pt x="143" y="997"/>
                  </a:lnTo>
                  <a:lnTo>
                    <a:pt x="165" y="1024"/>
                  </a:lnTo>
                  <a:lnTo>
                    <a:pt x="190" y="1051"/>
                  </a:lnTo>
                  <a:lnTo>
                    <a:pt x="217" y="1076"/>
                  </a:lnTo>
                  <a:lnTo>
                    <a:pt x="244" y="1098"/>
                  </a:lnTo>
                  <a:lnTo>
                    <a:pt x="228" y="1076"/>
                  </a:lnTo>
                  <a:lnTo>
                    <a:pt x="192" y="1040"/>
                  </a:lnTo>
                  <a:lnTo>
                    <a:pt x="151" y="994"/>
                  </a:lnTo>
                  <a:lnTo>
                    <a:pt x="116" y="945"/>
                  </a:lnTo>
                  <a:lnTo>
                    <a:pt x="82" y="893"/>
                  </a:lnTo>
                  <a:lnTo>
                    <a:pt x="59" y="835"/>
                  </a:lnTo>
                  <a:lnTo>
                    <a:pt x="36" y="775"/>
                  </a:lnTo>
                  <a:lnTo>
                    <a:pt x="19" y="715"/>
                  </a:lnTo>
                  <a:lnTo>
                    <a:pt x="12" y="649"/>
                  </a:lnTo>
                  <a:lnTo>
                    <a:pt x="9" y="583"/>
                  </a:lnTo>
                  <a:lnTo>
                    <a:pt x="12" y="518"/>
                  </a:lnTo>
                  <a:lnTo>
                    <a:pt x="19" y="452"/>
                  </a:lnTo>
                  <a:lnTo>
                    <a:pt x="36" y="392"/>
                  </a:lnTo>
                  <a:lnTo>
                    <a:pt x="59" y="332"/>
                  </a:lnTo>
                  <a:lnTo>
                    <a:pt x="82" y="274"/>
                  </a:lnTo>
                  <a:lnTo>
                    <a:pt x="116" y="222"/>
                  </a:lnTo>
                  <a:lnTo>
                    <a:pt x="151" y="172"/>
                  </a:lnTo>
                  <a:lnTo>
                    <a:pt x="192" y="127"/>
                  </a:lnTo>
                  <a:lnTo>
                    <a:pt x="222" y="96"/>
                  </a:lnTo>
                  <a:lnTo>
                    <a:pt x="255" y="68"/>
                  </a:lnTo>
                  <a:lnTo>
                    <a:pt x="291" y="44"/>
                  </a:lnTo>
                  <a:lnTo>
                    <a:pt x="327" y="19"/>
                  </a:lnTo>
                  <a:lnTo>
                    <a:pt x="346" y="0"/>
                  </a:lnTo>
                  <a:close/>
                </a:path>
              </a:pathLst>
            </a:custGeom>
            <a:solidFill>
              <a:srgbClr val="6437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Freeform 31"/>
            <p:cNvSpPr>
              <a:spLocks/>
            </p:cNvSpPr>
            <p:nvPr/>
          </p:nvSpPr>
          <p:spPr bwMode="auto">
            <a:xfrm>
              <a:off x="1706" y="988"/>
              <a:ext cx="253" cy="164"/>
            </a:xfrm>
            <a:custGeom>
              <a:avLst/>
              <a:gdLst/>
              <a:ahLst/>
              <a:cxnLst>
                <a:cxn ang="0">
                  <a:pos x="2023" y="690"/>
                </a:cxn>
                <a:cxn ang="0">
                  <a:pos x="2012" y="789"/>
                </a:cxn>
                <a:cxn ang="0">
                  <a:pos x="1974" y="912"/>
                </a:cxn>
                <a:cxn ang="0">
                  <a:pos x="1917" y="1024"/>
                </a:cxn>
                <a:cxn ang="0">
                  <a:pos x="1837" y="1120"/>
                </a:cxn>
                <a:cxn ang="0">
                  <a:pos x="1744" y="1199"/>
                </a:cxn>
                <a:cxn ang="0">
                  <a:pos x="1634" y="1259"/>
                </a:cxn>
                <a:cxn ang="0">
                  <a:pos x="1516" y="1298"/>
                </a:cxn>
                <a:cxn ang="0">
                  <a:pos x="1453" y="1309"/>
                </a:cxn>
                <a:cxn ang="0">
                  <a:pos x="1387" y="1311"/>
                </a:cxn>
                <a:cxn ang="0">
                  <a:pos x="607" y="1311"/>
                </a:cxn>
                <a:cxn ang="0">
                  <a:pos x="541" y="1304"/>
                </a:cxn>
                <a:cxn ang="0">
                  <a:pos x="451" y="1282"/>
                </a:cxn>
                <a:cxn ang="0">
                  <a:pos x="335" y="1232"/>
                </a:cxn>
                <a:cxn ang="0">
                  <a:pos x="234" y="1162"/>
                </a:cxn>
                <a:cxn ang="0">
                  <a:pos x="146" y="1074"/>
                </a:cxn>
                <a:cxn ang="0">
                  <a:pos x="78" y="970"/>
                </a:cxn>
                <a:cxn ang="0">
                  <a:pos x="31" y="852"/>
                </a:cxn>
                <a:cxn ang="0">
                  <a:pos x="4" y="723"/>
                </a:cxn>
                <a:cxn ang="0">
                  <a:pos x="0" y="658"/>
                </a:cxn>
                <a:cxn ang="0">
                  <a:pos x="4" y="589"/>
                </a:cxn>
                <a:cxn ang="0">
                  <a:pos x="31" y="463"/>
                </a:cxn>
                <a:cxn ang="0">
                  <a:pos x="78" y="345"/>
                </a:cxn>
                <a:cxn ang="0">
                  <a:pos x="146" y="241"/>
                </a:cxn>
                <a:cxn ang="0">
                  <a:pos x="234" y="150"/>
                </a:cxn>
                <a:cxn ang="0">
                  <a:pos x="335" y="80"/>
                </a:cxn>
                <a:cxn ang="0">
                  <a:pos x="451" y="30"/>
                </a:cxn>
                <a:cxn ang="0">
                  <a:pos x="541" y="8"/>
                </a:cxn>
                <a:cxn ang="0">
                  <a:pos x="607" y="3"/>
                </a:cxn>
                <a:cxn ang="0">
                  <a:pos x="1387" y="0"/>
                </a:cxn>
                <a:cxn ang="0">
                  <a:pos x="1453" y="5"/>
                </a:cxn>
                <a:cxn ang="0">
                  <a:pos x="1516" y="14"/>
                </a:cxn>
                <a:cxn ang="0">
                  <a:pos x="1634" y="52"/>
                </a:cxn>
                <a:cxn ang="0">
                  <a:pos x="1744" y="112"/>
                </a:cxn>
                <a:cxn ang="0">
                  <a:pos x="1837" y="195"/>
                </a:cxn>
                <a:cxn ang="0">
                  <a:pos x="1917" y="290"/>
                </a:cxn>
                <a:cxn ang="0">
                  <a:pos x="1974" y="403"/>
                </a:cxn>
                <a:cxn ang="0">
                  <a:pos x="2012" y="525"/>
                </a:cxn>
                <a:cxn ang="0">
                  <a:pos x="2023" y="624"/>
                </a:cxn>
              </a:cxnLst>
              <a:rect l="0" t="0" r="r" b="b"/>
              <a:pathLst>
                <a:path w="2023" h="1311">
                  <a:moveTo>
                    <a:pt x="2023" y="658"/>
                  </a:moveTo>
                  <a:lnTo>
                    <a:pt x="2023" y="690"/>
                  </a:lnTo>
                  <a:lnTo>
                    <a:pt x="2021" y="723"/>
                  </a:lnTo>
                  <a:lnTo>
                    <a:pt x="2012" y="789"/>
                  </a:lnTo>
                  <a:lnTo>
                    <a:pt x="1996" y="852"/>
                  </a:lnTo>
                  <a:lnTo>
                    <a:pt x="1974" y="912"/>
                  </a:lnTo>
                  <a:lnTo>
                    <a:pt x="1947" y="970"/>
                  </a:lnTo>
                  <a:lnTo>
                    <a:pt x="1917" y="1024"/>
                  </a:lnTo>
                  <a:lnTo>
                    <a:pt x="1879" y="1074"/>
                  </a:lnTo>
                  <a:lnTo>
                    <a:pt x="1837" y="1120"/>
                  </a:lnTo>
                  <a:lnTo>
                    <a:pt x="1793" y="1162"/>
                  </a:lnTo>
                  <a:lnTo>
                    <a:pt x="1744" y="1199"/>
                  </a:lnTo>
                  <a:lnTo>
                    <a:pt x="1692" y="1232"/>
                  </a:lnTo>
                  <a:lnTo>
                    <a:pt x="1634" y="1259"/>
                  </a:lnTo>
                  <a:lnTo>
                    <a:pt x="1577" y="1282"/>
                  </a:lnTo>
                  <a:lnTo>
                    <a:pt x="1516" y="1298"/>
                  </a:lnTo>
                  <a:lnTo>
                    <a:pt x="1484" y="1304"/>
                  </a:lnTo>
                  <a:lnTo>
                    <a:pt x="1453" y="1309"/>
                  </a:lnTo>
                  <a:lnTo>
                    <a:pt x="1421" y="1311"/>
                  </a:lnTo>
                  <a:lnTo>
                    <a:pt x="1387" y="1311"/>
                  </a:lnTo>
                  <a:lnTo>
                    <a:pt x="640" y="1311"/>
                  </a:lnTo>
                  <a:lnTo>
                    <a:pt x="607" y="1311"/>
                  </a:lnTo>
                  <a:lnTo>
                    <a:pt x="573" y="1309"/>
                  </a:lnTo>
                  <a:lnTo>
                    <a:pt x="541" y="1304"/>
                  </a:lnTo>
                  <a:lnTo>
                    <a:pt x="510" y="1298"/>
                  </a:lnTo>
                  <a:lnTo>
                    <a:pt x="451" y="1282"/>
                  </a:lnTo>
                  <a:lnTo>
                    <a:pt x="390" y="1259"/>
                  </a:lnTo>
                  <a:lnTo>
                    <a:pt x="335" y="1232"/>
                  </a:lnTo>
                  <a:lnTo>
                    <a:pt x="283" y="1199"/>
                  </a:lnTo>
                  <a:lnTo>
                    <a:pt x="234" y="1162"/>
                  </a:lnTo>
                  <a:lnTo>
                    <a:pt x="187" y="1120"/>
                  </a:lnTo>
                  <a:lnTo>
                    <a:pt x="146" y="1074"/>
                  </a:lnTo>
                  <a:lnTo>
                    <a:pt x="110" y="1024"/>
                  </a:lnTo>
                  <a:lnTo>
                    <a:pt x="78" y="970"/>
                  </a:lnTo>
                  <a:lnTo>
                    <a:pt x="53" y="912"/>
                  </a:lnTo>
                  <a:lnTo>
                    <a:pt x="31" y="852"/>
                  </a:lnTo>
                  <a:lnTo>
                    <a:pt x="15" y="789"/>
                  </a:lnTo>
                  <a:lnTo>
                    <a:pt x="4" y="723"/>
                  </a:lnTo>
                  <a:lnTo>
                    <a:pt x="4" y="690"/>
                  </a:lnTo>
                  <a:lnTo>
                    <a:pt x="0" y="658"/>
                  </a:lnTo>
                  <a:lnTo>
                    <a:pt x="4" y="624"/>
                  </a:lnTo>
                  <a:lnTo>
                    <a:pt x="4" y="589"/>
                  </a:lnTo>
                  <a:lnTo>
                    <a:pt x="15" y="525"/>
                  </a:lnTo>
                  <a:lnTo>
                    <a:pt x="31" y="463"/>
                  </a:lnTo>
                  <a:lnTo>
                    <a:pt x="53" y="403"/>
                  </a:lnTo>
                  <a:lnTo>
                    <a:pt x="78" y="345"/>
                  </a:lnTo>
                  <a:lnTo>
                    <a:pt x="110" y="290"/>
                  </a:lnTo>
                  <a:lnTo>
                    <a:pt x="146" y="241"/>
                  </a:lnTo>
                  <a:lnTo>
                    <a:pt x="187" y="195"/>
                  </a:lnTo>
                  <a:lnTo>
                    <a:pt x="234" y="150"/>
                  </a:lnTo>
                  <a:lnTo>
                    <a:pt x="283" y="112"/>
                  </a:lnTo>
                  <a:lnTo>
                    <a:pt x="335" y="80"/>
                  </a:lnTo>
                  <a:lnTo>
                    <a:pt x="390" y="52"/>
                  </a:lnTo>
                  <a:lnTo>
                    <a:pt x="451" y="30"/>
                  </a:lnTo>
                  <a:lnTo>
                    <a:pt x="510" y="14"/>
                  </a:lnTo>
                  <a:lnTo>
                    <a:pt x="541" y="8"/>
                  </a:lnTo>
                  <a:lnTo>
                    <a:pt x="573" y="5"/>
                  </a:lnTo>
                  <a:lnTo>
                    <a:pt x="607" y="3"/>
                  </a:lnTo>
                  <a:lnTo>
                    <a:pt x="640" y="0"/>
                  </a:lnTo>
                  <a:lnTo>
                    <a:pt x="1387" y="0"/>
                  </a:lnTo>
                  <a:lnTo>
                    <a:pt x="1421" y="3"/>
                  </a:lnTo>
                  <a:lnTo>
                    <a:pt x="1453" y="5"/>
                  </a:lnTo>
                  <a:lnTo>
                    <a:pt x="1484" y="8"/>
                  </a:lnTo>
                  <a:lnTo>
                    <a:pt x="1516" y="14"/>
                  </a:lnTo>
                  <a:lnTo>
                    <a:pt x="1577" y="30"/>
                  </a:lnTo>
                  <a:lnTo>
                    <a:pt x="1634" y="52"/>
                  </a:lnTo>
                  <a:lnTo>
                    <a:pt x="1692" y="80"/>
                  </a:lnTo>
                  <a:lnTo>
                    <a:pt x="1744" y="112"/>
                  </a:lnTo>
                  <a:lnTo>
                    <a:pt x="1793" y="150"/>
                  </a:lnTo>
                  <a:lnTo>
                    <a:pt x="1837" y="195"/>
                  </a:lnTo>
                  <a:lnTo>
                    <a:pt x="1879" y="241"/>
                  </a:lnTo>
                  <a:lnTo>
                    <a:pt x="1917" y="290"/>
                  </a:lnTo>
                  <a:lnTo>
                    <a:pt x="1947" y="345"/>
                  </a:lnTo>
                  <a:lnTo>
                    <a:pt x="1974" y="403"/>
                  </a:lnTo>
                  <a:lnTo>
                    <a:pt x="1996" y="463"/>
                  </a:lnTo>
                  <a:lnTo>
                    <a:pt x="2012" y="525"/>
                  </a:lnTo>
                  <a:lnTo>
                    <a:pt x="2021" y="589"/>
                  </a:lnTo>
                  <a:lnTo>
                    <a:pt x="2023" y="624"/>
                  </a:lnTo>
                  <a:lnTo>
                    <a:pt x="2023" y="658"/>
                  </a:lnTo>
                  <a:close/>
                </a:path>
              </a:pathLst>
            </a:custGeom>
            <a:solidFill>
              <a:srgbClr val="D9E1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1705" y="987"/>
              <a:ext cx="255" cy="166"/>
            </a:xfrm>
            <a:custGeom>
              <a:avLst/>
              <a:gdLst/>
              <a:ahLst/>
              <a:cxnLst>
                <a:cxn ang="0">
                  <a:pos x="2019" y="731"/>
                </a:cxn>
                <a:cxn ang="0">
                  <a:pos x="1972" y="917"/>
                </a:cxn>
                <a:cxn ang="0">
                  <a:pos x="1880" y="1076"/>
                </a:cxn>
                <a:cxn ang="0">
                  <a:pos x="1746" y="1202"/>
                </a:cxn>
                <a:cxn ang="0">
                  <a:pos x="1581" y="1281"/>
                </a:cxn>
                <a:cxn ang="0">
                  <a:pos x="1428" y="1312"/>
                </a:cxn>
                <a:cxn ang="0">
                  <a:pos x="614" y="1312"/>
                </a:cxn>
                <a:cxn ang="0">
                  <a:pos x="458" y="1281"/>
                </a:cxn>
                <a:cxn ang="0">
                  <a:pos x="293" y="1202"/>
                </a:cxn>
                <a:cxn ang="0">
                  <a:pos x="162" y="1076"/>
                </a:cxn>
                <a:cxn ang="0">
                  <a:pos x="65" y="917"/>
                </a:cxn>
                <a:cxn ang="0">
                  <a:pos x="18" y="731"/>
                </a:cxn>
                <a:cxn ang="0">
                  <a:pos x="29" y="533"/>
                </a:cxn>
                <a:cxn ang="0">
                  <a:pos x="93" y="356"/>
                </a:cxn>
                <a:cxn ang="0">
                  <a:pos x="200" y="208"/>
                </a:cxn>
                <a:cxn ang="0">
                  <a:pos x="345" y="96"/>
                </a:cxn>
                <a:cxn ang="0">
                  <a:pos x="517" y="30"/>
                </a:cxn>
                <a:cxn ang="0">
                  <a:pos x="614" y="20"/>
                </a:cxn>
                <a:cxn ang="0">
                  <a:pos x="1428" y="20"/>
                </a:cxn>
                <a:cxn ang="0">
                  <a:pos x="1521" y="30"/>
                </a:cxn>
                <a:cxn ang="0">
                  <a:pos x="1694" y="96"/>
                </a:cxn>
                <a:cxn ang="0">
                  <a:pos x="1839" y="208"/>
                </a:cxn>
                <a:cxn ang="0">
                  <a:pos x="1949" y="356"/>
                </a:cxn>
                <a:cxn ang="0">
                  <a:pos x="2011" y="533"/>
                </a:cxn>
                <a:cxn ang="0">
                  <a:pos x="2030" y="666"/>
                </a:cxn>
                <a:cxn ang="0">
                  <a:pos x="2036" y="597"/>
                </a:cxn>
                <a:cxn ang="0">
                  <a:pos x="1990" y="405"/>
                </a:cxn>
                <a:cxn ang="0">
                  <a:pos x="1893" y="244"/>
                </a:cxn>
                <a:cxn ang="0">
                  <a:pos x="1756" y="115"/>
                </a:cxn>
                <a:cxn ang="0">
                  <a:pos x="1586" y="30"/>
                </a:cxn>
                <a:cxn ang="0">
                  <a:pos x="1493" y="8"/>
                </a:cxn>
                <a:cxn ang="0">
                  <a:pos x="1394" y="0"/>
                </a:cxn>
                <a:cxn ang="0">
                  <a:pos x="580" y="6"/>
                </a:cxn>
                <a:cxn ang="0">
                  <a:pos x="485" y="22"/>
                </a:cxn>
                <a:cxn ang="0">
                  <a:pos x="336" y="83"/>
                </a:cxn>
                <a:cxn ang="0">
                  <a:pos x="189" y="194"/>
                </a:cxn>
                <a:cxn ang="0">
                  <a:pos x="79" y="348"/>
                </a:cxn>
                <a:cxn ang="0">
                  <a:pos x="13" y="531"/>
                </a:cxn>
                <a:cxn ang="0">
                  <a:pos x="0" y="666"/>
                </a:cxn>
                <a:cxn ang="0">
                  <a:pos x="13" y="799"/>
                </a:cxn>
                <a:cxn ang="0">
                  <a:pos x="79" y="980"/>
                </a:cxn>
                <a:cxn ang="0">
                  <a:pos x="189" y="1134"/>
                </a:cxn>
                <a:cxn ang="0">
                  <a:pos x="336" y="1249"/>
                </a:cxn>
                <a:cxn ang="0">
                  <a:pos x="485" y="1306"/>
                </a:cxn>
                <a:cxn ang="0">
                  <a:pos x="580" y="1326"/>
                </a:cxn>
                <a:cxn ang="0">
                  <a:pos x="1394" y="1328"/>
                </a:cxn>
                <a:cxn ang="0">
                  <a:pos x="1493" y="1319"/>
                </a:cxn>
                <a:cxn ang="0">
                  <a:pos x="1586" y="1297"/>
                </a:cxn>
                <a:cxn ang="0">
                  <a:pos x="1756" y="1215"/>
                </a:cxn>
                <a:cxn ang="0">
                  <a:pos x="1893" y="1087"/>
                </a:cxn>
                <a:cxn ang="0">
                  <a:pos x="1990" y="922"/>
                </a:cxn>
                <a:cxn ang="0">
                  <a:pos x="2036" y="734"/>
                </a:cxn>
                <a:cxn ang="0">
                  <a:pos x="2030" y="666"/>
                </a:cxn>
              </a:cxnLst>
              <a:rect l="0" t="0" r="r" b="b"/>
              <a:pathLst>
                <a:path w="2039" h="1328">
                  <a:moveTo>
                    <a:pt x="2030" y="666"/>
                  </a:moveTo>
                  <a:lnTo>
                    <a:pt x="2022" y="666"/>
                  </a:lnTo>
                  <a:lnTo>
                    <a:pt x="2019" y="731"/>
                  </a:lnTo>
                  <a:lnTo>
                    <a:pt x="2011" y="793"/>
                  </a:lnTo>
                  <a:lnTo>
                    <a:pt x="1995" y="857"/>
                  </a:lnTo>
                  <a:lnTo>
                    <a:pt x="1972" y="917"/>
                  </a:lnTo>
                  <a:lnTo>
                    <a:pt x="1949" y="972"/>
                  </a:lnTo>
                  <a:lnTo>
                    <a:pt x="1915" y="1026"/>
                  </a:lnTo>
                  <a:lnTo>
                    <a:pt x="1880" y="1076"/>
                  </a:lnTo>
                  <a:lnTo>
                    <a:pt x="1839" y="1123"/>
                  </a:lnTo>
                  <a:lnTo>
                    <a:pt x="1794" y="1163"/>
                  </a:lnTo>
                  <a:lnTo>
                    <a:pt x="1746" y="1202"/>
                  </a:lnTo>
                  <a:lnTo>
                    <a:pt x="1694" y="1235"/>
                  </a:lnTo>
                  <a:lnTo>
                    <a:pt x="1638" y="1262"/>
                  </a:lnTo>
                  <a:lnTo>
                    <a:pt x="1581" y="1281"/>
                  </a:lnTo>
                  <a:lnTo>
                    <a:pt x="1521" y="1297"/>
                  </a:lnTo>
                  <a:lnTo>
                    <a:pt x="1460" y="1308"/>
                  </a:lnTo>
                  <a:lnTo>
                    <a:pt x="1428" y="1312"/>
                  </a:lnTo>
                  <a:lnTo>
                    <a:pt x="1394" y="1312"/>
                  </a:lnTo>
                  <a:lnTo>
                    <a:pt x="647" y="1312"/>
                  </a:lnTo>
                  <a:lnTo>
                    <a:pt x="614" y="1312"/>
                  </a:lnTo>
                  <a:lnTo>
                    <a:pt x="580" y="1308"/>
                  </a:lnTo>
                  <a:lnTo>
                    <a:pt x="517" y="1297"/>
                  </a:lnTo>
                  <a:lnTo>
                    <a:pt x="458" y="1281"/>
                  </a:lnTo>
                  <a:lnTo>
                    <a:pt x="399" y="1262"/>
                  </a:lnTo>
                  <a:lnTo>
                    <a:pt x="345" y="1235"/>
                  </a:lnTo>
                  <a:lnTo>
                    <a:pt x="293" y="1202"/>
                  </a:lnTo>
                  <a:lnTo>
                    <a:pt x="246" y="1163"/>
                  </a:lnTo>
                  <a:lnTo>
                    <a:pt x="200" y="1123"/>
                  </a:lnTo>
                  <a:lnTo>
                    <a:pt x="162" y="1076"/>
                  </a:lnTo>
                  <a:lnTo>
                    <a:pt x="122" y="1026"/>
                  </a:lnTo>
                  <a:lnTo>
                    <a:pt x="93" y="972"/>
                  </a:lnTo>
                  <a:lnTo>
                    <a:pt x="65" y="917"/>
                  </a:lnTo>
                  <a:lnTo>
                    <a:pt x="47" y="857"/>
                  </a:lnTo>
                  <a:lnTo>
                    <a:pt x="29" y="793"/>
                  </a:lnTo>
                  <a:lnTo>
                    <a:pt x="18" y="731"/>
                  </a:lnTo>
                  <a:lnTo>
                    <a:pt x="16" y="666"/>
                  </a:lnTo>
                  <a:lnTo>
                    <a:pt x="18" y="599"/>
                  </a:lnTo>
                  <a:lnTo>
                    <a:pt x="29" y="533"/>
                  </a:lnTo>
                  <a:lnTo>
                    <a:pt x="47" y="471"/>
                  </a:lnTo>
                  <a:lnTo>
                    <a:pt x="65" y="413"/>
                  </a:lnTo>
                  <a:lnTo>
                    <a:pt x="93" y="356"/>
                  </a:lnTo>
                  <a:lnTo>
                    <a:pt x="122" y="304"/>
                  </a:lnTo>
                  <a:lnTo>
                    <a:pt x="162" y="252"/>
                  </a:lnTo>
                  <a:lnTo>
                    <a:pt x="200" y="208"/>
                  </a:lnTo>
                  <a:lnTo>
                    <a:pt x="246" y="164"/>
                  </a:lnTo>
                  <a:lnTo>
                    <a:pt x="293" y="129"/>
                  </a:lnTo>
                  <a:lnTo>
                    <a:pt x="345" y="96"/>
                  </a:lnTo>
                  <a:lnTo>
                    <a:pt x="399" y="68"/>
                  </a:lnTo>
                  <a:lnTo>
                    <a:pt x="458" y="47"/>
                  </a:lnTo>
                  <a:lnTo>
                    <a:pt x="517" y="30"/>
                  </a:lnTo>
                  <a:lnTo>
                    <a:pt x="550" y="25"/>
                  </a:lnTo>
                  <a:lnTo>
                    <a:pt x="580" y="22"/>
                  </a:lnTo>
                  <a:lnTo>
                    <a:pt x="614" y="20"/>
                  </a:lnTo>
                  <a:lnTo>
                    <a:pt x="647" y="16"/>
                  </a:lnTo>
                  <a:lnTo>
                    <a:pt x="1394" y="16"/>
                  </a:lnTo>
                  <a:lnTo>
                    <a:pt x="1428" y="20"/>
                  </a:lnTo>
                  <a:lnTo>
                    <a:pt x="1460" y="22"/>
                  </a:lnTo>
                  <a:lnTo>
                    <a:pt x="1491" y="25"/>
                  </a:lnTo>
                  <a:lnTo>
                    <a:pt x="1521" y="30"/>
                  </a:lnTo>
                  <a:lnTo>
                    <a:pt x="1581" y="47"/>
                  </a:lnTo>
                  <a:lnTo>
                    <a:pt x="1638" y="68"/>
                  </a:lnTo>
                  <a:lnTo>
                    <a:pt x="1694" y="96"/>
                  </a:lnTo>
                  <a:lnTo>
                    <a:pt x="1746" y="129"/>
                  </a:lnTo>
                  <a:lnTo>
                    <a:pt x="1794" y="164"/>
                  </a:lnTo>
                  <a:lnTo>
                    <a:pt x="1839" y="208"/>
                  </a:lnTo>
                  <a:lnTo>
                    <a:pt x="1880" y="252"/>
                  </a:lnTo>
                  <a:lnTo>
                    <a:pt x="1915" y="304"/>
                  </a:lnTo>
                  <a:lnTo>
                    <a:pt x="1949" y="356"/>
                  </a:lnTo>
                  <a:lnTo>
                    <a:pt x="1972" y="413"/>
                  </a:lnTo>
                  <a:lnTo>
                    <a:pt x="1995" y="471"/>
                  </a:lnTo>
                  <a:lnTo>
                    <a:pt x="2011" y="533"/>
                  </a:lnTo>
                  <a:lnTo>
                    <a:pt x="2019" y="599"/>
                  </a:lnTo>
                  <a:lnTo>
                    <a:pt x="2022" y="666"/>
                  </a:lnTo>
                  <a:lnTo>
                    <a:pt x="2030" y="666"/>
                  </a:lnTo>
                  <a:lnTo>
                    <a:pt x="2039" y="666"/>
                  </a:lnTo>
                  <a:lnTo>
                    <a:pt x="2039" y="630"/>
                  </a:lnTo>
                  <a:lnTo>
                    <a:pt x="2036" y="597"/>
                  </a:lnTo>
                  <a:lnTo>
                    <a:pt x="2028" y="531"/>
                  </a:lnTo>
                  <a:lnTo>
                    <a:pt x="2011" y="468"/>
                  </a:lnTo>
                  <a:lnTo>
                    <a:pt x="1990" y="405"/>
                  </a:lnTo>
                  <a:lnTo>
                    <a:pt x="1962" y="348"/>
                  </a:lnTo>
                  <a:lnTo>
                    <a:pt x="1929" y="293"/>
                  </a:lnTo>
                  <a:lnTo>
                    <a:pt x="1893" y="244"/>
                  </a:lnTo>
                  <a:lnTo>
                    <a:pt x="1852" y="194"/>
                  </a:lnTo>
                  <a:lnTo>
                    <a:pt x="1805" y="153"/>
                  </a:lnTo>
                  <a:lnTo>
                    <a:pt x="1756" y="115"/>
                  </a:lnTo>
                  <a:lnTo>
                    <a:pt x="1701" y="83"/>
                  </a:lnTo>
                  <a:lnTo>
                    <a:pt x="1647" y="54"/>
                  </a:lnTo>
                  <a:lnTo>
                    <a:pt x="1586" y="30"/>
                  </a:lnTo>
                  <a:lnTo>
                    <a:pt x="1556" y="22"/>
                  </a:lnTo>
                  <a:lnTo>
                    <a:pt x="1523" y="13"/>
                  </a:lnTo>
                  <a:lnTo>
                    <a:pt x="1493" y="8"/>
                  </a:lnTo>
                  <a:lnTo>
                    <a:pt x="1460" y="6"/>
                  </a:lnTo>
                  <a:lnTo>
                    <a:pt x="1428" y="2"/>
                  </a:lnTo>
                  <a:lnTo>
                    <a:pt x="1394" y="0"/>
                  </a:lnTo>
                  <a:lnTo>
                    <a:pt x="647" y="0"/>
                  </a:lnTo>
                  <a:lnTo>
                    <a:pt x="611" y="2"/>
                  </a:lnTo>
                  <a:lnTo>
                    <a:pt x="580" y="6"/>
                  </a:lnTo>
                  <a:lnTo>
                    <a:pt x="548" y="8"/>
                  </a:lnTo>
                  <a:lnTo>
                    <a:pt x="515" y="13"/>
                  </a:lnTo>
                  <a:lnTo>
                    <a:pt x="485" y="22"/>
                  </a:lnTo>
                  <a:lnTo>
                    <a:pt x="454" y="30"/>
                  </a:lnTo>
                  <a:lnTo>
                    <a:pt x="394" y="54"/>
                  </a:lnTo>
                  <a:lnTo>
                    <a:pt x="336" y="83"/>
                  </a:lnTo>
                  <a:lnTo>
                    <a:pt x="284" y="115"/>
                  </a:lnTo>
                  <a:lnTo>
                    <a:pt x="235" y="153"/>
                  </a:lnTo>
                  <a:lnTo>
                    <a:pt x="189" y="194"/>
                  </a:lnTo>
                  <a:lnTo>
                    <a:pt x="147" y="244"/>
                  </a:lnTo>
                  <a:lnTo>
                    <a:pt x="109" y="293"/>
                  </a:lnTo>
                  <a:lnTo>
                    <a:pt x="79" y="348"/>
                  </a:lnTo>
                  <a:lnTo>
                    <a:pt x="52" y="405"/>
                  </a:lnTo>
                  <a:lnTo>
                    <a:pt x="29" y="468"/>
                  </a:lnTo>
                  <a:lnTo>
                    <a:pt x="13" y="531"/>
                  </a:lnTo>
                  <a:lnTo>
                    <a:pt x="2" y="597"/>
                  </a:lnTo>
                  <a:lnTo>
                    <a:pt x="2" y="630"/>
                  </a:lnTo>
                  <a:lnTo>
                    <a:pt x="0" y="666"/>
                  </a:lnTo>
                  <a:lnTo>
                    <a:pt x="2" y="698"/>
                  </a:lnTo>
                  <a:lnTo>
                    <a:pt x="2" y="734"/>
                  </a:lnTo>
                  <a:lnTo>
                    <a:pt x="13" y="799"/>
                  </a:lnTo>
                  <a:lnTo>
                    <a:pt x="29" y="863"/>
                  </a:lnTo>
                  <a:lnTo>
                    <a:pt x="52" y="922"/>
                  </a:lnTo>
                  <a:lnTo>
                    <a:pt x="79" y="980"/>
                  </a:lnTo>
                  <a:lnTo>
                    <a:pt x="109" y="1035"/>
                  </a:lnTo>
                  <a:lnTo>
                    <a:pt x="147" y="1087"/>
                  </a:lnTo>
                  <a:lnTo>
                    <a:pt x="189" y="1134"/>
                  </a:lnTo>
                  <a:lnTo>
                    <a:pt x="235" y="1177"/>
                  </a:lnTo>
                  <a:lnTo>
                    <a:pt x="284" y="1215"/>
                  </a:lnTo>
                  <a:lnTo>
                    <a:pt x="336" y="1249"/>
                  </a:lnTo>
                  <a:lnTo>
                    <a:pt x="394" y="1276"/>
                  </a:lnTo>
                  <a:lnTo>
                    <a:pt x="454" y="1297"/>
                  </a:lnTo>
                  <a:lnTo>
                    <a:pt x="485" y="1306"/>
                  </a:lnTo>
                  <a:lnTo>
                    <a:pt x="515" y="1314"/>
                  </a:lnTo>
                  <a:lnTo>
                    <a:pt x="548" y="1319"/>
                  </a:lnTo>
                  <a:lnTo>
                    <a:pt x="580" y="1326"/>
                  </a:lnTo>
                  <a:lnTo>
                    <a:pt x="611" y="1328"/>
                  </a:lnTo>
                  <a:lnTo>
                    <a:pt x="647" y="1328"/>
                  </a:lnTo>
                  <a:lnTo>
                    <a:pt x="1394" y="1328"/>
                  </a:lnTo>
                  <a:lnTo>
                    <a:pt x="1428" y="1328"/>
                  </a:lnTo>
                  <a:lnTo>
                    <a:pt x="1460" y="1326"/>
                  </a:lnTo>
                  <a:lnTo>
                    <a:pt x="1493" y="1319"/>
                  </a:lnTo>
                  <a:lnTo>
                    <a:pt x="1523" y="1314"/>
                  </a:lnTo>
                  <a:lnTo>
                    <a:pt x="1556" y="1306"/>
                  </a:lnTo>
                  <a:lnTo>
                    <a:pt x="1586" y="1297"/>
                  </a:lnTo>
                  <a:lnTo>
                    <a:pt x="1647" y="1276"/>
                  </a:lnTo>
                  <a:lnTo>
                    <a:pt x="1701" y="1249"/>
                  </a:lnTo>
                  <a:lnTo>
                    <a:pt x="1756" y="1215"/>
                  </a:lnTo>
                  <a:lnTo>
                    <a:pt x="1805" y="1177"/>
                  </a:lnTo>
                  <a:lnTo>
                    <a:pt x="1852" y="1134"/>
                  </a:lnTo>
                  <a:lnTo>
                    <a:pt x="1893" y="1087"/>
                  </a:lnTo>
                  <a:lnTo>
                    <a:pt x="1929" y="1035"/>
                  </a:lnTo>
                  <a:lnTo>
                    <a:pt x="1962" y="980"/>
                  </a:lnTo>
                  <a:lnTo>
                    <a:pt x="1990" y="922"/>
                  </a:lnTo>
                  <a:lnTo>
                    <a:pt x="2011" y="863"/>
                  </a:lnTo>
                  <a:lnTo>
                    <a:pt x="2028" y="799"/>
                  </a:lnTo>
                  <a:lnTo>
                    <a:pt x="2036" y="734"/>
                  </a:lnTo>
                  <a:lnTo>
                    <a:pt x="2039" y="698"/>
                  </a:lnTo>
                  <a:lnTo>
                    <a:pt x="2039" y="666"/>
                  </a:lnTo>
                  <a:lnTo>
                    <a:pt x="2030" y="666"/>
                  </a:lnTo>
                  <a:close/>
                </a:path>
              </a:pathLst>
            </a:custGeom>
            <a:solidFill>
              <a:srgbClr val="773F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auto">
            <a:xfrm>
              <a:off x="1708" y="1021"/>
              <a:ext cx="71" cy="129"/>
            </a:xfrm>
            <a:custGeom>
              <a:avLst/>
              <a:gdLst/>
              <a:ahLst/>
              <a:cxnLst>
                <a:cxn ang="0">
                  <a:pos x="131" y="0"/>
                </a:cxn>
                <a:cxn ang="0">
                  <a:pos x="101" y="41"/>
                </a:cxn>
                <a:cxn ang="0">
                  <a:pos x="77" y="85"/>
                </a:cxn>
                <a:cxn ang="0">
                  <a:pos x="54" y="134"/>
                </a:cxn>
                <a:cxn ang="0">
                  <a:pos x="36" y="181"/>
                </a:cxn>
                <a:cxn ang="0">
                  <a:pos x="19" y="233"/>
                </a:cxn>
                <a:cxn ang="0">
                  <a:pos x="8" y="285"/>
                </a:cxn>
                <a:cxn ang="0">
                  <a:pos x="2" y="339"/>
                </a:cxn>
                <a:cxn ang="0">
                  <a:pos x="0" y="395"/>
                </a:cxn>
                <a:cxn ang="0">
                  <a:pos x="2" y="460"/>
                </a:cxn>
                <a:cxn ang="0">
                  <a:pos x="13" y="522"/>
                </a:cxn>
                <a:cxn ang="0">
                  <a:pos x="31" y="586"/>
                </a:cxn>
                <a:cxn ang="0">
                  <a:pos x="49" y="646"/>
                </a:cxn>
                <a:cxn ang="0">
                  <a:pos x="77" y="701"/>
                </a:cxn>
                <a:cxn ang="0">
                  <a:pos x="106" y="755"/>
                </a:cxn>
                <a:cxn ang="0">
                  <a:pos x="146" y="805"/>
                </a:cxn>
                <a:cxn ang="0">
                  <a:pos x="184" y="852"/>
                </a:cxn>
                <a:cxn ang="0">
                  <a:pos x="225" y="887"/>
                </a:cxn>
                <a:cxn ang="0">
                  <a:pos x="266" y="922"/>
                </a:cxn>
                <a:cxn ang="0">
                  <a:pos x="313" y="953"/>
                </a:cxn>
                <a:cxn ang="0">
                  <a:pos x="359" y="978"/>
                </a:cxn>
                <a:cxn ang="0">
                  <a:pos x="408" y="999"/>
                </a:cxn>
                <a:cxn ang="0">
                  <a:pos x="460" y="1016"/>
                </a:cxn>
                <a:cxn ang="0">
                  <a:pos x="516" y="1030"/>
                </a:cxn>
                <a:cxn ang="0">
                  <a:pos x="570" y="1037"/>
                </a:cxn>
                <a:cxn ang="0">
                  <a:pos x="521" y="1024"/>
                </a:cxn>
                <a:cxn ang="0">
                  <a:pos x="476" y="1005"/>
                </a:cxn>
                <a:cxn ang="0">
                  <a:pos x="433" y="983"/>
                </a:cxn>
                <a:cxn ang="0">
                  <a:pos x="390" y="958"/>
                </a:cxn>
                <a:cxn ang="0">
                  <a:pos x="351" y="928"/>
                </a:cxn>
                <a:cxn ang="0">
                  <a:pos x="313" y="899"/>
                </a:cxn>
                <a:cxn ang="0">
                  <a:pos x="279" y="863"/>
                </a:cxn>
                <a:cxn ang="0">
                  <a:pos x="246" y="827"/>
                </a:cxn>
                <a:cxn ang="0">
                  <a:pos x="219" y="786"/>
                </a:cxn>
                <a:cxn ang="0">
                  <a:pos x="194" y="745"/>
                </a:cxn>
                <a:cxn ang="0">
                  <a:pos x="173" y="701"/>
                </a:cxn>
                <a:cxn ang="0">
                  <a:pos x="153" y="655"/>
                </a:cxn>
                <a:cxn ang="0">
                  <a:pos x="140" y="608"/>
                </a:cxn>
                <a:cxn ang="0">
                  <a:pos x="129" y="558"/>
                </a:cxn>
                <a:cxn ang="0">
                  <a:pos x="121" y="506"/>
                </a:cxn>
                <a:cxn ang="0">
                  <a:pos x="121" y="454"/>
                </a:cxn>
                <a:cxn ang="0">
                  <a:pos x="121" y="402"/>
                </a:cxn>
                <a:cxn ang="0">
                  <a:pos x="129" y="353"/>
                </a:cxn>
                <a:cxn ang="0">
                  <a:pos x="137" y="304"/>
                </a:cxn>
                <a:cxn ang="0">
                  <a:pos x="153" y="257"/>
                </a:cxn>
                <a:cxn ang="0">
                  <a:pos x="169" y="214"/>
                </a:cxn>
                <a:cxn ang="0">
                  <a:pos x="192" y="170"/>
                </a:cxn>
                <a:cxn ang="0">
                  <a:pos x="216" y="129"/>
                </a:cxn>
                <a:cxn ang="0">
                  <a:pos x="244" y="88"/>
                </a:cxn>
                <a:cxn ang="0">
                  <a:pos x="187" y="47"/>
                </a:cxn>
                <a:cxn ang="0">
                  <a:pos x="131" y="0"/>
                </a:cxn>
              </a:cxnLst>
              <a:rect l="0" t="0" r="r" b="b"/>
              <a:pathLst>
                <a:path w="570" h="1037">
                  <a:moveTo>
                    <a:pt x="131" y="0"/>
                  </a:moveTo>
                  <a:lnTo>
                    <a:pt x="101" y="41"/>
                  </a:lnTo>
                  <a:lnTo>
                    <a:pt x="77" y="85"/>
                  </a:lnTo>
                  <a:lnTo>
                    <a:pt x="54" y="134"/>
                  </a:lnTo>
                  <a:lnTo>
                    <a:pt x="36" y="181"/>
                  </a:lnTo>
                  <a:lnTo>
                    <a:pt x="19" y="233"/>
                  </a:lnTo>
                  <a:lnTo>
                    <a:pt x="8" y="285"/>
                  </a:lnTo>
                  <a:lnTo>
                    <a:pt x="2" y="339"/>
                  </a:lnTo>
                  <a:lnTo>
                    <a:pt x="0" y="395"/>
                  </a:lnTo>
                  <a:lnTo>
                    <a:pt x="2" y="460"/>
                  </a:lnTo>
                  <a:lnTo>
                    <a:pt x="13" y="522"/>
                  </a:lnTo>
                  <a:lnTo>
                    <a:pt x="31" y="586"/>
                  </a:lnTo>
                  <a:lnTo>
                    <a:pt x="49" y="646"/>
                  </a:lnTo>
                  <a:lnTo>
                    <a:pt x="77" y="701"/>
                  </a:lnTo>
                  <a:lnTo>
                    <a:pt x="106" y="755"/>
                  </a:lnTo>
                  <a:lnTo>
                    <a:pt x="146" y="805"/>
                  </a:lnTo>
                  <a:lnTo>
                    <a:pt x="184" y="852"/>
                  </a:lnTo>
                  <a:lnTo>
                    <a:pt x="225" y="887"/>
                  </a:lnTo>
                  <a:lnTo>
                    <a:pt x="266" y="922"/>
                  </a:lnTo>
                  <a:lnTo>
                    <a:pt x="313" y="953"/>
                  </a:lnTo>
                  <a:lnTo>
                    <a:pt x="359" y="978"/>
                  </a:lnTo>
                  <a:lnTo>
                    <a:pt x="408" y="999"/>
                  </a:lnTo>
                  <a:lnTo>
                    <a:pt x="460" y="1016"/>
                  </a:lnTo>
                  <a:lnTo>
                    <a:pt x="516" y="1030"/>
                  </a:lnTo>
                  <a:lnTo>
                    <a:pt x="570" y="1037"/>
                  </a:lnTo>
                  <a:lnTo>
                    <a:pt x="521" y="1024"/>
                  </a:lnTo>
                  <a:lnTo>
                    <a:pt x="476" y="1005"/>
                  </a:lnTo>
                  <a:lnTo>
                    <a:pt x="433" y="983"/>
                  </a:lnTo>
                  <a:lnTo>
                    <a:pt x="390" y="958"/>
                  </a:lnTo>
                  <a:lnTo>
                    <a:pt x="351" y="928"/>
                  </a:lnTo>
                  <a:lnTo>
                    <a:pt x="313" y="899"/>
                  </a:lnTo>
                  <a:lnTo>
                    <a:pt x="279" y="863"/>
                  </a:lnTo>
                  <a:lnTo>
                    <a:pt x="246" y="827"/>
                  </a:lnTo>
                  <a:lnTo>
                    <a:pt x="219" y="786"/>
                  </a:lnTo>
                  <a:lnTo>
                    <a:pt x="194" y="745"/>
                  </a:lnTo>
                  <a:lnTo>
                    <a:pt x="173" y="701"/>
                  </a:lnTo>
                  <a:lnTo>
                    <a:pt x="153" y="655"/>
                  </a:lnTo>
                  <a:lnTo>
                    <a:pt x="140" y="608"/>
                  </a:lnTo>
                  <a:lnTo>
                    <a:pt x="129" y="558"/>
                  </a:lnTo>
                  <a:lnTo>
                    <a:pt x="121" y="506"/>
                  </a:lnTo>
                  <a:lnTo>
                    <a:pt x="121" y="454"/>
                  </a:lnTo>
                  <a:lnTo>
                    <a:pt x="121" y="402"/>
                  </a:lnTo>
                  <a:lnTo>
                    <a:pt x="129" y="353"/>
                  </a:lnTo>
                  <a:lnTo>
                    <a:pt x="137" y="304"/>
                  </a:lnTo>
                  <a:lnTo>
                    <a:pt x="153" y="257"/>
                  </a:lnTo>
                  <a:lnTo>
                    <a:pt x="169" y="214"/>
                  </a:lnTo>
                  <a:lnTo>
                    <a:pt x="192" y="170"/>
                  </a:lnTo>
                  <a:lnTo>
                    <a:pt x="216" y="129"/>
                  </a:lnTo>
                  <a:lnTo>
                    <a:pt x="244" y="88"/>
                  </a:lnTo>
                  <a:lnTo>
                    <a:pt x="187" y="47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B4CAC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auto">
            <a:xfrm>
              <a:off x="1706" y="1019"/>
              <a:ext cx="79" cy="133"/>
            </a:xfrm>
            <a:custGeom>
              <a:avLst/>
              <a:gdLst/>
              <a:ahLst/>
              <a:cxnLst>
                <a:cxn ang="0">
                  <a:pos x="135" y="0"/>
                </a:cxn>
                <a:cxn ang="0">
                  <a:pos x="105" y="45"/>
                </a:cxn>
                <a:cxn ang="0">
                  <a:pos x="81" y="91"/>
                </a:cxn>
                <a:cxn ang="0">
                  <a:pos x="56" y="138"/>
                </a:cxn>
                <a:cxn ang="0">
                  <a:pos x="36" y="187"/>
                </a:cxn>
                <a:cxn ang="0">
                  <a:pos x="22" y="239"/>
                </a:cxn>
                <a:cxn ang="0">
                  <a:pos x="11" y="291"/>
                </a:cxn>
                <a:cxn ang="0">
                  <a:pos x="4" y="346"/>
                </a:cxn>
                <a:cxn ang="0">
                  <a:pos x="0" y="404"/>
                </a:cxn>
                <a:cxn ang="0">
                  <a:pos x="4" y="469"/>
                </a:cxn>
                <a:cxn ang="0">
                  <a:pos x="15" y="535"/>
                </a:cxn>
                <a:cxn ang="0">
                  <a:pos x="31" y="595"/>
                </a:cxn>
                <a:cxn ang="0">
                  <a:pos x="50" y="655"/>
                </a:cxn>
                <a:cxn ang="0">
                  <a:pos x="78" y="712"/>
                </a:cxn>
                <a:cxn ang="0">
                  <a:pos x="108" y="768"/>
                </a:cxn>
                <a:cxn ang="0">
                  <a:pos x="146" y="817"/>
                </a:cxn>
                <a:cxn ang="0">
                  <a:pos x="184" y="863"/>
                </a:cxn>
                <a:cxn ang="0">
                  <a:pos x="230" y="904"/>
                </a:cxn>
                <a:cxn ang="0">
                  <a:pos x="277" y="942"/>
                </a:cxn>
                <a:cxn ang="0">
                  <a:pos x="329" y="976"/>
                </a:cxn>
                <a:cxn ang="0">
                  <a:pos x="385" y="1003"/>
                </a:cxn>
                <a:cxn ang="0">
                  <a:pos x="442" y="1028"/>
                </a:cxn>
                <a:cxn ang="0">
                  <a:pos x="505" y="1044"/>
                </a:cxn>
                <a:cxn ang="0">
                  <a:pos x="566" y="1055"/>
                </a:cxn>
                <a:cxn ang="0">
                  <a:pos x="598" y="1057"/>
                </a:cxn>
                <a:cxn ang="0">
                  <a:pos x="631" y="1057"/>
                </a:cxn>
                <a:cxn ang="0">
                  <a:pos x="579" y="1046"/>
                </a:cxn>
                <a:cxn ang="0">
                  <a:pos x="525" y="1039"/>
                </a:cxn>
                <a:cxn ang="0">
                  <a:pos x="469" y="1025"/>
                </a:cxn>
                <a:cxn ang="0">
                  <a:pos x="417" y="1008"/>
                </a:cxn>
                <a:cxn ang="0">
                  <a:pos x="368" y="987"/>
                </a:cxn>
                <a:cxn ang="0">
                  <a:pos x="322" y="962"/>
                </a:cxn>
                <a:cxn ang="0">
                  <a:pos x="275" y="931"/>
                </a:cxn>
                <a:cxn ang="0">
                  <a:pos x="234" y="896"/>
                </a:cxn>
                <a:cxn ang="0">
                  <a:pos x="193" y="861"/>
                </a:cxn>
                <a:cxn ang="0">
                  <a:pos x="155" y="814"/>
                </a:cxn>
                <a:cxn ang="0">
                  <a:pos x="115" y="764"/>
                </a:cxn>
                <a:cxn ang="0">
                  <a:pos x="86" y="710"/>
                </a:cxn>
                <a:cxn ang="0">
                  <a:pos x="58" y="655"/>
                </a:cxn>
                <a:cxn ang="0">
                  <a:pos x="40" y="595"/>
                </a:cxn>
                <a:cxn ang="0">
                  <a:pos x="22" y="531"/>
                </a:cxn>
                <a:cxn ang="0">
                  <a:pos x="11" y="469"/>
                </a:cxn>
                <a:cxn ang="0">
                  <a:pos x="9" y="404"/>
                </a:cxn>
                <a:cxn ang="0">
                  <a:pos x="11" y="348"/>
                </a:cxn>
                <a:cxn ang="0">
                  <a:pos x="17" y="294"/>
                </a:cxn>
                <a:cxn ang="0">
                  <a:pos x="28" y="242"/>
                </a:cxn>
                <a:cxn ang="0">
                  <a:pos x="45" y="190"/>
                </a:cxn>
                <a:cxn ang="0">
                  <a:pos x="63" y="143"/>
                </a:cxn>
                <a:cxn ang="0">
                  <a:pos x="86" y="94"/>
                </a:cxn>
                <a:cxn ang="0">
                  <a:pos x="110" y="50"/>
                </a:cxn>
                <a:cxn ang="0">
                  <a:pos x="140" y="9"/>
                </a:cxn>
                <a:cxn ang="0">
                  <a:pos x="138" y="6"/>
                </a:cxn>
                <a:cxn ang="0">
                  <a:pos x="135" y="0"/>
                </a:cxn>
              </a:cxnLst>
              <a:rect l="0" t="0" r="r" b="b"/>
              <a:pathLst>
                <a:path w="631" h="1057">
                  <a:moveTo>
                    <a:pt x="135" y="0"/>
                  </a:moveTo>
                  <a:lnTo>
                    <a:pt x="105" y="45"/>
                  </a:lnTo>
                  <a:lnTo>
                    <a:pt x="81" y="91"/>
                  </a:lnTo>
                  <a:lnTo>
                    <a:pt x="56" y="138"/>
                  </a:lnTo>
                  <a:lnTo>
                    <a:pt x="36" y="187"/>
                  </a:lnTo>
                  <a:lnTo>
                    <a:pt x="22" y="239"/>
                  </a:lnTo>
                  <a:lnTo>
                    <a:pt x="11" y="291"/>
                  </a:lnTo>
                  <a:lnTo>
                    <a:pt x="4" y="346"/>
                  </a:lnTo>
                  <a:lnTo>
                    <a:pt x="0" y="404"/>
                  </a:lnTo>
                  <a:lnTo>
                    <a:pt x="4" y="469"/>
                  </a:lnTo>
                  <a:lnTo>
                    <a:pt x="15" y="535"/>
                  </a:lnTo>
                  <a:lnTo>
                    <a:pt x="31" y="595"/>
                  </a:lnTo>
                  <a:lnTo>
                    <a:pt x="50" y="655"/>
                  </a:lnTo>
                  <a:lnTo>
                    <a:pt x="78" y="712"/>
                  </a:lnTo>
                  <a:lnTo>
                    <a:pt x="108" y="768"/>
                  </a:lnTo>
                  <a:lnTo>
                    <a:pt x="146" y="817"/>
                  </a:lnTo>
                  <a:lnTo>
                    <a:pt x="184" y="863"/>
                  </a:lnTo>
                  <a:lnTo>
                    <a:pt x="230" y="904"/>
                  </a:lnTo>
                  <a:lnTo>
                    <a:pt x="277" y="942"/>
                  </a:lnTo>
                  <a:lnTo>
                    <a:pt x="329" y="976"/>
                  </a:lnTo>
                  <a:lnTo>
                    <a:pt x="385" y="1003"/>
                  </a:lnTo>
                  <a:lnTo>
                    <a:pt x="442" y="1028"/>
                  </a:lnTo>
                  <a:lnTo>
                    <a:pt x="505" y="1044"/>
                  </a:lnTo>
                  <a:lnTo>
                    <a:pt x="566" y="1055"/>
                  </a:lnTo>
                  <a:lnTo>
                    <a:pt x="598" y="1057"/>
                  </a:lnTo>
                  <a:lnTo>
                    <a:pt x="631" y="1057"/>
                  </a:lnTo>
                  <a:lnTo>
                    <a:pt x="579" y="1046"/>
                  </a:lnTo>
                  <a:lnTo>
                    <a:pt x="525" y="1039"/>
                  </a:lnTo>
                  <a:lnTo>
                    <a:pt x="469" y="1025"/>
                  </a:lnTo>
                  <a:lnTo>
                    <a:pt x="417" y="1008"/>
                  </a:lnTo>
                  <a:lnTo>
                    <a:pt x="368" y="987"/>
                  </a:lnTo>
                  <a:lnTo>
                    <a:pt x="322" y="962"/>
                  </a:lnTo>
                  <a:lnTo>
                    <a:pt x="275" y="931"/>
                  </a:lnTo>
                  <a:lnTo>
                    <a:pt x="234" y="896"/>
                  </a:lnTo>
                  <a:lnTo>
                    <a:pt x="193" y="861"/>
                  </a:lnTo>
                  <a:lnTo>
                    <a:pt x="155" y="814"/>
                  </a:lnTo>
                  <a:lnTo>
                    <a:pt x="115" y="764"/>
                  </a:lnTo>
                  <a:lnTo>
                    <a:pt x="86" y="710"/>
                  </a:lnTo>
                  <a:lnTo>
                    <a:pt x="58" y="655"/>
                  </a:lnTo>
                  <a:lnTo>
                    <a:pt x="40" y="595"/>
                  </a:lnTo>
                  <a:lnTo>
                    <a:pt x="22" y="531"/>
                  </a:lnTo>
                  <a:lnTo>
                    <a:pt x="11" y="469"/>
                  </a:lnTo>
                  <a:lnTo>
                    <a:pt x="9" y="404"/>
                  </a:lnTo>
                  <a:lnTo>
                    <a:pt x="11" y="348"/>
                  </a:lnTo>
                  <a:lnTo>
                    <a:pt x="17" y="294"/>
                  </a:lnTo>
                  <a:lnTo>
                    <a:pt x="28" y="242"/>
                  </a:lnTo>
                  <a:lnTo>
                    <a:pt x="45" y="190"/>
                  </a:lnTo>
                  <a:lnTo>
                    <a:pt x="63" y="143"/>
                  </a:lnTo>
                  <a:lnTo>
                    <a:pt x="86" y="94"/>
                  </a:lnTo>
                  <a:lnTo>
                    <a:pt x="110" y="50"/>
                  </a:lnTo>
                  <a:lnTo>
                    <a:pt x="140" y="9"/>
                  </a:lnTo>
                  <a:lnTo>
                    <a:pt x="138" y="6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653A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auto">
            <a:xfrm>
              <a:off x="1947" y="1033"/>
              <a:ext cx="10" cy="2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0" y="11"/>
                </a:cxn>
                <a:cxn ang="0">
                  <a:pos x="24" y="50"/>
                </a:cxn>
                <a:cxn ang="0">
                  <a:pos x="46" y="91"/>
                </a:cxn>
                <a:cxn ang="0">
                  <a:pos x="65" y="132"/>
                </a:cxn>
                <a:cxn ang="0">
                  <a:pos x="82" y="175"/>
                </a:cxn>
                <a:cxn ang="0">
                  <a:pos x="71" y="129"/>
                </a:cxn>
                <a:cxn ang="0">
                  <a:pos x="58" y="85"/>
                </a:cxn>
                <a:cxn ang="0">
                  <a:pos x="44" y="41"/>
                </a:cxn>
                <a:cxn ang="0">
                  <a:pos x="24" y="0"/>
                </a:cxn>
              </a:cxnLst>
              <a:rect l="0" t="0" r="r" b="b"/>
              <a:pathLst>
                <a:path w="82" h="175">
                  <a:moveTo>
                    <a:pt x="24" y="0"/>
                  </a:moveTo>
                  <a:lnTo>
                    <a:pt x="0" y="11"/>
                  </a:lnTo>
                  <a:lnTo>
                    <a:pt x="24" y="50"/>
                  </a:lnTo>
                  <a:lnTo>
                    <a:pt x="46" y="91"/>
                  </a:lnTo>
                  <a:lnTo>
                    <a:pt x="65" y="132"/>
                  </a:lnTo>
                  <a:lnTo>
                    <a:pt x="82" y="175"/>
                  </a:lnTo>
                  <a:lnTo>
                    <a:pt x="71" y="129"/>
                  </a:lnTo>
                  <a:lnTo>
                    <a:pt x="58" y="85"/>
                  </a:lnTo>
                  <a:lnTo>
                    <a:pt x="44" y="41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B4CAC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auto">
            <a:xfrm>
              <a:off x="1950" y="1032"/>
              <a:ext cx="9" cy="32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6"/>
                </a:cxn>
                <a:cxn ang="0">
                  <a:pos x="20" y="47"/>
                </a:cxn>
                <a:cxn ang="0">
                  <a:pos x="34" y="91"/>
                </a:cxn>
                <a:cxn ang="0">
                  <a:pos x="47" y="135"/>
                </a:cxn>
                <a:cxn ang="0">
                  <a:pos x="58" y="181"/>
                </a:cxn>
                <a:cxn ang="0">
                  <a:pos x="66" y="214"/>
                </a:cxn>
                <a:cxn ang="0">
                  <a:pos x="74" y="250"/>
                </a:cxn>
                <a:cxn ang="0">
                  <a:pos x="72" y="217"/>
                </a:cxn>
                <a:cxn ang="0">
                  <a:pos x="66" y="185"/>
                </a:cxn>
                <a:cxn ang="0">
                  <a:pos x="52" y="122"/>
                </a:cxn>
                <a:cxn ang="0">
                  <a:pos x="31" y="61"/>
                </a:cxn>
                <a:cxn ang="0">
                  <a:pos x="6" y="0"/>
                </a:cxn>
              </a:cxnLst>
              <a:rect l="0" t="0" r="r" b="b"/>
              <a:pathLst>
                <a:path w="74" h="250">
                  <a:moveTo>
                    <a:pt x="6" y="0"/>
                  </a:moveTo>
                  <a:lnTo>
                    <a:pt x="0" y="6"/>
                  </a:lnTo>
                  <a:lnTo>
                    <a:pt x="20" y="47"/>
                  </a:lnTo>
                  <a:lnTo>
                    <a:pt x="34" y="91"/>
                  </a:lnTo>
                  <a:lnTo>
                    <a:pt x="47" y="135"/>
                  </a:lnTo>
                  <a:lnTo>
                    <a:pt x="58" y="181"/>
                  </a:lnTo>
                  <a:lnTo>
                    <a:pt x="66" y="214"/>
                  </a:lnTo>
                  <a:lnTo>
                    <a:pt x="74" y="250"/>
                  </a:lnTo>
                  <a:lnTo>
                    <a:pt x="72" y="217"/>
                  </a:lnTo>
                  <a:lnTo>
                    <a:pt x="66" y="185"/>
                  </a:lnTo>
                  <a:lnTo>
                    <a:pt x="52" y="122"/>
                  </a:lnTo>
                  <a:lnTo>
                    <a:pt x="31" y="61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53A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Freeform 25"/>
            <p:cNvSpPr>
              <a:spLocks/>
            </p:cNvSpPr>
            <p:nvPr/>
          </p:nvSpPr>
          <p:spPr bwMode="auto">
            <a:xfrm>
              <a:off x="1724" y="1003"/>
              <a:ext cx="235" cy="149"/>
            </a:xfrm>
            <a:custGeom>
              <a:avLst/>
              <a:gdLst/>
              <a:ahLst/>
              <a:cxnLst>
                <a:cxn ang="0">
                  <a:pos x="1883" y="655"/>
                </a:cxn>
                <a:cxn ang="0">
                  <a:pos x="1861" y="772"/>
                </a:cxn>
                <a:cxn ang="0">
                  <a:pos x="1814" y="879"/>
                </a:cxn>
                <a:cxn ang="0">
                  <a:pos x="1751" y="972"/>
                </a:cxn>
                <a:cxn ang="0">
                  <a:pos x="1671" y="1055"/>
                </a:cxn>
                <a:cxn ang="0">
                  <a:pos x="1576" y="1118"/>
                </a:cxn>
                <a:cxn ang="0">
                  <a:pos x="1469" y="1161"/>
                </a:cxn>
                <a:cxn ang="0">
                  <a:pos x="1353" y="1186"/>
                </a:cxn>
                <a:cxn ang="0">
                  <a:pos x="595" y="1188"/>
                </a:cxn>
                <a:cxn ang="0">
                  <a:pos x="474" y="1177"/>
                </a:cxn>
                <a:cxn ang="0">
                  <a:pos x="362" y="1143"/>
                </a:cxn>
                <a:cxn ang="0">
                  <a:pos x="261" y="1087"/>
                </a:cxn>
                <a:cxn ang="0">
                  <a:pos x="173" y="1016"/>
                </a:cxn>
                <a:cxn ang="0">
                  <a:pos x="101" y="926"/>
                </a:cxn>
                <a:cxn ang="0">
                  <a:pos x="46" y="827"/>
                </a:cxn>
                <a:cxn ang="0">
                  <a:pos x="11" y="714"/>
                </a:cxn>
                <a:cxn ang="0">
                  <a:pos x="0" y="594"/>
                </a:cxn>
                <a:cxn ang="0">
                  <a:pos x="11" y="477"/>
                </a:cxn>
                <a:cxn ang="0">
                  <a:pos x="46" y="364"/>
                </a:cxn>
                <a:cxn ang="0">
                  <a:pos x="101" y="264"/>
                </a:cxn>
                <a:cxn ang="0">
                  <a:pos x="173" y="176"/>
                </a:cxn>
                <a:cxn ang="0">
                  <a:pos x="261" y="102"/>
                </a:cxn>
                <a:cxn ang="0">
                  <a:pos x="362" y="47"/>
                </a:cxn>
                <a:cxn ang="0">
                  <a:pos x="474" y="14"/>
                </a:cxn>
                <a:cxn ang="0">
                  <a:pos x="595" y="0"/>
                </a:cxn>
                <a:cxn ang="0">
                  <a:pos x="1353" y="6"/>
                </a:cxn>
                <a:cxn ang="0">
                  <a:pos x="1469" y="27"/>
                </a:cxn>
                <a:cxn ang="0">
                  <a:pos x="1576" y="74"/>
                </a:cxn>
                <a:cxn ang="0">
                  <a:pos x="1671" y="137"/>
                </a:cxn>
                <a:cxn ang="0">
                  <a:pos x="1751" y="217"/>
                </a:cxn>
                <a:cxn ang="0">
                  <a:pos x="1814" y="312"/>
                </a:cxn>
                <a:cxn ang="0">
                  <a:pos x="1861" y="420"/>
                </a:cxn>
                <a:cxn ang="0">
                  <a:pos x="1883" y="535"/>
                </a:cxn>
              </a:cxnLst>
              <a:rect l="0" t="0" r="r" b="b"/>
              <a:pathLst>
                <a:path w="1885" h="1188">
                  <a:moveTo>
                    <a:pt x="1885" y="594"/>
                  </a:moveTo>
                  <a:lnTo>
                    <a:pt x="1883" y="655"/>
                  </a:lnTo>
                  <a:lnTo>
                    <a:pt x="1874" y="714"/>
                  </a:lnTo>
                  <a:lnTo>
                    <a:pt x="1861" y="772"/>
                  </a:lnTo>
                  <a:lnTo>
                    <a:pt x="1839" y="827"/>
                  </a:lnTo>
                  <a:lnTo>
                    <a:pt x="1814" y="879"/>
                  </a:lnTo>
                  <a:lnTo>
                    <a:pt x="1784" y="926"/>
                  </a:lnTo>
                  <a:lnTo>
                    <a:pt x="1751" y="972"/>
                  </a:lnTo>
                  <a:lnTo>
                    <a:pt x="1712" y="1016"/>
                  </a:lnTo>
                  <a:lnTo>
                    <a:pt x="1671" y="1055"/>
                  </a:lnTo>
                  <a:lnTo>
                    <a:pt x="1626" y="1087"/>
                  </a:lnTo>
                  <a:lnTo>
                    <a:pt x="1576" y="1118"/>
                  </a:lnTo>
                  <a:lnTo>
                    <a:pt x="1524" y="1143"/>
                  </a:lnTo>
                  <a:lnTo>
                    <a:pt x="1469" y="1161"/>
                  </a:lnTo>
                  <a:lnTo>
                    <a:pt x="1411" y="1177"/>
                  </a:lnTo>
                  <a:lnTo>
                    <a:pt x="1353" y="1186"/>
                  </a:lnTo>
                  <a:lnTo>
                    <a:pt x="1294" y="1188"/>
                  </a:lnTo>
                  <a:lnTo>
                    <a:pt x="595" y="1188"/>
                  </a:lnTo>
                  <a:lnTo>
                    <a:pt x="532" y="1186"/>
                  </a:lnTo>
                  <a:lnTo>
                    <a:pt x="474" y="1177"/>
                  </a:lnTo>
                  <a:lnTo>
                    <a:pt x="417" y="1161"/>
                  </a:lnTo>
                  <a:lnTo>
                    <a:pt x="362" y="1143"/>
                  </a:lnTo>
                  <a:lnTo>
                    <a:pt x="309" y="1118"/>
                  </a:lnTo>
                  <a:lnTo>
                    <a:pt x="261" y="1087"/>
                  </a:lnTo>
                  <a:lnTo>
                    <a:pt x="216" y="1055"/>
                  </a:lnTo>
                  <a:lnTo>
                    <a:pt x="173" y="1016"/>
                  </a:lnTo>
                  <a:lnTo>
                    <a:pt x="134" y="972"/>
                  </a:lnTo>
                  <a:lnTo>
                    <a:pt x="101" y="926"/>
                  </a:lnTo>
                  <a:lnTo>
                    <a:pt x="71" y="879"/>
                  </a:lnTo>
                  <a:lnTo>
                    <a:pt x="46" y="827"/>
                  </a:lnTo>
                  <a:lnTo>
                    <a:pt x="24" y="772"/>
                  </a:lnTo>
                  <a:lnTo>
                    <a:pt x="11" y="714"/>
                  </a:lnTo>
                  <a:lnTo>
                    <a:pt x="2" y="655"/>
                  </a:lnTo>
                  <a:lnTo>
                    <a:pt x="0" y="594"/>
                  </a:lnTo>
                  <a:lnTo>
                    <a:pt x="2" y="535"/>
                  </a:lnTo>
                  <a:lnTo>
                    <a:pt x="11" y="477"/>
                  </a:lnTo>
                  <a:lnTo>
                    <a:pt x="24" y="420"/>
                  </a:lnTo>
                  <a:lnTo>
                    <a:pt x="46" y="364"/>
                  </a:lnTo>
                  <a:lnTo>
                    <a:pt x="71" y="312"/>
                  </a:lnTo>
                  <a:lnTo>
                    <a:pt x="101" y="264"/>
                  </a:lnTo>
                  <a:lnTo>
                    <a:pt x="134" y="217"/>
                  </a:lnTo>
                  <a:lnTo>
                    <a:pt x="173" y="176"/>
                  </a:lnTo>
                  <a:lnTo>
                    <a:pt x="216" y="137"/>
                  </a:lnTo>
                  <a:lnTo>
                    <a:pt x="261" y="102"/>
                  </a:lnTo>
                  <a:lnTo>
                    <a:pt x="309" y="74"/>
                  </a:lnTo>
                  <a:lnTo>
                    <a:pt x="362" y="47"/>
                  </a:lnTo>
                  <a:lnTo>
                    <a:pt x="417" y="27"/>
                  </a:lnTo>
                  <a:lnTo>
                    <a:pt x="474" y="14"/>
                  </a:lnTo>
                  <a:lnTo>
                    <a:pt x="532" y="6"/>
                  </a:lnTo>
                  <a:lnTo>
                    <a:pt x="595" y="0"/>
                  </a:lnTo>
                  <a:lnTo>
                    <a:pt x="1294" y="0"/>
                  </a:lnTo>
                  <a:lnTo>
                    <a:pt x="1353" y="6"/>
                  </a:lnTo>
                  <a:lnTo>
                    <a:pt x="1411" y="14"/>
                  </a:lnTo>
                  <a:lnTo>
                    <a:pt x="1469" y="27"/>
                  </a:lnTo>
                  <a:lnTo>
                    <a:pt x="1524" y="47"/>
                  </a:lnTo>
                  <a:lnTo>
                    <a:pt x="1576" y="74"/>
                  </a:lnTo>
                  <a:lnTo>
                    <a:pt x="1626" y="102"/>
                  </a:lnTo>
                  <a:lnTo>
                    <a:pt x="1671" y="137"/>
                  </a:lnTo>
                  <a:lnTo>
                    <a:pt x="1712" y="176"/>
                  </a:lnTo>
                  <a:lnTo>
                    <a:pt x="1751" y="217"/>
                  </a:lnTo>
                  <a:lnTo>
                    <a:pt x="1784" y="264"/>
                  </a:lnTo>
                  <a:lnTo>
                    <a:pt x="1814" y="312"/>
                  </a:lnTo>
                  <a:lnTo>
                    <a:pt x="1839" y="364"/>
                  </a:lnTo>
                  <a:lnTo>
                    <a:pt x="1861" y="420"/>
                  </a:lnTo>
                  <a:lnTo>
                    <a:pt x="1874" y="477"/>
                  </a:lnTo>
                  <a:lnTo>
                    <a:pt x="1883" y="535"/>
                  </a:lnTo>
                  <a:lnTo>
                    <a:pt x="1885" y="594"/>
                  </a:lnTo>
                  <a:close/>
                </a:path>
              </a:pathLst>
            </a:custGeom>
            <a:solidFill>
              <a:srgbClr val="9CBE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1723" y="1002"/>
              <a:ext cx="237" cy="151"/>
            </a:xfrm>
            <a:custGeom>
              <a:avLst/>
              <a:gdLst/>
              <a:ahLst/>
              <a:cxnLst>
                <a:cxn ang="0">
                  <a:pos x="1882" y="662"/>
                </a:cxn>
                <a:cxn ang="0">
                  <a:pos x="1841" y="829"/>
                </a:cxn>
                <a:cxn ang="0">
                  <a:pos x="1754" y="974"/>
                </a:cxn>
                <a:cxn ang="0">
                  <a:pos x="1627" y="1089"/>
                </a:cxn>
                <a:cxn ang="0">
                  <a:pos x="1474" y="1160"/>
                </a:cxn>
                <a:cxn ang="0">
                  <a:pos x="1302" y="1188"/>
                </a:cxn>
                <a:cxn ang="0">
                  <a:pos x="482" y="1177"/>
                </a:cxn>
                <a:cxn ang="0">
                  <a:pos x="323" y="1116"/>
                </a:cxn>
                <a:cxn ang="0">
                  <a:pos x="186" y="1015"/>
                </a:cxn>
                <a:cxn ang="0">
                  <a:pos x="84" y="881"/>
                </a:cxn>
                <a:cxn ang="0">
                  <a:pos x="27" y="719"/>
                </a:cxn>
                <a:cxn ang="0">
                  <a:pos x="19" y="542"/>
                </a:cxn>
                <a:cxn ang="0">
                  <a:pos x="60" y="375"/>
                </a:cxn>
                <a:cxn ang="0">
                  <a:pos x="150" y="229"/>
                </a:cxn>
                <a:cxn ang="0">
                  <a:pos x="274" y="117"/>
                </a:cxn>
                <a:cxn ang="0">
                  <a:pos x="427" y="43"/>
                </a:cxn>
                <a:cxn ang="0">
                  <a:pos x="603" y="16"/>
                </a:cxn>
                <a:cxn ang="0">
                  <a:pos x="1419" y="29"/>
                </a:cxn>
                <a:cxn ang="0">
                  <a:pos x="1582" y="86"/>
                </a:cxn>
                <a:cxn ang="0">
                  <a:pos x="1715" y="188"/>
                </a:cxn>
                <a:cxn ang="0">
                  <a:pos x="1817" y="323"/>
                </a:cxn>
                <a:cxn ang="0">
                  <a:pos x="1874" y="484"/>
                </a:cxn>
                <a:cxn ang="0">
                  <a:pos x="1893" y="601"/>
                </a:cxn>
                <a:cxn ang="0">
                  <a:pos x="1891" y="481"/>
                </a:cxn>
                <a:cxn ang="0">
                  <a:pos x="1830" y="314"/>
                </a:cxn>
                <a:cxn ang="0">
                  <a:pos x="1726" y="177"/>
                </a:cxn>
                <a:cxn ang="0">
                  <a:pos x="1587" y="73"/>
                </a:cxn>
                <a:cxn ang="0">
                  <a:pos x="1422" y="13"/>
                </a:cxn>
                <a:cxn ang="0">
                  <a:pos x="603" y="0"/>
                </a:cxn>
                <a:cxn ang="0">
                  <a:pos x="422" y="27"/>
                </a:cxn>
                <a:cxn ang="0">
                  <a:pos x="265" y="104"/>
                </a:cxn>
                <a:cxn ang="0">
                  <a:pos x="136" y="219"/>
                </a:cxn>
                <a:cxn ang="0">
                  <a:pos x="46" y="369"/>
                </a:cxn>
                <a:cxn ang="0">
                  <a:pos x="3" y="542"/>
                </a:cxn>
                <a:cxn ang="0">
                  <a:pos x="10" y="725"/>
                </a:cxn>
                <a:cxn ang="0">
                  <a:pos x="71" y="889"/>
                </a:cxn>
                <a:cxn ang="0">
                  <a:pos x="175" y="1028"/>
                </a:cxn>
                <a:cxn ang="0">
                  <a:pos x="314" y="1132"/>
                </a:cxn>
                <a:cxn ang="0">
                  <a:pos x="479" y="1193"/>
                </a:cxn>
                <a:cxn ang="0">
                  <a:pos x="1302" y="1204"/>
                </a:cxn>
                <a:cxn ang="0">
                  <a:pos x="1480" y="1177"/>
                </a:cxn>
                <a:cxn ang="0">
                  <a:pos x="1639" y="1103"/>
                </a:cxn>
                <a:cxn ang="0">
                  <a:pos x="1765" y="985"/>
                </a:cxn>
                <a:cxn ang="0">
                  <a:pos x="1855" y="837"/>
                </a:cxn>
                <a:cxn ang="0">
                  <a:pos x="1899" y="664"/>
                </a:cxn>
              </a:cxnLst>
              <a:rect l="0" t="0" r="r" b="b"/>
              <a:pathLst>
                <a:path w="1902" h="1204">
                  <a:moveTo>
                    <a:pt x="1893" y="601"/>
                  </a:moveTo>
                  <a:lnTo>
                    <a:pt x="1885" y="601"/>
                  </a:lnTo>
                  <a:lnTo>
                    <a:pt x="1882" y="662"/>
                  </a:lnTo>
                  <a:lnTo>
                    <a:pt x="1874" y="719"/>
                  </a:lnTo>
                  <a:lnTo>
                    <a:pt x="1860" y="777"/>
                  </a:lnTo>
                  <a:lnTo>
                    <a:pt x="1841" y="829"/>
                  </a:lnTo>
                  <a:lnTo>
                    <a:pt x="1817" y="881"/>
                  </a:lnTo>
                  <a:lnTo>
                    <a:pt x="1787" y="930"/>
                  </a:lnTo>
                  <a:lnTo>
                    <a:pt x="1754" y="974"/>
                  </a:lnTo>
                  <a:lnTo>
                    <a:pt x="1715" y="1015"/>
                  </a:lnTo>
                  <a:lnTo>
                    <a:pt x="1674" y="1053"/>
                  </a:lnTo>
                  <a:lnTo>
                    <a:pt x="1627" y="1089"/>
                  </a:lnTo>
                  <a:lnTo>
                    <a:pt x="1582" y="1116"/>
                  </a:lnTo>
                  <a:lnTo>
                    <a:pt x="1529" y="1141"/>
                  </a:lnTo>
                  <a:lnTo>
                    <a:pt x="1474" y="1160"/>
                  </a:lnTo>
                  <a:lnTo>
                    <a:pt x="1419" y="1177"/>
                  </a:lnTo>
                  <a:lnTo>
                    <a:pt x="1359" y="1184"/>
                  </a:lnTo>
                  <a:lnTo>
                    <a:pt x="1302" y="1188"/>
                  </a:lnTo>
                  <a:lnTo>
                    <a:pt x="603" y="1188"/>
                  </a:lnTo>
                  <a:lnTo>
                    <a:pt x="542" y="1184"/>
                  </a:lnTo>
                  <a:lnTo>
                    <a:pt x="482" y="1177"/>
                  </a:lnTo>
                  <a:lnTo>
                    <a:pt x="427" y="1160"/>
                  </a:lnTo>
                  <a:lnTo>
                    <a:pt x="373" y="1141"/>
                  </a:lnTo>
                  <a:lnTo>
                    <a:pt x="323" y="1116"/>
                  </a:lnTo>
                  <a:lnTo>
                    <a:pt x="274" y="1089"/>
                  </a:lnTo>
                  <a:lnTo>
                    <a:pt x="227" y="1053"/>
                  </a:lnTo>
                  <a:lnTo>
                    <a:pt x="186" y="1015"/>
                  </a:lnTo>
                  <a:lnTo>
                    <a:pt x="150" y="974"/>
                  </a:lnTo>
                  <a:lnTo>
                    <a:pt x="115" y="930"/>
                  </a:lnTo>
                  <a:lnTo>
                    <a:pt x="84" y="881"/>
                  </a:lnTo>
                  <a:lnTo>
                    <a:pt x="60" y="829"/>
                  </a:lnTo>
                  <a:lnTo>
                    <a:pt x="41" y="777"/>
                  </a:lnTo>
                  <a:lnTo>
                    <a:pt x="27" y="719"/>
                  </a:lnTo>
                  <a:lnTo>
                    <a:pt x="19" y="662"/>
                  </a:lnTo>
                  <a:lnTo>
                    <a:pt x="16" y="601"/>
                  </a:lnTo>
                  <a:lnTo>
                    <a:pt x="19" y="542"/>
                  </a:lnTo>
                  <a:lnTo>
                    <a:pt x="27" y="484"/>
                  </a:lnTo>
                  <a:lnTo>
                    <a:pt x="41" y="429"/>
                  </a:lnTo>
                  <a:lnTo>
                    <a:pt x="60" y="375"/>
                  </a:lnTo>
                  <a:lnTo>
                    <a:pt x="84" y="323"/>
                  </a:lnTo>
                  <a:lnTo>
                    <a:pt x="115" y="276"/>
                  </a:lnTo>
                  <a:lnTo>
                    <a:pt x="150" y="229"/>
                  </a:lnTo>
                  <a:lnTo>
                    <a:pt x="186" y="188"/>
                  </a:lnTo>
                  <a:lnTo>
                    <a:pt x="227" y="149"/>
                  </a:lnTo>
                  <a:lnTo>
                    <a:pt x="274" y="117"/>
                  </a:lnTo>
                  <a:lnTo>
                    <a:pt x="323" y="86"/>
                  </a:lnTo>
                  <a:lnTo>
                    <a:pt x="373" y="63"/>
                  </a:lnTo>
                  <a:lnTo>
                    <a:pt x="427" y="43"/>
                  </a:lnTo>
                  <a:lnTo>
                    <a:pt x="482" y="29"/>
                  </a:lnTo>
                  <a:lnTo>
                    <a:pt x="542" y="21"/>
                  </a:lnTo>
                  <a:lnTo>
                    <a:pt x="603" y="16"/>
                  </a:lnTo>
                  <a:lnTo>
                    <a:pt x="1302" y="16"/>
                  </a:lnTo>
                  <a:lnTo>
                    <a:pt x="1359" y="21"/>
                  </a:lnTo>
                  <a:lnTo>
                    <a:pt x="1419" y="29"/>
                  </a:lnTo>
                  <a:lnTo>
                    <a:pt x="1474" y="43"/>
                  </a:lnTo>
                  <a:lnTo>
                    <a:pt x="1529" y="63"/>
                  </a:lnTo>
                  <a:lnTo>
                    <a:pt x="1582" y="86"/>
                  </a:lnTo>
                  <a:lnTo>
                    <a:pt x="1627" y="117"/>
                  </a:lnTo>
                  <a:lnTo>
                    <a:pt x="1674" y="149"/>
                  </a:lnTo>
                  <a:lnTo>
                    <a:pt x="1715" y="188"/>
                  </a:lnTo>
                  <a:lnTo>
                    <a:pt x="1754" y="229"/>
                  </a:lnTo>
                  <a:lnTo>
                    <a:pt x="1787" y="276"/>
                  </a:lnTo>
                  <a:lnTo>
                    <a:pt x="1817" y="323"/>
                  </a:lnTo>
                  <a:lnTo>
                    <a:pt x="1841" y="375"/>
                  </a:lnTo>
                  <a:lnTo>
                    <a:pt x="1860" y="429"/>
                  </a:lnTo>
                  <a:lnTo>
                    <a:pt x="1874" y="484"/>
                  </a:lnTo>
                  <a:lnTo>
                    <a:pt x="1882" y="542"/>
                  </a:lnTo>
                  <a:lnTo>
                    <a:pt x="1885" y="601"/>
                  </a:lnTo>
                  <a:lnTo>
                    <a:pt x="1893" y="601"/>
                  </a:lnTo>
                  <a:lnTo>
                    <a:pt x="1902" y="601"/>
                  </a:lnTo>
                  <a:lnTo>
                    <a:pt x="1899" y="542"/>
                  </a:lnTo>
                  <a:lnTo>
                    <a:pt x="1891" y="481"/>
                  </a:lnTo>
                  <a:lnTo>
                    <a:pt x="1877" y="423"/>
                  </a:lnTo>
                  <a:lnTo>
                    <a:pt x="1855" y="369"/>
                  </a:lnTo>
                  <a:lnTo>
                    <a:pt x="1830" y="314"/>
                  </a:lnTo>
                  <a:lnTo>
                    <a:pt x="1801" y="265"/>
                  </a:lnTo>
                  <a:lnTo>
                    <a:pt x="1765" y="219"/>
                  </a:lnTo>
                  <a:lnTo>
                    <a:pt x="1726" y="177"/>
                  </a:lnTo>
                  <a:lnTo>
                    <a:pt x="1682" y="138"/>
                  </a:lnTo>
                  <a:lnTo>
                    <a:pt x="1639" y="104"/>
                  </a:lnTo>
                  <a:lnTo>
                    <a:pt x="1587" y="73"/>
                  </a:lnTo>
                  <a:lnTo>
                    <a:pt x="1535" y="48"/>
                  </a:lnTo>
                  <a:lnTo>
                    <a:pt x="1480" y="27"/>
                  </a:lnTo>
                  <a:lnTo>
                    <a:pt x="1422" y="13"/>
                  </a:lnTo>
                  <a:lnTo>
                    <a:pt x="1361" y="5"/>
                  </a:lnTo>
                  <a:lnTo>
                    <a:pt x="1302" y="0"/>
                  </a:lnTo>
                  <a:lnTo>
                    <a:pt x="603" y="0"/>
                  </a:lnTo>
                  <a:lnTo>
                    <a:pt x="540" y="5"/>
                  </a:lnTo>
                  <a:lnTo>
                    <a:pt x="479" y="13"/>
                  </a:lnTo>
                  <a:lnTo>
                    <a:pt x="422" y="27"/>
                  </a:lnTo>
                  <a:lnTo>
                    <a:pt x="366" y="48"/>
                  </a:lnTo>
                  <a:lnTo>
                    <a:pt x="314" y="73"/>
                  </a:lnTo>
                  <a:lnTo>
                    <a:pt x="265" y="104"/>
                  </a:lnTo>
                  <a:lnTo>
                    <a:pt x="219" y="138"/>
                  </a:lnTo>
                  <a:lnTo>
                    <a:pt x="175" y="177"/>
                  </a:lnTo>
                  <a:lnTo>
                    <a:pt x="136" y="219"/>
                  </a:lnTo>
                  <a:lnTo>
                    <a:pt x="100" y="265"/>
                  </a:lnTo>
                  <a:lnTo>
                    <a:pt x="71" y="314"/>
                  </a:lnTo>
                  <a:lnTo>
                    <a:pt x="46" y="369"/>
                  </a:lnTo>
                  <a:lnTo>
                    <a:pt x="27" y="423"/>
                  </a:lnTo>
                  <a:lnTo>
                    <a:pt x="10" y="481"/>
                  </a:lnTo>
                  <a:lnTo>
                    <a:pt x="3" y="542"/>
                  </a:lnTo>
                  <a:lnTo>
                    <a:pt x="0" y="601"/>
                  </a:lnTo>
                  <a:lnTo>
                    <a:pt x="3" y="664"/>
                  </a:lnTo>
                  <a:lnTo>
                    <a:pt x="10" y="725"/>
                  </a:lnTo>
                  <a:lnTo>
                    <a:pt x="27" y="782"/>
                  </a:lnTo>
                  <a:lnTo>
                    <a:pt x="46" y="837"/>
                  </a:lnTo>
                  <a:lnTo>
                    <a:pt x="71" y="889"/>
                  </a:lnTo>
                  <a:lnTo>
                    <a:pt x="100" y="938"/>
                  </a:lnTo>
                  <a:lnTo>
                    <a:pt x="136" y="985"/>
                  </a:lnTo>
                  <a:lnTo>
                    <a:pt x="175" y="1028"/>
                  </a:lnTo>
                  <a:lnTo>
                    <a:pt x="219" y="1067"/>
                  </a:lnTo>
                  <a:lnTo>
                    <a:pt x="265" y="1103"/>
                  </a:lnTo>
                  <a:lnTo>
                    <a:pt x="314" y="1132"/>
                  </a:lnTo>
                  <a:lnTo>
                    <a:pt x="366" y="1157"/>
                  </a:lnTo>
                  <a:lnTo>
                    <a:pt x="422" y="1177"/>
                  </a:lnTo>
                  <a:lnTo>
                    <a:pt x="479" y="1193"/>
                  </a:lnTo>
                  <a:lnTo>
                    <a:pt x="540" y="1202"/>
                  </a:lnTo>
                  <a:lnTo>
                    <a:pt x="603" y="1204"/>
                  </a:lnTo>
                  <a:lnTo>
                    <a:pt x="1302" y="1204"/>
                  </a:lnTo>
                  <a:lnTo>
                    <a:pt x="1361" y="1202"/>
                  </a:lnTo>
                  <a:lnTo>
                    <a:pt x="1422" y="1193"/>
                  </a:lnTo>
                  <a:lnTo>
                    <a:pt x="1480" y="1177"/>
                  </a:lnTo>
                  <a:lnTo>
                    <a:pt x="1535" y="1157"/>
                  </a:lnTo>
                  <a:lnTo>
                    <a:pt x="1587" y="1132"/>
                  </a:lnTo>
                  <a:lnTo>
                    <a:pt x="1639" y="1103"/>
                  </a:lnTo>
                  <a:lnTo>
                    <a:pt x="1682" y="1067"/>
                  </a:lnTo>
                  <a:lnTo>
                    <a:pt x="1726" y="1028"/>
                  </a:lnTo>
                  <a:lnTo>
                    <a:pt x="1765" y="985"/>
                  </a:lnTo>
                  <a:lnTo>
                    <a:pt x="1801" y="938"/>
                  </a:lnTo>
                  <a:lnTo>
                    <a:pt x="1830" y="889"/>
                  </a:lnTo>
                  <a:lnTo>
                    <a:pt x="1855" y="837"/>
                  </a:lnTo>
                  <a:lnTo>
                    <a:pt x="1877" y="782"/>
                  </a:lnTo>
                  <a:lnTo>
                    <a:pt x="1891" y="725"/>
                  </a:lnTo>
                  <a:lnTo>
                    <a:pt x="1899" y="664"/>
                  </a:lnTo>
                  <a:lnTo>
                    <a:pt x="1902" y="601"/>
                  </a:lnTo>
                  <a:lnTo>
                    <a:pt x="1893" y="601"/>
                  </a:lnTo>
                  <a:close/>
                </a:path>
              </a:pathLst>
            </a:custGeom>
            <a:solidFill>
              <a:srgbClr val="773F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1725" y="1007"/>
              <a:ext cx="102" cy="144"/>
            </a:xfrm>
            <a:custGeom>
              <a:avLst/>
              <a:gdLst/>
              <a:ahLst/>
              <a:cxnLst>
                <a:cxn ang="0">
                  <a:pos x="732" y="0"/>
                </a:cxn>
                <a:cxn ang="0">
                  <a:pos x="720" y="558"/>
                </a:cxn>
                <a:cxn ang="0">
                  <a:pos x="657" y="504"/>
                </a:cxn>
                <a:cxn ang="0">
                  <a:pos x="598" y="448"/>
                </a:cxn>
                <a:cxn ang="0">
                  <a:pos x="540" y="389"/>
                </a:cxn>
                <a:cxn ang="0">
                  <a:pos x="488" y="328"/>
                </a:cxn>
                <a:cxn ang="0">
                  <a:pos x="436" y="262"/>
                </a:cxn>
                <a:cxn ang="0">
                  <a:pos x="386" y="197"/>
                </a:cxn>
                <a:cxn ang="0">
                  <a:pos x="339" y="129"/>
                </a:cxn>
                <a:cxn ang="0">
                  <a:pos x="296" y="54"/>
                </a:cxn>
                <a:cxn ang="0">
                  <a:pos x="264" y="77"/>
                </a:cxn>
                <a:cxn ang="0">
                  <a:pos x="230" y="98"/>
                </a:cxn>
                <a:cxn ang="0">
                  <a:pos x="201" y="123"/>
                </a:cxn>
                <a:cxn ang="0">
                  <a:pos x="170" y="150"/>
                </a:cxn>
                <a:cxn ang="0">
                  <a:pos x="134" y="191"/>
                </a:cxn>
                <a:cxn ang="0">
                  <a:pos x="99" y="238"/>
                </a:cxn>
                <a:cxn ang="0">
                  <a:pos x="68" y="285"/>
                </a:cxn>
                <a:cxn ang="0">
                  <a:pos x="44" y="337"/>
                </a:cxn>
                <a:cxn ang="0">
                  <a:pos x="25" y="391"/>
                </a:cxn>
                <a:cxn ang="0">
                  <a:pos x="11" y="446"/>
                </a:cxn>
                <a:cxn ang="0">
                  <a:pos x="3" y="504"/>
                </a:cxn>
                <a:cxn ang="0">
                  <a:pos x="0" y="563"/>
                </a:cxn>
                <a:cxn ang="0">
                  <a:pos x="3" y="624"/>
                </a:cxn>
                <a:cxn ang="0">
                  <a:pos x="11" y="681"/>
                </a:cxn>
                <a:cxn ang="0">
                  <a:pos x="25" y="739"/>
                </a:cxn>
                <a:cxn ang="0">
                  <a:pos x="44" y="791"/>
                </a:cxn>
                <a:cxn ang="0">
                  <a:pos x="68" y="843"/>
                </a:cxn>
                <a:cxn ang="0">
                  <a:pos x="99" y="892"/>
                </a:cxn>
                <a:cxn ang="0">
                  <a:pos x="134" y="936"/>
                </a:cxn>
                <a:cxn ang="0">
                  <a:pos x="170" y="977"/>
                </a:cxn>
                <a:cxn ang="0">
                  <a:pos x="211" y="1015"/>
                </a:cxn>
                <a:cxn ang="0">
                  <a:pos x="258" y="1051"/>
                </a:cxn>
                <a:cxn ang="0">
                  <a:pos x="307" y="1078"/>
                </a:cxn>
                <a:cxn ang="0">
                  <a:pos x="357" y="1103"/>
                </a:cxn>
                <a:cxn ang="0">
                  <a:pos x="411" y="1122"/>
                </a:cxn>
                <a:cxn ang="0">
                  <a:pos x="466" y="1139"/>
                </a:cxn>
                <a:cxn ang="0">
                  <a:pos x="526" y="1146"/>
                </a:cxn>
                <a:cxn ang="0">
                  <a:pos x="587" y="1150"/>
                </a:cxn>
                <a:cxn ang="0">
                  <a:pos x="702" y="1150"/>
                </a:cxn>
                <a:cxn ang="0">
                  <a:pos x="718" y="1125"/>
                </a:cxn>
                <a:cxn ang="0">
                  <a:pos x="732" y="1097"/>
                </a:cxn>
                <a:cxn ang="0">
                  <a:pos x="759" y="1040"/>
                </a:cxn>
                <a:cxn ang="0">
                  <a:pos x="779" y="979"/>
                </a:cxn>
                <a:cxn ang="0">
                  <a:pos x="795" y="914"/>
                </a:cxn>
                <a:cxn ang="0">
                  <a:pos x="806" y="848"/>
                </a:cxn>
                <a:cxn ang="0">
                  <a:pos x="814" y="780"/>
                </a:cxn>
                <a:cxn ang="0">
                  <a:pos x="819" y="712"/>
                </a:cxn>
                <a:cxn ang="0">
                  <a:pos x="819" y="640"/>
                </a:cxn>
                <a:cxn ang="0">
                  <a:pos x="819" y="563"/>
                </a:cxn>
                <a:cxn ang="0">
                  <a:pos x="814" y="489"/>
                </a:cxn>
                <a:cxn ang="0">
                  <a:pos x="808" y="413"/>
                </a:cxn>
                <a:cxn ang="0">
                  <a:pos x="797" y="339"/>
                </a:cxn>
                <a:cxn ang="0">
                  <a:pos x="790" y="267"/>
                </a:cxn>
                <a:cxn ang="0">
                  <a:pos x="779" y="204"/>
                </a:cxn>
                <a:cxn ang="0">
                  <a:pos x="756" y="93"/>
                </a:cxn>
                <a:cxn ang="0">
                  <a:pos x="738" y="14"/>
                </a:cxn>
                <a:cxn ang="0">
                  <a:pos x="732" y="0"/>
                </a:cxn>
              </a:cxnLst>
              <a:rect l="0" t="0" r="r" b="b"/>
              <a:pathLst>
                <a:path w="819" h="1150">
                  <a:moveTo>
                    <a:pt x="732" y="0"/>
                  </a:moveTo>
                  <a:lnTo>
                    <a:pt x="720" y="558"/>
                  </a:lnTo>
                  <a:lnTo>
                    <a:pt x="657" y="504"/>
                  </a:lnTo>
                  <a:lnTo>
                    <a:pt x="598" y="448"/>
                  </a:lnTo>
                  <a:lnTo>
                    <a:pt x="540" y="389"/>
                  </a:lnTo>
                  <a:lnTo>
                    <a:pt x="488" y="328"/>
                  </a:lnTo>
                  <a:lnTo>
                    <a:pt x="436" y="262"/>
                  </a:lnTo>
                  <a:lnTo>
                    <a:pt x="386" y="197"/>
                  </a:lnTo>
                  <a:lnTo>
                    <a:pt x="339" y="129"/>
                  </a:lnTo>
                  <a:lnTo>
                    <a:pt x="296" y="54"/>
                  </a:lnTo>
                  <a:lnTo>
                    <a:pt x="264" y="77"/>
                  </a:lnTo>
                  <a:lnTo>
                    <a:pt x="230" y="98"/>
                  </a:lnTo>
                  <a:lnTo>
                    <a:pt x="201" y="123"/>
                  </a:lnTo>
                  <a:lnTo>
                    <a:pt x="170" y="150"/>
                  </a:lnTo>
                  <a:lnTo>
                    <a:pt x="134" y="191"/>
                  </a:lnTo>
                  <a:lnTo>
                    <a:pt x="99" y="238"/>
                  </a:lnTo>
                  <a:lnTo>
                    <a:pt x="68" y="285"/>
                  </a:lnTo>
                  <a:lnTo>
                    <a:pt x="44" y="337"/>
                  </a:lnTo>
                  <a:lnTo>
                    <a:pt x="25" y="391"/>
                  </a:lnTo>
                  <a:lnTo>
                    <a:pt x="11" y="446"/>
                  </a:lnTo>
                  <a:lnTo>
                    <a:pt x="3" y="504"/>
                  </a:lnTo>
                  <a:lnTo>
                    <a:pt x="0" y="563"/>
                  </a:lnTo>
                  <a:lnTo>
                    <a:pt x="3" y="624"/>
                  </a:lnTo>
                  <a:lnTo>
                    <a:pt x="11" y="681"/>
                  </a:lnTo>
                  <a:lnTo>
                    <a:pt x="25" y="739"/>
                  </a:lnTo>
                  <a:lnTo>
                    <a:pt x="44" y="791"/>
                  </a:lnTo>
                  <a:lnTo>
                    <a:pt x="68" y="843"/>
                  </a:lnTo>
                  <a:lnTo>
                    <a:pt x="99" y="892"/>
                  </a:lnTo>
                  <a:lnTo>
                    <a:pt x="134" y="936"/>
                  </a:lnTo>
                  <a:lnTo>
                    <a:pt x="170" y="977"/>
                  </a:lnTo>
                  <a:lnTo>
                    <a:pt x="211" y="1015"/>
                  </a:lnTo>
                  <a:lnTo>
                    <a:pt x="258" y="1051"/>
                  </a:lnTo>
                  <a:lnTo>
                    <a:pt x="307" y="1078"/>
                  </a:lnTo>
                  <a:lnTo>
                    <a:pt x="357" y="1103"/>
                  </a:lnTo>
                  <a:lnTo>
                    <a:pt x="411" y="1122"/>
                  </a:lnTo>
                  <a:lnTo>
                    <a:pt x="466" y="1139"/>
                  </a:lnTo>
                  <a:lnTo>
                    <a:pt x="526" y="1146"/>
                  </a:lnTo>
                  <a:lnTo>
                    <a:pt x="587" y="1150"/>
                  </a:lnTo>
                  <a:lnTo>
                    <a:pt x="702" y="1150"/>
                  </a:lnTo>
                  <a:lnTo>
                    <a:pt x="718" y="1125"/>
                  </a:lnTo>
                  <a:lnTo>
                    <a:pt x="732" y="1097"/>
                  </a:lnTo>
                  <a:lnTo>
                    <a:pt x="759" y="1040"/>
                  </a:lnTo>
                  <a:lnTo>
                    <a:pt x="779" y="979"/>
                  </a:lnTo>
                  <a:lnTo>
                    <a:pt x="795" y="914"/>
                  </a:lnTo>
                  <a:lnTo>
                    <a:pt x="806" y="848"/>
                  </a:lnTo>
                  <a:lnTo>
                    <a:pt x="814" y="780"/>
                  </a:lnTo>
                  <a:lnTo>
                    <a:pt x="819" y="712"/>
                  </a:lnTo>
                  <a:lnTo>
                    <a:pt x="819" y="640"/>
                  </a:lnTo>
                  <a:lnTo>
                    <a:pt x="819" y="563"/>
                  </a:lnTo>
                  <a:lnTo>
                    <a:pt x="814" y="489"/>
                  </a:lnTo>
                  <a:lnTo>
                    <a:pt x="808" y="413"/>
                  </a:lnTo>
                  <a:lnTo>
                    <a:pt x="797" y="339"/>
                  </a:lnTo>
                  <a:lnTo>
                    <a:pt x="790" y="267"/>
                  </a:lnTo>
                  <a:lnTo>
                    <a:pt x="779" y="204"/>
                  </a:lnTo>
                  <a:lnTo>
                    <a:pt x="756" y="93"/>
                  </a:lnTo>
                  <a:lnTo>
                    <a:pt x="738" y="14"/>
                  </a:lnTo>
                  <a:lnTo>
                    <a:pt x="732" y="0"/>
                  </a:lnTo>
                  <a:close/>
                </a:path>
              </a:pathLst>
            </a:custGeom>
            <a:solidFill>
              <a:srgbClr val="608F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auto">
            <a:xfrm>
              <a:off x="1724" y="1013"/>
              <a:ext cx="88" cy="139"/>
            </a:xfrm>
            <a:custGeom>
              <a:avLst/>
              <a:gdLst/>
              <a:ahLst/>
              <a:cxnLst>
                <a:cxn ang="0">
                  <a:pos x="268" y="20"/>
                </a:cxn>
                <a:cxn ang="0">
                  <a:pos x="205" y="67"/>
                </a:cxn>
                <a:cxn ang="0">
                  <a:pos x="150" y="122"/>
                </a:cxn>
                <a:cxn ang="0">
                  <a:pos x="104" y="181"/>
                </a:cxn>
                <a:cxn ang="0">
                  <a:pos x="63" y="247"/>
                </a:cxn>
                <a:cxn ang="0">
                  <a:pos x="33" y="318"/>
                </a:cxn>
                <a:cxn ang="0">
                  <a:pos x="11" y="395"/>
                </a:cxn>
                <a:cxn ang="0">
                  <a:pos x="0" y="474"/>
                </a:cxn>
                <a:cxn ang="0">
                  <a:pos x="2" y="576"/>
                </a:cxn>
                <a:cxn ang="0">
                  <a:pos x="24" y="693"/>
                </a:cxn>
                <a:cxn ang="0">
                  <a:pos x="71" y="800"/>
                </a:cxn>
                <a:cxn ang="0">
                  <a:pos x="134" y="893"/>
                </a:cxn>
                <a:cxn ang="0">
                  <a:pos x="216" y="976"/>
                </a:cxn>
                <a:cxn ang="0">
                  <a:pos x="309" y="1039"/>
                </a:cxn>
                <a:cxn ang="0">
                  <a:pos x="417" y="1082"/>
                </a:cxn>
                <a:cxn ang="0">
                  <a:pos x="532" y="1107"/>
                </a:cxn>
                <a:cxn ang="0">
                  <a:pos x="707" y="1109"/>
                </a:cxn>
                <a:cxn ang="0">
                  <a:pos x="710" y="1102"/>
                </a:cxn>
                <a:cxn ang="0">
                  <a:pos x="534" y="1098"/>
                </a:cxn>
                <a:cxn ang="0">
                  <a:pos x="419" y="1074"/>
                </a:cxn>
                <a:cxn ang="0">
                  <a:pos x="315" y="1030"/>
                </a:cxn>
                <a:cxn ang="0">
                  <a:pos x="219" y="967"/>
                </a:cxn>
                <a:cxn ang="0">
                  <a:pos x="142" y="888"/>
                </a:cxn>
                <a:cxn ang="0">
                  <a:pos x="76" y="795"/>
                </a:cxn>
                <a:cxn ang="0">
                  <a:pos x="33" y="691"/>
                </a:cxn>
                <a:cxn ang="0">
                  <a:pos x="11" y="576"/>
                </a:cxn>
                <a:cxn ang="0">
                  <a:pos x="11" y="456"/>
                </a:cxn>
                <a:cxn ang="0">
                  <a:pos x="33" y="343"/>
                </a:cxn>
                <a:cxn ang="0">
                  <a:pos x="76" y="237"/>
                </a:cxn>
                <a:cxn ang="0">
                  <a:pos x="142" y="143"/>
                </a:cxn>
                <a:cxn ang="0">
                  <a:pos x="209" y="75"/>
                </a:cxn>
                <a:cxn ang="0">
                  <a:pos x="272" y="29"/>
                </a:cxn>
                <a:cxn ang="0">
                  <a:pos x="301" y="0"/>
                </a:cxn>
              </a:cxnLst>
              <a:rect l="0" t="0" r="r" b="b"/>
              <a:pathLst>
                <a:path w="710" h="1109">
                  <a:moveTo>
                    <a:pt x="301" y="0"/>
                  </a:moveTo>
                  <a:lnTo>
                    <a:pt x="268" y="20"/>
                  </a:lnTo>
                  <a:lnTo>
                    <a:pt x="236" y="42"/>
                  </a:lnTo>
                  <a:lnTo>
                    <a:pt x="205" y="67"/>
                  </a:lnTo>
                  <a:lnTo>
                    <a:pt x="178" y="91"/>
                  </a:lnTo>
                  <a:lnTo>
                    <a:pt x="150" y="122"/>
                  </a:lnTo>
                  <a:lnTo>
                    <a:pt x="126" y="149"/>
                  </a:lnTo>
                  <a:lnTo>
                    <a:pt x="104" y="181"/>
                  </a:lnTo>
                  <a:lnTo>
                    <a:pt x="82" y="214"/>
                  </a:lnTo>
                  <a:lnTo>
                    <a:pt x="63" y="247"/>
                  </a:lnTo>
                  <a:lnTo>
                    <a:pt x="46" y="283"/>
                  </a:lnTo>
                  <a:lnTo>
                    <a:pt x="33" y="318"/>
                  </a:lnTo>
                  <a:lnTo>
                    <a:pt x="22" y="357"/>
                  </a:lnTo>
                  <a:lnTo>
                    <a:pt x="11" y="395"/>
                  </a:lnTo>
                  <a:lnTo>
                    <a:pt x="6" y="433"/>
                  </a:lnTo>
                  <a:lnTo>
                    <a:pt x="0" y="474"/>
                  </a:lnTo>
                  <a:lnTo>
                    <a:pt x="0" y="515"/>
                  </a:lnTo>
                  <a:lnTo>
                    <a:pt x="2" y="576"/>
                  </a:lnTo>
                  <a:lnTo>
                    <a:pt x="11" y="635"/>
                  </a:lnTo>
                  <a:lnTo>
                    <a:pt x="24" y="693"/>
                  </a:lnTo>
                  <a:lnTo>
                    <a:pt x="46" y="748"/>
                  </a:lnTo>
                  <a:lnTo>
                    <a:pt x="71" y="800"/>
                  </a:lnTo>
                  <a:lnTo>
                    <a:pt x="101" y="847"/>
                  </a:lnTo>
                  <a:lnTo>
                    <a:pt x="134" y="893"/>
                  </a:lnTo>
                  <a:lnTo>
                    <a:pt x="173" y="937"/>
                  </a:lnTo>
                  <a:lnTo>
                    <a:pt x="216" y="976"/>
                  </a:lnTo>
                  <a:lnTo>
                    <a:pt x="261" y="1008"/>
                  </a:lnTo>
                  <a:lnTo>
                    <a:pt x="309" y="1039"/>
                  </a:lnTo>
                  <a:lnTo>
                    <a:pt x="362" y="1064"/>
                  </a:lnTo>
                  <a:lnTo>
                    <a:pt x="417" y="1082"/>
                  </a:lnTo>
                  <a:lnTo>
                    <a:pt x="474" y="1098"/>
                  </a:lnTo>
                  <a:lnTo>
                    <a:pt x="532" y="1107"/>
                  </a:lnTo>
                  <a:lnTo>
                    <a:pt x="595" y="1109"/>
                  </a:lnTo>
                  <a:lnTo>
                    <a:pt x="707" y="1109"/>
                  </a:lnTo>
                  <a:lnTo>
                    <a:pt x="707" y="1104"/>
                  </a:lnTo>
                  <a:lnTo>
                    <a:pt x="710" y="1102"/>
                  </a:lnTo>
                  <a:lnTo>
                    <a:pt x="595" y="1102"/>
                  </a:lnTo>
                  <a:lnTo>
                    <a:pt x="534" y="1098"/>
                  </a:lnTo>
                  <a:lnTo>
                    <a:pt x="474" y="1091"/>
                  </a:lnTo>
                  <a:lnTo>
                    <a:pt x="419" y="1074"/>
                  </a:lnTo>
                  <a:lnTo>
                    <a:pt x="365" y="1055"/>
                  </a:lnTo>
                  <a:lnTo>
                    <a:pt x="315" y="1030"/>
                  </a:lnTo>
                  <a:lnTo>
                    <a:pt x="266" y="1003"/>
                  </a:lnTo>
                  <a:lnTo>
                    <a:pt x="219" y="967"/>
                  </a:lnTo>
                  <a:lnTo>
                    <a:pt x="178" y="929"/>
                  </a:lnTo>
                  <a:lnTo>
                    <a:pt x="142" y="888"/>
                  </a:lnTo>
                  <a:lnTo>
                    <a:pt x="107" y="844"/>
                  </a:lnTo>
                  <a:lnTo>
                    <a:pt x="76" y="795"/>
                  </a:lnTo>
                  <a:lnTo>
                    <a:pt x="52" y="743"/>
                  </a:lnTo>
                  <a:lnTo>
                    <a:pt x="33" y="691"/>
                  </a:lnTo>
                  <a:lnTo>
                    <a:pt x="19" y="633"/>
                  </a:lnTo>
                  <a:lnTo>
                    <a:pt x="11" y="576"/>
                  </a:lnTo>
                  <a:lnTo>
                    <a:pt x="8" y="515"/>
                  </a:lnTo>
                  <a:lnTo>
                    <a:pt x="11" y="456"/>
                  </a:lnTo>
                  <a:lnTo>
                    <a:pt x="19" y="398"/>
                  </a:lnTo>
                  <a:lnTo>
                    <a:pt x="33" y="343"/>
                  </a:lnTo>
                  <a:lnTo>
                    <a:pt x="52" y="289"/>
                  </a:lnTo>
                  <a:lnTo>
                    <a:pt x="76" y="237"/>
                  </a:lnTo>
                  <a:lnTo>
                    <a:pt x="107" y="190"/>
                  </a:lnTo>
                  <a:lnTo>
                    <a:pt x="142" y="143"/>
                  </a:lnTo>
                  <a:lnTo>
                    <a:pt x="178" y="102"/>
                  </a:lnTo>
                  <a:lnTo>
                    <a:pt x="209" y="75"/>
                  </a:lnTo>
                  <a:lnTo>
                    <a:pt x="238" y="50"/>
                  </a:lnTo>
                  <a:lnTo>
                    <a:pt x="272" y="29"/>
                  </a:lnTo>
                  <a:lnTo>
                    <a:pt x="304" y="6"/>
                  </a:lnTo>
                  <a:lnTo>
                    <a:pt x="301" y="0"/>
                  </a:lnTo>
                  <a:close/>
                </a:path>
              </a:pathLst>
            </a:custGeom>
            <a:solidFill>
              <a:srgbClr val="4D342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1889" y="1124"/>
              <a:ext cx="41" cy="27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41" y="74"/>
                </a:cxn>
                <a:cxn ang="0">
                  <a:pos x="24" y="134"/>
                </a:cxn>
                <a:cxn ang="0">
                  <a:pos x="0" y="214"/>
                </a:cxn>
                <a:cxn ang="0">
                  <a:pos x="47" y="208"/>
                </a:cxn>
                <a:cxn ang="0">
                  <a:pos x="90" y="199"/>
                </a:cxn>
                <a:cxn ang="0">
                  <a:pos x="133" y="189"/>
                </a:cxn>
                <a:cxn ang="0">
                  <a:pos x="175" y="176"/>
                </a:cxn>
                <a:cxn ang="0">
                  <a:pos x="216" y="158"/>
                </a:cxn>
                <a:cxn ang="0">
                  <a:pos x="255" y="140"/>
                </a:cxn>
                <a:cxn ang="0">
                  <a:pos x="293" y="115"/>
                </a:cxn>
                <a:cxn ang="0">
                  <a:pos x="329" y="90"/>
                </a:cxn>
                <a:cxn ang="0">
                  <a:pos x="260" y="68"/>
                </a:cxn>
                <a:cxn ang="0">
                  <a:pos x="191" y="47"/>
                </a:cxn>
                <a:cxn ang="0">
                  <a:pos x="123" y="25"/>
                </a:cxn>
                <a:cxn ang="0">
                  <a:pos x="57" y="0"/>
                </a:cxn>
              </a:cxnLst>
              <a:rect l="0" t="0" r="r" b="b"/>
              <a:pathLst>
                <a:path w="329" h="214">
                  <a:moveTo>
                    <a:pt x="57" y="0"/>
                  </a:moveTo>
                  <a:lnTo>
                    <a:pt x="41" y="74"/>
                  </a:lnTo>
                  <a:lnTo>
                    <a:pt x="24" y="134"/>
                  </a:lnTo>
                  <a:lnTo>
                    <a:pt x="0" y="214"/>
                  </a:lnTo>
                  <a:lnTo>
                    <a:pt x="47" y="208"/>
                  </a:lnTo>
                  <a:lnTo>
                    <a:pt x="90" y="199"/>
                  </a:lnTo>
                  <a:lnTo>
                    <a:pt x="133" y="189"/>
                  </a:lnTo>
                  <a:lnTo>
                    <a:pt x="175" y="176"/>
                  </a:lnTo>
                  <a:lnTo>
                    <a:pt x="216" y="158"/>
                  </a:lnTo>
                  <a:lnTo>
                    <a:pt x="255" y="140"/>
                  </a:lnTo>
                  <a:lnTo>
                    <a:pt x="293" y="115"/>
                  </a:lnTo>
                  <a:lnTo>
                    <a:pt x="329" y="90"/>
                  </a:lnTo>
                  <a:lnTo>
                    <a:pt x="260" y="68"/>
                  </a:lnTo>
                  <a:lnTo>
                    <a:pt x="191" y="47"/>
                  </a:lnTo>
                  <a:lnTo>
                    <a:pt x="123" y="25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608F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1889" y="1135"/>
              <a:ext cx="42" cy="17"/>
            </a:xfrm>
            <a:custGeom>
              <a:avLst/>
              <a:gdLst/>
              <a:ahLst/>
              <a:cxnLst>
                <a:cxn ang="0">
                  <a:pos x="332" y="0"/>
                </a:cxn>
                <a:cxn ang="0">
                  <a:pos x="296" y="25"/>
                </a:cxn>
                <a:cxn ang="0">
                  <a:pos x="258" y="50"/>
                </a:cxn>
                <a:cxn ang="0">
                  <a:pos x="219" y="68"/>
                </a:cxn>
                <a:cxn ang="0">
                  <a:pos x="178" y="86"/>
                </a:cxn>
                <a:cxn ang="0">
                  <a:pos x="136" y="99"/>
                </a:cxn>
                <a:cxn ang="0">
                  <a:pos x="93" y="109"/>
                </a:cxn>
                <a:cxn ang="0">
                  <a:pos x="50" y="118"/>
                </a:cxn>
                <a:cxn ang="0">
                  <a:pos x="3" y="124"/>
                </a:cxn>
                <a:cxn ang="0">
                  <a:pos x="0" y="131"/>
                </a:cxn>
                <a:cxn ang="0">
                  <a:pos x="46" y="126"/>
                </a:cxn>
                <a:cxn ang="0">
                  <a:pos x="93" y="118"/>
                </a:cxn>
                <a:cxn ang="0">
                  <a:pos x="140" y="107"/>
                </a:cxn>
                <a:cxn ang="0">
                  <a:pos x="183" y="93"/>
                </a:cxn>
                <a:cxn ang="0">
                  <a:pos x="224" y="74"/>
                </a:cxn>
                <a:cxn ang="0">
                  <a:pos x="266" y="55"/>
                </a:cxn>
                <a:cxn ang="0">
                  <a:pos x="305" y="30"/>
                </a:cxn>
                <a:cxn ang="0">
                  <a:pos x="339" y="3"/>
                </a:cxn>
                <a:cxn ang="0">
                  <a:pos x="332" y="0"/>
                </a:cxn>
              </a:cxnLst>
              <a:rect l="0" t="0" r="r" b="b"/>
              <a:pathLst>
                <a:path w="339" h="131">
                  <a:moveTo>
                    <a:pt x="332" y="0"/>
                  </a:moveTo>
                  <a:lnTo>
                    <a:pt x="296" y="25"/>
                  </a:lnTo>
                  <a:lnTo>
                    <a:pt x="258" y="50"/>
                  </a:lnTo>
                  <a:lnTo>
                    <a:pt x="219" y="68"/>
                  </a:lnTo>
                  <a:lnTo>
                    <a:pt x="178" y="86"/>
                  </a:lnTo>
                  <a:lnTo>
                    <a:pt x="136" y="99"/>
                  </a:lnTo>
                  <a:lnTo>
                    <a:pt x="93" y="109"/>
                  </a:lnTo>
                  <a:lnTo>
                    <a:pt x="50" y="118"/>
                  </a:lnTo>
                  <a:lnTo>
                    <a:pt x="3" y="124"/>
                  </a:lnTo>
                  <a:lnTo>
                    <a:pt x="0" y="131"/>
                  </a:lnTo>
                  <a:lnTo>
                    <a:pt x="46" y="126"/>
                  </a:lnTo>
                  <a:lnTo>
                    <a:pt x="93" y="118"/>
                  </a:lnTo>
                  <a:lnTo>
                    <a:pt x="140" y="107"/>
                  </a:lnTo>
                  <a:lnTo>
                    <a:pt x="183" y="93"/>
                  </a:lnTo>
                  <a:lnTo>
                    <a:pt x="224" y="74"/>
                  </a:lnTo>
                  <a:lnTo>
                    <a:pt x="266" y="55"/>
                  </a:lnTo>
                  <a:lnTo>
                    <a:pt x="305" y="30"/>
                  </a:lnTo>
                  <a:lnTo>
                    <a:pt x="339" y="3"/>
                  </a:lnTo>
                  <a:lnTo>
                    <a:pt x="332" y="0"/>
                  </a:lnTo>
                  <a:close/>
                </a:path>
              </a:pathLst>
            </a:custGeom>
            <a:solidFill>
              <a:srgbClr val="4D342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1813" y="1003"/>
              <a:ext cx="77" cy="155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1" y="45"/>
                </a:cxn>
                <a:cxn ang="0">
                  <a:pos x="66" y="156"/>
                </a:cxn>
                <a:cxn ang="0">
                  <a:pos x="82" y="233"/>
                </a:cxn>
                <a:cxn ang="0">
                  <a:pos x="97" y="321"/>
                </a:cxn>
                <a:cxn ang="0">
                  <a:pos x="110" y="416"/>
                </a:cxn>
                <a:cxn ang="0">
                  <a:pos x="118" y="520"/>
                </a:cxn>
                <a:cxn ang="0">
                  <a:pos x="124" y="608"/>
                </a:cxn>
                <a:cxn ang="0">
                  <a:pos x="124" y="698"/>
                </a:cxn>
                <a:cxn ang="0">
                  <a:pos x="120" y="789"/>
                </a:cxn>
                <a:cxn ang="0">
                  <a:pos x="110" y="876"/>
                </a:cxn>
                <a:cxn ang="0">
                  <a:pos x="104" y="920"/>
                </a:cxn>
                <a:cxn ang="0">
                  <a:pos x="97" y="964"/>
                </a:cxn>
                <a:cxn ang="0">
                  <a:pos x="86" y="1005"/>
                </a:cxn>
                <a:cxn ang="0">
                  <a:pos x="72" y="1044"/>
                </a:cxn>
                <a:cxn ang="0">
                  <a:pos x="58" y="1082"/>
                </a:cxn>
                <a:cxn ang="0">
                  <a:pos x="41" y="1120"/>
                </a:cxn>
                <a:cxn ang="0">
                  <a:pos x="23" y="1156"/>
                </a:cxn>
                <a:cxn ang="0">
                  <a:pos x="0" y="1188"/>
                </a:cxn>
                <a:cxn ang="0">
                  <a:pos x="11" y="1195"/>
                </a:cxn>
                <a:cxn ang="0">
                  <a:pos x="39" y="1205"/>
                </a:cxn>
                <a:cxn ang="0">
                  <a:pos x="82" y="1218"/>
                </a:cxn>
                <a:cxn ang="0">
                  <a:pos x="110" y="1224"/>
                </a:cxn>
                <a:cxn ang="0">
                  <a:pos x="140" y="1229"/>
                </a:cxn>
                <a:cxn ang="0">
                  <a:pos x="176" y="1235"/>
                </a:cxn>
                <a:cxn ang="0">
                  <a:pos x="214" y="1238"/>
                </a:cxn>
                <a:cxn ang="0">
                  <a:pos x="258" y="1238"/>
                </a:cxn>
                <a:cxn ang="0">
                  <a:pos x="302" y="1235"/>
                </a:cxn>
                <a:cxn ang="0">
                  <a:pos x="352" y="1229"/>
                </a:cxn>
                <a:cxn ang="0">
                  <a:pos x="404" y="1222"/>
                </a:cxn>
                <a:cxn ang="0">
                  <a:pos x="458" y="1208"/>
                </a:cxn>
                <a:cxn ang="0">
                  <a:pos x="515" y="1188"/>
                </a:cxn>
                <a:cxn ang="0">
                  <a:pos x="526" y="1159"/>
                </a:cxn>
                <a:cxn ang="0">
                  <a:pos x="554" y="1073"/>
                </a:cxn>
                <a:cxn ang="0">
                  <a:pos x="567" y="1014"/>
                </a:cxn>
                <a:cxn ang="0">
                  <a:pos x="584" y="945"/>
                </a:cxn>
                <a:cxn ang="0">
                  <a:pos x="598" y="865"/>
                </a:cxn>
                <a:cxn ang="0">
                  <a:pos x="609" y="781"/>
                </a:cxn>
                <a:cxn ang="0">
                  <a:pos x="617" y="691"/>
                </a:cxn>
                <a:cxn ang="0">
                  <a:pos x="620" y="594"/>
                </a:cxn>
                <a:cxn ang="0">
                  <a:pos x="617" y="545"/>
                </a:cxn>
                <a:cxn ang="0">
                  <a:pos x="617" y="496"/>
                </a:cxn>
                <a:cxn ang="0">
                  <a:pos x="612" y="447"/>
                </a:cxn>
                <a:cxn ang="0">
                  <a:pos x="607" y="397"/>
                </a:cxn>
                <a:cxn ang="0">
                  <a:pos x="598" y="345"/>
                </a:cxn>
                <a:cxn ang="0">
                  <a:pos x="587" y="296"/>
                </a:cxn>
                <a:cxn ang="0">
                  <a:pos x="573" y="244"/>
                </a:cxn>
                <a:cxn ang="0">
                  <a:pos x="560" y="194"/>
                </a:cxn>
                <a:cxn ang="0">
                  <a:pos x="540" y="146"/>
                </a:cxn>
                <a:cxn ang="0">
                  <a:pos x="519" y="97"/>
                </a:cxn>
                <a:cxn ang="0">
                  <a:pos x="494" y="50"/>
                </a:cxn>
                <a:cxn ang="0">
                  <a:pos x="467" y="0"/>
                </a:cxn>
                <a:cxn ang="0">
                  <a:pos x="30" y="0"/>
                </a:cxn>
              </a:cxnLst>
              <a:rect l="0" t="0" r="r" b="b"/>
              <a:pathLst>
                <a:path w="620" h="1238">
                  <a:moveTo>
                    <a:pt x="30" y="0"/>
                  </a:moveTo>
                  <a:lnTo>
                    <a:pt x="41" y="45"/>
                  </a:lnTo>
                  <a:lnTo>
                    <a:pt x="66" y="156"/>
                  </a:lnTo>
                  <a:lnTo>
                    <a:pt x="82" y="233"/>
                  </a:lnTo>
                  <a:lnTo>
                    <a:pt x="97" y="321"/>
                  </a:lnTo>
                  <a:lnTo>
                    <a:pt x="110" y="416"/>
                  </a:lnTo>
                  <a:lnTo>
                    <a:pt x="118" y="520"/>
                  </a:lnTo>
                  <a:lnTo>
                    <a:pt x="124" y="608"/>
                  </a:lnTo>
                  <a:lnTo>
                    <a:pt x="124" y="698"/>
                  </a:lnTo>
                  <a:lnTo>
                    <a:pt x="120" y="789"/>
                  </a:lnTo>
                  <a:lnTo>
                    <a:pt x="110" y="876"/>
                  </a:lnTo>
                  <a:lnTo>
                    <a:pt x="104" y="920"/>
                  </a:lnTo>
                  <a:lnTo>
                    <a:pt x="97" y="964"/>
                  </a:lnTo>
                  <a:lnTo>
                    <a:pt x="86" y="1005"/>
                  </a:lnTo>
                  <a:lnTo>
                    <a:pt x="72" y="1044"/>
                  </a:lnTo>
                  <a:lnTo>
                    <a:pt x="58" y="1082"/>
                  </a:lnTo>
                  <a:lnTo>
                    <a:pt x="41" y="1120"/>
                  </a:lnTo>
                  <a:lnTo>
                    <a:pt x="23" y="1156"/>
                  </a:lnTo>
                  <a:lnTo>
                    <a:pt x="0" y="1188"/>
                  </a:lnTo>
                  <a:lnTo>
                    <a:pt x="11" y="1195"/>
                  </a:lnTo>
                  <a:lnTo>
                    <a:pt x="39" y="1205"/>
                  </a:lnTo>
                  <a:lnTo>
                    <a:pt x="82" y="1218"/>
                  </a:lnTo>
                  <a:lnTo>
                    <a:pt x="110" y="1224"/>
                  </a:lnTo>
                  <a:lnTo>
                    <a:pt x="140" y="1229"/>
                  </a:lnTo>
                  <a:lnTo>
                    <a:pt x="176" y="1235"/>
                  </a:lnTo>
                  <a:lnTo>
                    <a:pt x="214" y="1238"/>
                  </a:lnTo>
                  <a:lnTo>
                    <a:pt x="258" y="1238"/>
                  </a:lnTo>
                  <a:lnTo>
                    <a:pt x="302" y="1235"/>
                  </a:lnTo>
                  <a:lnTo>
                    <a:pt x="352" y="1229"/>
                  </a:lnTo>
                  <a:lnTo>
                    <a:pt x="404" y="1222"/>
                  </a:lnTo>
                  <a:lnTo>
                    <a:pt x="458" y="1208"/>
                  </a:lnTo>
                  <a:lnTo>
                    <a:pt x="515" y="1188"/>
                  </a:lnTo>
                  <a:lnTo>
                    <a:pt x="526" y="1159"/>
                  </a:lnTo>
                  <a:lnTo>
                    <a:pt x="554" y="1073"/>
                  </a:lnTo>
                  <a:lnTo>
                    <a:pt x="567" y="1014"/>
                  </a:lnTo>
                  <a:lnTo>
                    <a:pt x="584" y="945"/>
                  </a:lnTo>
                  <a:lnTo>
                    <a:pt x="598" y="865"/>
                  </a:lnTo>
                  <a:lnTo>
                    <a:pt x="609" y="781"/>
                  </a:lnTo>
                  <a:lnTo>
                    <a:pt x="617" y="691"/>
                  </a:lnTo>
                  <a:lnTo>
                    <a:pt x="620" y="594"/>
                  </a:lnTo>
                  <a:lnTo>
                    <a:pt x="617" y="545"/>
                  </a:lnTo>
                  <a:lnTo>
                    <a:pt x="617" y="496"/>
                  </a:lnTo>
                  <a:lnTo>
                    <a:pt x="612" y="447"/>
                  </a:lnTo>
                  <a:lnTo>
                    <a:pt x="607" y="397"/>
                  </a:lnTo>
                  <a:lnTo>
                    <a:pt x="598" y="345"/>
                  </a:lnTo>
                  <a:lnTo>
                    <a:pt x="587" y="296"/>
                  </a:lnTo>
                  <a:lnTo>
                    <a:pt x="573" y="244"/>
                  </a:lnTo>
                  <a:lnTo>
                    <a:pt x="560" y="194"/>
                  </a:lnTo>
                  <a:lnTo>
                    <a:pt x="540" y="146"/>
                  </a:lnTo>
                  <a:lnTo>
                    <a:pt x="519" y="97"/>
                  </a:lnTo>
                  <a:lnTo>
                    <a:pt x="494" y="50"/>
                  </a:lnTo>
                  <a:lnTo>
                    <a:pt x="467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3DF5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1812" y="1002"/>
              <a:ext cx="79" cy="157"/>
            </a:xfrm>
            <a:custGeom>
              <a:avLst/>
              <a:gdLst/>
              <a:ahLst/>
              <a:cxnLst>
                <a:cxn ang="0">
                  <a:pos x="28" y="11"/>
                </a:cxn>
                <a:cxn ang="0">
                  <a:pos x="57" y="131"/>
                </a:cxn>
                <a:cxn ang="0">
                  <a:pos x="91" y="305"/>
                </a:cxn>
                <a:cxn ang="0">
                  <a:pos x="109" y="451"/>
                </a:cxn>
                <a:cxn ang="0">
                  <a:pos x="120" y="601"/>
                </a:cxn>
                <a:cxn ang="0">
                  <a:pos x="120" y="750"/>
                </a:cxn>
                <a:cxn ang="0">
                  <a:pos x="107" y="889"/>
                </a:cxn>
                <a:cxn ang="0">
                  <a:pos x="80" y="1021"/>
                </a:cxn>
                <a:cxn ang="0">
                  <a:pos x="46" y="1111"/>
                </a:cxn>
                <a:cxn ang="0">
                  <a:pos x="16" y="1166"/>
                </a:cxn>
                <a:cxn ang="0">
                  <a:pos x="0" y="1198"/>
                </a:cxn>
                <a:cxn ang="0">
                  <a:pos x="19" y="1212"/>
                </a:cxn>
                <a:cxn ang="0">
                  <a:pos x="68" y="1229"/>
                </a:cxn>
                <a:cxn ang="0">
                  <a:pos x="145" y="1245"/>
                </a:cxn>
                <a:cxn ang="0">
                  <a:pos x="247" y="1253"/>
                </a:cxn>
                <a:cxn ang="0">
                  <a:pos x="375" y="1242"/>
                </a:cxn>
                <a:cxn ang="0">
                  <a:pos x="447" y="1229"/>
                </a:cxn>
                <a:cxn ang="0">
                  <a:pos x="524" y="1204"/>
                </a:cxn>
                <a:cxn ang="0">
                  <a:pos x="545" y="1152"/>
                </a:cxn>
                <a:cxn ang="0">
                  <a:pos x="581" y="1021"/>
                </a:cxn>
                <a:cxn ang="0">
                  <a:pos x="617" y="832"/>
                </a:cxn>
                <a:cxn ang="0">
                  <a:pos x="628" y="719"/>
                </a:cxn>
                <a:cxn ang="0">
                  <a:pos x="633" y="599"/>
                </a:cxn>
                <a:cxn ang="0">
                  <a:pos x="625" y="451"/>
                </a:cxn>
                <a:cxn ang="0">
                  <a:pos x="600" y="300"/>
                </a:cxn>
                <a:cxn ang="0">
                  <a:pos x="554" y="149"/>
                </a:cxn>
                <a:cxn ang="0">
                  <a:pos x="518" y="76"/>
                </a:cxn>
                <a:cxn ang="0">
                  <a:pos x="479" y="5"/>
                </a:cxn>
                <a:cxn ang="0">
                  <a:pos x="35" y="0"/>
                </a:cxn>
                <a:cxn ang="0">
                  <a:pos x="28" y="11"/>
                </a:cxn>
                <a:cxn ang="0">
                  <a:pos x="35" y="16"/>
                </a:cxn>
                <a:cxn ang="0">
                  <a:pos x="472" y="7"/>
                </a:cxn>
                <a:cxn ang="0">
                  <a:pos x="485" y="48"/>
                </a:cxn>
                <a:cxn ang="0">
                  <a:pos x="520" y="120"/>
                </a:cxn>
                <a:cxn ang="0">
                  <a:pos x="562" y="229"/>
                </a:cxn>
                <a:cxn ang="0">
                  <a:pos x="597" y="377"/>
                </a:cxn>
                <a:cxn ang="0">
                  <a:pos x="614" y="527"/>
                </a:cxn>
                <a:cxn ang="0">
                  <a:pos x="614" y="659"/>
                </a:cxn>
                <a:cxn ang="0">
                  <a:pos x="606" y="774"/>
                </a:cxn>
                <a:cxn ang="0">
                  <a:pos x="583" y="930"/>
                </a:cxn>
                <a:cxn ang="0">
                  <a:pos x="545" y="1091"/>
                </a:cxn>
                <a:cxn ang="0">
                  <a:pos x="518" y="1182"/>
                </a:cxn>
                <a:cxn ang="0">
                  <a:pos x="520" y="1195"/>
                </a:cxn>
                <a:cxn ang="0">
                  <a:pos x="479" y="1202"/>
                </a:cxn>
                <a:cxn ang="0">
                  <a:pos x="373" y="1225"/>
                </a:cxn>
                <a:cxn ang="0">
                  <a:pos x="247" y="1236"/>
                </a:cxn>
                <a:cxn ang="0">
                  <a:pos x="148" y="1229"/>
                </a:cxn>
                <a:cxn ang="0">
                  <a:pos x="71" y="1212"/>
                </a:cxn>
                <a:cxn ang="0">
                  <a:pos x="28" y="1195"/>
                </a:cxn>
                <a:cxn ang="0">
                  <a:pos x="10" y="1188"/>
                </a:cxn>
                <a:cxn ang="0">
                  <a:pos x="14" y="1202"/>
                </a:cxn>
                <a:cxn ang="0">
                  <a:pos x="46" y="1146"/>
                </a:cxn>
                <a:cxn ang="0">
                  <a:pos x="73" y="1086"/>
                </a:cxn>
                <a:cxn ang="0">
                  <a:pos x="112" y="960"/>
                </a:cxn>
                <a:cxn ang="0">
                  <a:pos x="132" y="820"/>
                </a:cxn>
                <a:cxn ang="0">
                  <a:pos x="137" y="678"/>
                </a:cxn>
                <a:cxn ang="0">
                  <a:pos x="132" y="527"/>
                </a:cxn>
                <a:cxn ang="0">
                  <a:pos x="109" y="328"/>
                </a:cxn>
                <a:cxn ang="0">
                  <a:pos x="80" y="161"/>
                </a:cxn>
                <a:cxn ang="0">
                  <a:pos x="41" y="7"/>
                </a:cxn>
                <a:cxn ang="0">
                  <a:pos x="35" y="16"/>
                </a:cxn>
              </a:cxnLst>
              <a:rect l="0" t="0" r="r" b="b"/>
              <a:pathLst>
                <a:path w="633" h="1253">
                  <a:moveTo>
                    <a:pt x="35" y="7"/>
                  </a:moveTo>
                  <a:lnTo>
                    <a:pt x="28" y="11"/>
                  </a:lnTo>
                  <a:lnTo>
                    <a:pt x="39" y="52"/>
                  </a:lnTo>
                  <a:lnTo>
                    <a:pt x="57" y="131"/>
                  </a:lnTo>
                  <a:lnTo>
                    <a:pt x="80" y="242"/>
                  </a:lnTo>
                  <a:lnTo>
                    <a:pt x="91" y="305"/>
                  </a:lnTo>
                  <a:lnTo>
                    <a:pt x="98" y="377"/>
                  </a:lnTo>
                  <a:lnTo>
                    <a:pt x="109" y="451"/>
                  </a:lnTo>
                  <a:lnTo>
                    <a:pt x="115" y="527"/>
                  </a:lnTo>
                  <a:lnTo>
                    <a:pt x="120" y="601"/>
                  </a:lnTo>
                  <a:lnTo>
                    <a:pt x="120" y="678"/>
                  </a:lnTo>
                  <a:lnTo>
                    <a:pt x="120" y="750"/>
                  </a:lnTo>
                  <a:lnTo>
                    <a:pt x="115" y="820"/>
                  </a:lnTo>
                  <a:lnTo>
                    <a:pt x="107" y="889"/>
                  </a:lnTo>
                  <a:lnTo>
                    <a:pt x="96" y="955"/>
                  </a:lnTo>
                  <a:lnTo>
                    <a:pt x="80" y="1021"/>
                  </a:lnTo>
                  <a:lnTo>
                    <a:pt x="57" y="1080"/>
                  </a:lnTo>
                  <a:lnTo>
                    <a:pt x="46" y="1111"/>
                  </a:lnTo>
                  <a:lnTo>
                    <a:pt x="33" y="1138"/>
                  </a:lnTo>
                  <a:lnTo>
                    <a:pt x="16" y="1166"/>
                  </a:lnTo>
                  <a:lnTo>
                    <a:pt x="0" y="1190"/>
                  </a:lnTo>
                  <a:lnTo>
                    <a:pt x="0" y="1198"/>
                  </a:lnTo>
                  <a:lnTo>
                    <a:pt x="3" y="1204"/>
                  </a:lnTo>
                  <a:lnTo>
                    <a:pt x="19" y="1212"/>
                  </a:lnTo>
                  <a:lnTo>
                    <a:pt x="41" y="1220"/>
                  </a:lnTo>
                  <a:lnTo>
                    <a:pt x="68" y="1229"/>
                  </a:lnTo>
                  <a:lnTo>
                    <a:pt x="102" y="1236"/>
                  </a:lnTo>
                  <a:lnTo>
                    <a:pt x="145" y="1245"/>
                  </a:lnTo>
                  <a:lnTo>
                    <a:pt x="192" y="1253"/>
                  </a:lnTo>
                  <a:lnTo>
                    <a:pt x="247" y="1253"/>
                  </a:lnTo>
                  <a:lnTo>
                    <a:pt x="310" y="1250"/>
                  </a:lnTo>
                  <a:lnTo>
                    <a:pt x="375" y="1242"/>
                  </a:lnTo>
                  <a:lnTo>
                    <a:pt x="411" y="1236"/>
                  </a:lnTo>
                  <a:lnTo>
                    <a:pt x="447" y="1229"/>
                  </a:lnTo>
                  <a:lnTo>
                    <a:pt x="485" y="1218"/>
                  </a:lnTo>
                  <a:lnTo>
                    <a:pt x="524" y="1204"/>
                  </a:lnTo>
                  <a:lnTo>
                    <a:pt x="529" y="1198"/>
                  </a:lnTo>
                  <a:lnTo>
                    <a:pt x="545" y="1152"/>
                  </a:lnTo>
                  <a:lnTo>
                    <a:pt x="562" y="1094"/>
                  </a:lnTo>
                  <a:lnTo>
                    <a:pt x="581" y="1021"/>
                  </a:lnTo>
                  <a:lnTo>
                    <a:pt x="600" y="933"/>
                  </a:lnTo>
                  <a:lnTo>
                    <a:pt x="617" y="832"/>
                  </a:lnTo>
                  <a:lnTo>
                    <a:pt x="622" y="777"/>
                  </a:lnTo>
                  <a:lnTo>
                    <a:pt x="628" y="719"/>
                  </a:lnTo>
                  <a:lnTo>
                    <a:pt x="630" y="662"/>
                  </a:lnTo>
                  <a:lnTo>
                    <a:pt x="633" y="599"/>
                  </a:lnTo>
                  <a:lnTo>
                    <a:pt x="630" y="527"/>
                  </a:lnTo>
                  <a:lnTo>
                    <a:pt x="625" y="451"/>
                  </a:lnTo>
                  <a:lnTo>
                    <a:pt x="614" y="375"/>
                  </a:lnTo>
                  <a:lnTo>
                    <a:pt x="600" y="300"/>
                  </a:lnTo>
                  <a:lnTo>
                    <a:pt x="578" y="224"/>
                  </a:lnTo>
                  <a:lnTo>
                    <a:pt x="554" y="149"/>
                  </a:lnTo>
                  <a:lnTo>
                    <a:pt x="537" y="111"/>
                  </a:lnTo>
                  <a:lnTo>
                    <a:pt x="518" y="76"/>
                  </a:lnTo>
                  <a:lnTo>
                    <a:pt x="499" y="40"/>
                  </a:lnTo>
                  <a:lnTo>
                    <a:pt x="479" y="5"/>
                  </a:lnTo>
                  <a:lnTo>
                    <a:pt x="472" y="0"/>
                  </a:lnTo>
                  <a:lnTo>
                    <a:pt x="35" y="0"/>
                  </a:lnTo>
                  <a:lnTo>
                    <a:pt x="28" y="5"/>
                  </a:lnTo>
                  <a:lnTo>
                    <a:pt x="28" y="11"/>
                  </a:lnTo>
                  <a:lnTo>
                    <a:pt x="35" y="7"/>
                  </a:lnTo>
                  <a:lnTo>
                    <a:pt x="35" y="16"/>
                  </a:lnTo>
                  <a:lnTo>
                    <a:pt x="472" y="16"/>
                  </a:lnTo>
                  <a:lnTo>
                    <a:pt x="472" y="7"/>
                  </a:lnTo>
                  <a:lnTo>
                    <a:pt x="466" y="13"/>
                  </a:lnTo>
                  <a:lnTo>
                    <a:pt x="485" y="48"/>
                  </a:lnTo>
                  <a:lnTo>
                    <a:pt x="504" y="84"/>
                  </a:lnTo>
                  <a:lnTo>
                    <a:pt x="520" y="120"/>
                  </a:lnTo>
                  <a:lnTo>
                    <a:pt x="537" y="155"/>
                  </a:lnTo>
                  <a:lnTo>
                    <a:pt x="562" y="229"/>
                  </a:lnTo>
                  <a:lnTo>
                    <a:pt x="583" y="303"/>
                  </a:lnTo>
                  <a:lnTo>
                    <a:pt x="597" y="377"/>
                  </a:lnTo>
                  <a:lnTo>
                    <a:pt x="608" y="454"/>
                  </a:lnTo>
                  <a:lnTo>
                    <a:pt x="614" y="527"/>
                  </a:lnTo>
                  <a:lnTo>
                    <a:pt x="617" y="599"/>
                  </a:lnTo>
                  <a:lnTo>
                    <a:pt x="614" y="659"/>
                  </a:lnTo>
                  <a:lnTo>
                    <a:pt x="612" y="719"/>
                  </a:lnTo>
                  <a:lnTo>
                    <a:pt x="606" y="774"/>
                  </a:lnTo>
                  <a:lnTo>
                    <a:pt x="600" y="829"/>
                  </a:lnTo>
                  <a:lnTo>
                    <a:pt x="583" y="930"/>
                  </a:lnTo>
                  <a:lnTo>
                    <a:pt x="565" y="1017"/>
                  </a:lnTo>
                  <a:lnTo>
                    <a:pt x="545" y="1091"/>
                  </a:lnTo>
                  <a:lnTo>
                    <a:pt x="529" y="1146"/>
                  </a:lnTo>
                  <a:lnTo>
                    <a:pt x="518" y="1182"/>
                  </a:lnTo>
                  <a:lnTo>
                    <a:pt x="515" y="1193"/>
                  </a:lnTo>
                  <a:lnTo>
                    <a:pt x="520" y="1195"/>
                  </a:lnTo>
                  <a:lnTo>
                    <a:pt x="518" y="1188"/>
                  </a:lnTo>
                  <a:lnTo>
                    <a:pt x="479" y="1202"/>
                  </a:lnTo>
                  <a:lnTo>
                    <a:pt x="444" y="1212"/>
                  </a:lnTo>
                  <a:lnTo>
                    <a:pt x="373" y="1225"/>
                  </a:lnTo>
                  <a:lnTo>
                    <a:pt x="307" y="1234"/>
                  </a:lnTo>
                  <a:lnTo>
                    <a:pt x="247" y="1236"/>
                  </a:lnTo>
                  <a:lnTo>
                    <a:pt x="195" y="1236"/>
                  </a:lnTo>
                  <a:lnTo>
                    <a:pt x="148" y="1229"/>
                  </a:lnTo>
                  <a:lnTo>
                    <a:pt x="107" y="1223"/>
                  </a:lnTo>
                  <a:lnTo>
                    <a:pt x="71" y="1212"/>
                  </a:lnTo>
                  <a:lnTo>
                    <a:pt x="46" y="1204"/>
                  </a:lnTo>
                  <a:lnTo>
                    <a:pt x="28" y="1195"/>
                  </a:lnTo>
                  <a:lnTo>
                    <a:pt x="14" y="1190"/>
                  </a:lnTo>
                  <a:lnTo>
                    <a:pt x="10" y="1188"/>
                  </a:lnTo>
                  <a:lnTo>
                    <a:pt x="5" y="1195"/>
                  </a:lnTo>
                  <a:lnTo>
                    <a:pt x="14" y="1202"/>
                  </a:lnTo>
                  <a:lnTo>
                    <a:pt x="30" y="1173"/>
                  </a:lnTo>
                  <a:lnTo>
                    <a:pt x="46" y="1146"/>
                  </a:lnTo>
                  <a:lnTo>
                    <a:pt x="60" y="1116"/>
                  </a:lnTo>
                  <a:lnTo>
                    <a:pt x="73" y="1086"/>
                  </a:lnTo>
                  <a:lnTo>
                    <a:pt x="96" y="1026"/>
                  </a:lnTo>
                  <a:lnTo>
                    <a:pt x="112" y="960"/>
                  </a:lnTo>
                  <a:lnTo>
                    <a:pt x="123" y="892"/>
                  </a:lnTo>
                  <a:lnTo>
                    <a:pt x="132" y="820"/>
                  </a:lnTo>
                  <a:lnTo>
                    <a:pt x="137" y="750"/>
                  </a:lnTo>
                  <a:lnTo>
                    <a:pt x="137" y="678"/>
                  </a:lnTo>
                  <a:lnTo>
                    <a:pt x="137" y="601"/>
                  </a:lnTo>
                  <a:lnTo>
                    <a:pt x="132" y="527"/>
                  </a:lnTo>
                  <a:lnTo>
                    <a:pt x="123" y="423"/>
                  </a:lnTo>
                  <a:lnTo>
                    <a:pt x="109" y="328"/>
                  </a:lnTo>
                  <a:lnTo>
                    <a:pt x="96" y="240"/>
                  </a:lnTo>
                  <a:lnTo>
                    <a:pt x="80" y="161"/>
                  </a:lnTo>
                  <a:lnTo>
                    <a:pt x="52" y="48"/>
                  </a:lnTo>
                  <a:lnTo>
                    <a:pt x="41" y="7"/>
                  </a:lnTo>
                  <a:lnTo>
                    <a:pt x="35" y="7"/>
                  </a:lnTo>
                  <a:lnTo>
                    <a:pt x="35" y="16"/>
                  </a:lnTo>
                  <a:lnTo>
                    <a:pt x="35" y="7"/>
                  </a:lnTo>
                  <a:close/>
                </a:path>
              </a:pathLst>
            </a:custGeom>
            <a:solidFill>
              <a:srgbClr val="773F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1822" y="1003"/>
              <a:ext cx="78" cy="156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48" y="38"/>
                </a:cxn>
                <a:cxn ang="0">
                  <a:pos x="71" y="137"/>
                </a:cxn>
                <a:cxn ang="0">
                  <a:pos x="84" y="206"/>
                </a:cxn>
                <a:cxn ang="0">
                  <a:pos x="95" y="285"/>
                </a:cxn>
                <a:cxn ang="0">
                  <a:pos x="109" y="373"/>
                </a:cxn>
                <a:cxn ang="0">
                  <a:pos x="118" y="466"/>
                </a:cxn>
                <a:cxn ang="0">
                  <a:pos x="125" y="564"/>
                </a:cxn>
                <a:cxn ang="0">
                  <a:pos x="129" y="666"/>
                </a:cxn>
                <a:cxn ang="0">
                  <a:pos x="125" y="767"/>
                </a:cxn>
                <a:cxn ang="0">
                  <a:pos x="120" y="816"/>
                </a:cxn>
                <a:cxn ang="0">
                  <a:pos x="118" y="865"/>
                </a:cxn>
                <a:cxn ang="0">
                  <a:pos x="109" y="915"/>
                </a:cxn>
                <a:cxn ang="0">
                  <a:pos x="101" y="962"/>
                </a:cxn>
                <a:cxn ang="0">
                  <a:pos x="90" y="1010"/>
                </a:cxn>
                <a:cxn ang="0">
                  <a:pos x="77" y="1055"/>
                </a:cxn>
                <a:cxn ang="0">
                  <a:pos x="60" y="1098"/>
                </a:cxn>
                <a:cxn ang="0">
                  <a:pos x="43" y="1139"/>
                </a:cxn>
                <a:cxn ang="0">
                  <a:pos x="25" y="1177"/>
                </a:cxn>
                <a:cxn ang="0">
                  <a:pos x="0" y="1216"/>
                </a:cxn>
                <a:cxn ang="0">
                  <a:pos x="10" y="1218"/>
                </a:cxn>
                <a:cxn ang="0">
                  <a:pos x="38" y="1227"/>
                </a:cxn>
                <a:cxn ang="0">
                  <a:pos x="84" y="1238"/>
                </a:cxn>
                <a:cxn ang="0">
                  <a:pos x="145" y="1243"/>
                </a:cxn>
                <a:cxn ang="0">
                  <a:pos x="183" y="1246"/>
                </a:cxn>
                <a:cxn ang="0">
                  <a:pos x="222" y="1246"/>
                </a:cxn>
                <a:cxn ang="0">
                  <a:pos x="265" y="1246"/>
                </a:cxn>
                <a:cxn ang="0">
                  <a:pos x="312" y="1240"/>
                </a:cxn>
                <a:cxn ang="0">
                  <a:pos x="361" y="1233"/>
                </a:cxn>
                <a:cxn ang="0">
                  <a:pos x="413" y="1222"/>
                </a:cxn>
                <a:cxn ang="0">
                  <a:pos x="471" y="1208"/>
                </a:cxn>
                <a:cxn ang="0">
                  <a:pos x="529" y="1188"/>
                </a:cxn>
                <a:cxn ang="0">
                  <a:pos x="540" y="1159"/>
                </a:cxn>
                <a:cxn ang="0">
                  <a:pos x="564" y="1073"/>
                </a:cxn>
                <a:cxn ang="0">
                  <a:pos x="578" y="1014"/>
                </a:cxn>
                <a:cxn ang="0">
                  <a:pos x="594" y="945"/>
                </a:cxn>
                <a:cxn ang="0">
                  <a:pos x="608" y="865"/>
                </a:cxn>
                <a:cxn ang="0">
                  <a:pos x="619" y="781"/>
                </a:cxn>
                <a:cxn ang="0">
                  <a:pos x="627" y="691"/>
                </a:cxn>
                <a:cxn ang="0">
                  <a:pos x="630" y="594"/>
                </a:cxn>
                <a:cxn ang="0">
                  <a:pos x="630" y="545"/>
                </a:cxn>
                <a:cxn ang="0">
                  <a:pos x="627" y="496"/>
                </a:cxn>
                <a:cxn ang="0">
                  <a:pos x="621" y="447"/>
                </a:cxn>
                <a:cxn ang="0">
                  <a:pos x="616" y="397"/>
                </a:cxn>
                <a:cxn ang="0">
                  <a:pos x="608" y="345"/>
                </a:cxn>
                <a:cxn ang="0">
                  <a:pos x="597" y="296"/>
                </a:cxn>
                <a:cxn ang="0">
                  <a:pos x="587" y="244"/>
                </a:cxn>
                <a:cxn ang="0">
                  <a:pos x="569" y="194"/>
                </a:cxn>
                <a:cxn ang="0">
                  <a:pos x="551" y="146"/>
                </a:cxn>
                <a:cxn ang="0">
                  <a:pos x="529" y="97"/>
                </a:cxn>
                <a:cxn ang="0">
                  <a:pos x="506" y="50"/>
                </a:cxn>
                <a:cxn ang="0">
                  <a:pos x="479" y="0"/>
                </a:cxn>
                <a:cxn ang="0">
                  <a:pos x="41" y="0"/>
                </a:cxn>
              </a:cxnLst>
              <a:rect l="0" t="0" r="r" b="b"/>
              <a:pathLst>
                <a:path w="630" h="1246">
                  <a:moveTo>
                    <a:pt x="41" y="0"/>
                  </a:moveTo>
                  <a:lnTo>
                    <a:pt x="48" y="38"/>
                  </a:lnTo>
                  <a:lnTo>
                    <a:pt x="71" y="137"/>
                  </a:lnTo>
                  <a:lnTo>
                    <a:pt x="84" y="206"/>
                  </a:lnTo>
                  <a:lnTo>
                    <a:pt x="95" y="285"/>
                  </a:lnTo>
                  <a:lnTo>
                    <a:pt x="109" y="373"/>
                  </a:lnTo>
                  <a:lnTo>
                    <a:pt x="118" y="466"/>
                  </a:lnTo>
                  <a:lnTo>
                    <a:pt x="125" y="564"/>
                  </a:lnTo>
                  <a:lnTo>
                    <a:pt x="129" y="666"/>
                  </a:lnTo>
                  <a:lnTo>
                    <a:pt x="125" y="767"/>
                  </a:lnTo>
                  <a:lnTo>
                    <a:pt x="120" y="816"/>
                  </a:lnTo>
                  <a:lnTo>
                    <a:pt x="118" y="865"/>
                  </a:lnTo>
                  <a:lnTo>
                    <a:pt x="109" y="915"/>
                  </a:lnTo>
                  <a:lnTo>
                    <a:pt x="101" y="962"/>
                  </a:lnTo>
                  <a:lnTo>
                    <a:pt x="90" y="1010"/>
                  </a:lnTo>
                  <a:lnTo>
                    <a:pt x="77" y="1055"/>
                  </a:lnTo>
                  <a:lnTo>
                    <a:pt x="60" y="1098"/>
                  </a:lnTo>
                  <a:lnTo>
                    <a:pt x="43" y="1139"/>
                  </a:lnTo>
                  <a:lnTo>
                    <a:pt x="25" y="1177"/>
                  </a:lnTo>
                  <a:lnTo>
                    <a:pt x="0" y="1216"/>
                  </a:lnTo>
                  <a:lnTo>
                    <a:pt x="10" y="1218"/>
                  </a:lnTo>
                  <a:lnTo>
                    <a:pt x="38" y="1227"/>
                  </a:lnTo>
                  <a:lnTo>
                    <a:pt x="84" y="1238"/>
                  </a:lnTo>
                  <a:lnTo>
                    <a:pt x="145" y="1243"/>
                  </a:lnTo>
                  <a:lnTo>
                    <a:pt x="183" y="1246"/>
                  </a:lnTo>
                  <a:lnTo>
                    <a:pt x="222" y="1246"/>
                  </a:lnTo>
                  <a:lnTo>
                    <a:pt x="265" y="1246"/>
                  </a:lnTo>
                  <a:lnTo>
                    <a:pt x="312" y="1240"/>
                  </a:lnTo>
                  <a:lnTo>
                    <a:pt x="361" y="1233"/>
                  </a:lnTo>
                  <a:lnTo>
                    <a:pt x="413" y="1222"/>
                  </a:lnTo>
                  <a:lnTo>
                    <a:pt x="471" y="1208"/>
                  </a:lnTo>
                  <a:lnTo>
                    <a:pt x="529" y="1188"/>
                  </a:lnTo>
                  <a:lnTo>
                    <a:pt x="540" y="1159"/>
                  </a:lnTo>
                  <a:lnTo>
                    <a:pt x="564" y="1073"/>
                  </a:lnTo>
                  <a:lnTo>
                    <a:pt x="578" y="1014"/>
                  </a:lnTo>
                  <a:lnTo>
                    <a:pt x="594" y="945"/>
                  </a:lnTo>
                  <a:lnTo>
                    <a:pt x="608" y="865"/>
                  </a:lnTo>
                  <a:lnTo>
                    <a:pt x="619" y="781"/>
                  </a:lnTo>
                  <a:lnTo>
                    <a:pt x="627" y="691"/>
                  </a:lnTo>
                  <a:lnTo>
                    <a:pt x="630" y="594"/>
                  </a:lnTo>
                  <a:lnTo>
                    <a:pt x="630" y="545"/>
                  </a:lnTo>
                  <a:lnTo>
                    <a:pt x="627" y="496"/>
                  </a:lnTo>
                  <a:lnTo>
                    <a:pt x="621" y="447"/>
                  </a:lnTo>
                  <a:lnTo>
                    <a:pt x="616" y="397"/>
                  </a:lnTo>
                  <a:lnTo>
                    <a:pt x="608" y="345"/>
                  </a:lnTo>
                  <a:lnTo>
                    <a:pt x="597" y="296"/>
                  </a:lnTo>
                  <a:lnTo>
                    <a:pt x="587" y="244"/>
                  </a:lnTo>
                  <a:lnTo>
                    <a:pt x="569" y="194"/>
                  </a:lnTo>
                  <a:lnTo>
                    <a:pt x="551" y="146"/>
                  </a:lnTo>
                  <a:lnTo>
                    <a:pt x="529" y="97"/>
                  </a:lnTo>
                  <a:lnTo>
                    <a:pt x="506" y="50"/>
                  </a:lnTo>
                  <a:lnTo>
                    <a:pt x="479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8F6C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1820" y="1002"/>
              <a:ext cx="81" cy="158"/>
            </a:xfrm>
            <a:custGeom>
              <a:avLst/>
              <a:gdLst/>
              <a:ahLst/>
              <a:cxnLst>
                <a:cxn ang="0">
                  <a:pos x="41" y="11"/>
                </a:cxn>
                <a:cxn ang="0">
                  <a:pos x="77" y="172"/>
                </a:cxn>
                <a:cxn ang="0">
                  <a:pos x="102" y="317"/>
                </a:cxn>
                <a:cxn ang="0">
                  <a:pos x="121" y="490"/>
                </a:cxn>
                <a:cxn ang="0">
                  <a:pos x="129" y="678"/>
                </a:cxn>
                <a:cxn ang="0">
                  <a:pos x="121" y="826"/>
                </a:cxn>
                <a:cxn ang="0">
                  <a:pos x="102" y="971"/>
                </a:cxn>
                <a:cxn ang="0">
                  <a:pos x="64" y="1103"/>
                </a:cxn>
                <a:cxn ang="0">
                  <a:pos x="36" y="1163"/>
                </a:cxn>
                <a:cxn ang="0">
                  <a:pos x="3" y="1218"/>
                </a:cxn>
                <a:cxn ang="0">
                  <a:pos x="5" y="1231"/>
                </a:cxn>
                <a:cxn ang="0">
                  <a:pos x="64" y="1247"/>
                </a:cxn>
                <a:cxn ang="0">
                  <a:pos x="129" y="1256"/>
                </a:cxn>
                <a:cxn ang="0">
                  <a:pos x="217" y="1261"/>
                </a:cxn>
                <a:cxn ang="0">
                  <a:pos x="323" y="1256"/>
                </a:cxn>
                <a:cxn ang="0">
                  <a:pos x="406" y="1242"/>
                </a:cxn>
                <a:cxn ang="0">
                  <a:pos x="494" y="1218"/>
                </a:cxn>
                <a:cxn ang="0">
                  <a:pos x="546" y="1198"/>
                </a:cxn>
                <a:cxn ang="0">
                  <a:pos x="576" y="1094"/>
                </a:cxn>
                <a:cxn ang="0">
                  <a:pos x="614" y="933"/>
                </a:cxn>
                <a:cxn ang="0">
                  <a:pos x="639" y="777"/>
                </a:cxn>
                <a:cxn ang="0">
                  <a:pos x="648" y="662"/>
                </a:cxn>
                <a:cxn ang="0">
                  <a:pos x="644" y="527"/>
                </a:cxn>
                <a:cxn ang="0">
                  <a:pos x="630" y="375"/>
                </a:cxn>
                <a:cxn ang="0">
                  <a:pos x="596" y="224"/>
                </a:cxn>
                <a:cxn ang="0">
                  <a:pos x="551" y="111"/>
                </a:cxn>
                <a:cxn ang="0">
                  <a:pos x="515" y="40"/>
                </a:cxn>
                <a:cxn ang="0">
                  <a:pos x="488" y="0"/>
                </a:cxn>
                <a:cxn ang="0">
                  <a:pos x="41" y="5"/>
                </a:cxn>
                <a:cxn ang="0">
                  <a:pos x="50" y="7"/>
                </a:cxn>
                <a:cxn ang="0">
                  <a:pos x="488" y="16"/>
                </a:cxn>
                <a:cxn ang="0">
                  <a:pos x="480" y="13"/>
                </a:cxn>
                <a:cxn ang="0">
                  <a:pos x="519" y="84"/>
                </a:cxn>
                <a:cxn ang="0">
                  <a:pos x="551" y="155"/>
                </a:cxn>
                <a:cxn ang="0">
                  <a:pos x="598" y="303"/>
                </a:cxn>
                <a:cxn ang="0">
                  <a:pos x="623" y="454"/>
                </a:cxn>
                <a:cxn ang="0">
                  <a:pos x="630" y="599"/>
                </a:cxn>
                <a:cxn ang="0">
                  <a:pos x="625" y="719"/>
                </a:cxn>
                <a:cxn ang="0">
                  <a:pos x="614" y="829"/>
                </a:cxn>
                <a:cxn ang="0">
                  <a:pos x="582" y="1017"/>
                </a:cxn>
                <a:cxn ang="0">
                  <a:pos x="546" y="1146"/>
                </a:cxn>
                <a:cxn ang="0">
                  <a:pos x="529" y="1193"/>
                </a:cxn>
                <a:cxn ang="0">
                  <a:pos x="535" y="1188"/>
                </a:cxn>
                <a:cxn ang="0">
                  <a:pos x="445" y="1215"/>
                </a:cxn>
                <a:cxn ang="0">
                  <a:pos x="359" y="1234"/>
                </a:cxn>
                <a:cxn ang="0">
                  <a:pos x="285" y="1242"/>
                </a:cxn>
                <a:cxn ang="0">
                  <a:pos x="170" y="1245"/>
                </a:cxn>
                <a:cxn ang="0">
                  <a:pos x="97" y="1236"/>
                </a:cxn>
                <a:cxn ang="0">
                  <a:pos x="25" y="1220"/>
                </a:cxn>
                <a:cxn ang="0">
                  <a:pos x="12" y="1215"/>
                </a:cxn>
                <a:cxn ang="0">
                  <a:pos x="17" y="1229"/>
                </a:cxn>
                <a:cxn ang="0">
                  <a:pos x="50" y="1171"/>
                </a:cxn>
                <a:cxn ang="0">
                  <a:pos x="77" y="1108"/>
                </a:cxn>
                <a:cxn ang="0">
                  <a:pos x="118" y="974"/>
                </a:cxn>
                <a:cxn ang="0">
                  <a:pos x="138" y="829"/>
                </a:cxn>
                <a:cxn ang="0">
                  <a:pos x="145" y="678"/>
                </a:cxn>
                <a:cxn ang="0">
                  <a:pos x="140" y="549"/>
                </a:cxn>
                <a:cxn ang="0">
                  <a:pos x="118" y="314"/>
                </a:cxn>
                <a:cxn ang="0">
                  <a:pos x="86" y="128"/>
                </a:cxn>
                <a:cxn ang="0">
                  <a:pos x="57" y="7"/>
                </a:cxn>
                <a:cxn ang="0">
                  <a:pos x="50" y="16"/>
                </a:cxn>
              </a:cxnLst>
              <a:rect l="0" t="0" r="r" b="b"/>
              <a:pathLst>
                <a:path w="648" h="1261">
                  <a:moveTo>
                    <a:pt x="50" y="7"/>
                  </a:moveTo>
                  <a:lnTo>
                    <a:pt x="41" y="11"/>
                  </a:lnTo>
                  <a:lnTo>
                    <a:pt x="55" y="68"/>
                  </a:lnTo>
                  <a:lnTo>
                    <a:pt x="77" y="172"/>
                  </a:lnTo>
                  <a:lnTo>
                    <a:pt x="88" y="240"/>
                  </a:lnTo>
                  <a:lnTo>
                    <a:pt x="102" y="317"/>
                  </a:lnTo>
                  <a:lnTo>
                    <a:pt x="110" y="402"/>
                  </a:lnTo>
                  <a:lnTo>
                    <a:pt x="121" y="490"/>
                  </a:lnTo>
                  <a:lnTo>
                    <a:pt x="127" y="583"/>
                  </a:lnTo>
                  <a:lnTo>
                    <a:pt x="129" y="678"/>
                  </a:lnTo>
                  <a:lnTo>
                    <a:pt x="127" y="752"/>
                  </a:lnTo>
                  <a:lnTo>
                    <a:pt x="121" y="826"/>
                  </a:lnTo>
                  <a:lnTo>
                    <a:pt x="113" y="900"/>
                  </a:lnTo>
                  <a:lnTo>
                    <a:pt x="102" y="971"/>
                  </a:lnTo>
                  <a:lnTo>
                    <a:pt x="82" y="1039"/>
                  </a:lnTo>
                  <a:lnTo>
                    <a:pt x="64" y="1103"/>
                  </a:lnTo>
                  <a:lnTo>
                    <a:pt x="50" y="1132"/>
                  </a:lnTo>
                  <a:lnTo>
                    <a:pt x="36" y="1163"/>
                  </a:lnTo>
                  <a:lnTo>
                    <a:pt x="19" y="1190"/>
                  </a:lnTo>
                  <a:lnTo>
                    <a:pt x="3" y="1218"/>
                  </a:lnTo>
                  <a:lnTo>
                    <a:pt x="0" y="1225"/>
                  </a:lnTo>
                  <a:lnTo>
                    <a:pt x="5" y="1231"/>
                  </a:lnTo>
                  <a:lnTo>
                    <a:pt x="19" y="1236"/>
                  </a:lnTo>
                  <a:lnTo>
                    <a:pt x="64" y="1247"/>
                  </a:lnTo>
                  <a:lnTo>
                    <a:pt x="93" y="1253"/>
                  </a:lnTo>
                  <a:lnTo>
                    <a:pt x="129" y="1256"/>
                  </a:lnTo>
                  <a:lnTo>
                    <a:pt x="170" y="1261"/>
                  </a:lnTo>
                  <a:lnTo>
                    <a:pt x="217" y="1261"/>
                  </a:lnTo>
                  <a:lnTo>
                    <a:pt x="285" y="1259"/>
                  </a:lnTo>
                  <a:lnTo>
                    <a:pt x="323" y="1256"/>
                  </a:lnTo>
                  <a:lnTo>
                    <a:pt x="362" y="1250"/>
                  </a:lnTo>
                  <a:lnTo>
                    <a:pt x="406" y="1242"/>
                  </a:lnTo>
                  <a:lnTo>
                    <a:pt x="447" y="1231"/>
                  </a:lnTo>
                  <a:lnTo>
                    <a:pt x="494" y="1218"/>
                  </a:lnTo>
                  <a:lnTo>
                    <a:pt x="540" y="1204"/>
                  </a:lnTo>
                  <a:lnTo>
                    <a:pt x="546" y="1198"/>
                  </a:lnTo>
                  <a:lnTo>
                    <a:pt x="560" y="1152"/>
                  </a:lnTo>
                  <a:lnTo>
                    <a:pt x="576" y="1094"/>
                  </a:lnTo>
                  <a:lnTo>
                    <a:pt x="596" y="1021"/>
                  </a:lnTo>
                  <a:lnTo>
                    <a:pt x="614" y="933"/>
                  </a:lnTo>
                  <a:lnTo>
                    <a:pt x="630" y="832"/>
                  </a:lnTo>
                  <a:lnTo>
                    <a:pt x="639" y="777"/>
                  </a:lnTo>
                  <a:lnTo>
                    <a:pt x="642" y="719"/>
                  </a:lnTo>
                  <a:lnTo>
                    <a:pt x="648" y="662"/>
                  </a:lnTo>
                  <a:lnTo>
                    <a:pt x="648" y="599"/>
                  </a:lnTo>
                  <a:lnTo>
                    <a:pt x="644" y="527"/>
                  </a:lnTo>
                  <a:lnTo>
                    <a:pt x="639" y="451"/>
                  </a:lnTo>
                  <a:lnTo>
                    <a:pt x="630" y="375"/>
                  </a:lnTo>
                  <a:lnTo>
                    <a:pt x="614" y="300"/>
                  </a:lnTo>
                  <a:lnTo>
                    <a:pt x="596" y="224"/>
                  </a:lnTo>
                  <a:lnTo>
                    <a:pt x="567" y="149"/>
                  </a:lnTo>
                  <a:lnTo>
                    <a:pt x="551" y="111"/>
                  </a:lnTo>
                  <a:lnTo>
                    <a:pt x="535" y="76"/>
                  </a:lnTo>
                  <a:lnTo>
                    <a:pt x="515" y="40"/>
                  </a:lnTo>
                  <a:lnTo>
                    <a:pt x="494" y="5"/>
                  </a:lnTo>
                  <a:lnTo>
                    <a:pt x="488" y="0"/>
                  </a:lnTo>
                  <a:lnTo>
                    <a:pt x="50" y="0"/>
                  </a:lnTo>
                  <a:lnTo>
                    <a:pt x="41" y="5"/>
                  </a:lnTo>
                  <a:lnTo>
                    <a:pt x="41" y="11"/>
                  </a:lnTo>
                  <a:lnTo>
                    <a:pt x="50" y="7"/>
                  </a:lnTo>
                  <a:lnTo>
                    <a:pt x="50" y="16"/>
                  </a:lnTo>
                  <a:lnTo>
                    <a:pt x="488" y="16"/>
                  </a:lnTo>
                  <a:lnTo>
                    <a:pt x="488" y="7"/>
                  </a:lnTo>
                  <a:lnTo>
                    <a:pt x="480" y="13"/>
                  </a:lnTo>
                  <a:lnTo>
                    <a:pt x="502" y="48"/>
                  </a:lnTo>
                  <a:lnTo>
                    <a:pt x="519" y="84"/>
                  </a:lnTo>
                  <a:lnTo>
                    <a:pt x="538" y="120"/>
                  </a:lnTo>
                  <a:lnTo>
                    <a:pt x="551" y="155"/>
                  </a:lnTo>
                  <a:lnTo>
                    <a:pt x="578" y="229"/>
                  </a:lnTo>
                  <a:lnTo>
                    <a:pt x="598" y="303"/>
                  </a:lnTo>
                  <a:lnTo>
                    <a:pt x="614" y="377"/>
                  </a:lnTo>
                  <a:lnTo>
                    <a:pt x="623" y="454"/>
                  </a:lnTo>
                  <a:lnTo>
                    <a:pt x="628" y="527"/>
                  </a:lnTo>
                  <a:lnTo>
                    <a:pt x="630" y="599"/>
                  </a:lnTo>
                  <a:lnTo>
                    <a:pt x="630" y="659"/>
                  </a:lnTo>
                  <a:lnTo>
                    <a:pt x="625" y="719"/>
                  </a:lnTo>
                  <a:lnTo>
                    <a:pt x="623" y="774"/>
                  </a:lnTo>
                  <a:lnTo>
                    <a:pt x="614" y="829"/>
                  </a:lnTo>
                  <a:lnTo>
                    <a:pt x="598" y="930"/>
                  </a:lnTo>
                  <a:lnTo>
                    <a:pt x="582" y="1017"/>
                  </a:lnTo>
                  <a:lnTo>
                    <a:pt x="562" y="1091"/>
                  </a:lnTo>
                  <a:lnTo>
                    <a:pt x="546" y="1146"/>
                  </a:lnTo>
                  <a:lnTo>
                    <a:pt x="535" y="1182"/>
                  </a:lnTo>
                  <a:lnTo>
                    <a:pt x="529" y="1193"/>
                  </a:lnTo>
                  <a:lnTo>
                    <a:pt x="538" y="1195"/>
                  </a:lnTo>
                  <a:lnTo>
                    <a:pt x="535" y="1188"/>
                  </a:lnTo>
                  <a:lnTo>
                    <a:pt x="488" y="1204"/>
                  </a:lnTo>
                  <a:lnTo>
                    <a:pt x="445" y="1215"/>
                  </a:lnTo>
                  <a:lnTo>
                    <a:pt x="400" y="1225"/>
                  </a:lnTo>
                  <a:lnTo>
                    <a:pt x="359" y="1234"/>
                  </a:lnTo>
                  <a:lnTo>
                    <a:pt x="321" y="1240"/>
                  </a:lnTo>
                  <a:lnTo>
                    <a:pt x="285" y="1242"/>
                  </a:lnTo>
                  <a:lnTo>
                    <a:pt x="217" y="1245"/>
                  </a:lnTo>
                  <a:lnTo>
                    <a:pt x="170" y="1245"/>
                  </a:lnTo>
                  <a:lnTo>
                    <a:pt x="129" y="1242"/>
                  </a:lnTo>
                  <a:lnTo>
                    <a:pt x="97" y="1236"/>
                  </a:lnTo>
                  <a:lnTo>
                    <a:pt x="66" y="1231"/>
                  </a:lnTo>
                  <a:lnTo>
                    <a:pt x="25" y="1220"/>
                  </a:lnTo>
                  <a:lnTo>
                    <a:pt x="17" y="1218"/>
                  </a:lnTo>
                  <a:lnTo>
                    <a:pt x="12" y="1215"/>
                  </a:lnTo>
                  <a:lnTo>
                    <a:pt x="9" y="1223"/>
                  </a:lnTo>
                  <a:lnTo>
                    <a:pt x="17" y="1229"/>
                  </a:lnTo>
                  <a:lnTo>
                    <a:pt x="34" y="1198"/>
                  </a:lnTo>
                  <a:lnTo>
                    <a:pt x="50" y="1171"/>
                  </a:lnTo>
                  <a:lnTo>
                    <a:pt x="64" y="1141"/>
                  </a:lnTo>
                  <a:lnTo>
                    <a:pt x="77" y="1108"/>
                  </a:lnTo>
                  <a:lnTo>
                    <a:pt x="99" y="1042"/>
                  </a:lnTo>
                  <a:lnTo>
                    <a:pt x="118" y="974"/>
                  </a:lnTo>
                  <a:lnTo>
                    <a:pt x="129" y="902"/>
                  </a:lnTo>
                  <a:lnTo>
                    <a:pt x="138" y="829"/>
                  </a:lnTo>
                  <a:lnTo>
                    <a:pt x="143" y="752"/>
                  </a:lnTo>
                  <a:lnTo>
                    <a:pt x="145" y="678"/>
                  </a:lnTo>
                  <a:lnTo>
                    <a:pt x="143" y="612"/>
                  </a:lnTo>
                  <a:lnTo>
                    <a:pt x="140" y="549"/>
                  </a:lnTo>
                  <a:lnTo>
                    <a:pt x="132" y="429"/>
                  </a:lnTo>
                  <a:lnTo>
                    <a:pt x="118" y="314"/>
                  </a:lnTo>
                  <a:lnTo>
                    <a:pt x="102" y="215"/>
                  </a:lnTo>
                  <a:lnTo>
                    <a:pt x="86" y="128"/>
                  </a:lnTo>
                  <a:lnTo>
                    <a:pt x="72" y="63"/>
                  </a:lnTo>
                  <a:lnTo>
                    <a:pt x="57" y="7"/>
                  </a:lnTo>
                  <a:lnTo>
                    <a:pt x="50" y="7"/>
                  </a:lnTo>
                  <a:lnTo>
                    <a:pt x="50" y="16"/>
                  </a:lnTo>
                  <a:lnTo>
                    <a:pt x="50" y="7"/>
                  </a:lnTo>
                  <a:close/>
                </a:path>
              </a:pathLst>
            </a:custGeom>
            <a:solidFill>
              <a:srgbClr val="773F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1823" y="1086"/>
              <a:ext cx="76" cy="72"/>
            </a:xfrm>
            <a:custGeom>
              <a:avLst/>
              <a:gdLst/>
              <a:ahLst/>
              <a:cxnLst>
                <a:cxn ang="0">
                  <a:pos x="607" y="0"/>
                </a:cxn>
                <a:cxn ang="0">
                  <a:pos x="578" y="31"/>
                </a:cxn>
                <a:cxn ang="0">
                  <a:pos x="548" y="58"/>
                </a:cxn>
                <a:cxn ang="0">
                  <a:pos x="515" y="83"/>
                </a:cxn>
                <a:cxn ang="0">
                  <a:pos x="481" y="105"/>
                </a:cxn>
                <a:cxn ang="0">
                  <a:pos x="449" y="122"/>
                </a:cxn>
                <a:cxn ang="0">
                  <a:pos x="411" y="135"/>
                </a:cxn>
                <a:cxn ang="0">
                  <a:pos x="372" y="140"/>
                </a:cxn>
                <a:cxn ang="0">
                  <a:pos x="334" y="144"/>
                </a:cxn>
                <a:cxn ang="0">
                  <a:pos x="309" y="144"/>
                </a:cxn>
                <a:cxn ang="0">
                  <a:pos x="282" y="140"/>
                </a:cxn>
                <a:cxn ang="0">
                  <a:pos x="255" y="135"/>
                </a:cxn>
                <a:cxn ang="0">
                  <a:pos x="227" y="127"/>
                </a:cxn>
                <a:cxn ang="0">
                  <a:pos x="199" y="110"/>
                </a:cxn>
                <a:cxn ang="0">
                  <a:pos x="172" y="94"/>
                </a:cxn>
                <a:cxn ang="0">
                  <a:pos x="147" y="75"/>
                </a:cxn>
                <a:cxn ang="0">
                  <a:pos x="120" y="52"/>
                </a:cxn>
                <a:cxn ang="0">
                  <a:pos x="117" y="122"/>
                </a:cxn>
                <a:cxn ang="0">
                  <a:pos x="111" y="187"/>
                </a:cxn>
                <a:cxn ang="0">
                  <a:pos x="104" y="255"/>
                </a:cxn>
                <a:cxn ang="0">
                  <a:pos x="90" y="318"/>
                </a:cxn>
                <a:cxn ang="0">
                  <a:pos x="74" y="382"/>
                </a:cxn>
                <a:cxn ang="0">
                  <a:pos x="54" y="442"/>
                </a:cxn>
                <a:cxn ang="0">
                  <a:pos x="29" y="497"/>
                </a:cxn>
                <a:cxn ang="0">
                  <a:pos x="13" y="524"/>
                </a:cxn>
                <a:cxn ang="0">
                  <a:pos x="0" y="549"/>
                </a:cxn>
                <a:cxn ang="0">
                  <a:pos x="2" y="551"/>
                </a:cxn>
                <a:cxn ang="0">
                  <a:pos x="43" y="562"/>
                </a:cxn>
                <a:cxn ang="0">
                  <a:pos x="74" y="567"/>
                </a:cxn>
                <a:cxn ang="0">
                  <a:pos x="106" y="573"/>
                </a:cxn>
                <a:cxn ang="0">
                  <a:pos x="147" y="576"/>
                </a:cxn>
                <a:cxn ang="0">
                  <a:pos x="194" y="576"/>
                </a:cxn>
                <a:cxn ang="0">
                  <a:pos x="260" y="573"/>
                </a:cxn>
                <a:cxn ang="0">
                  <a:pos x="298" y="571"/>
                </a:cxn>
                <a:cxn ang="0">
                  <a:pos x="336" y="565"/>
                </a:cxn>
                <a:cxn ang="0">
                  <a:pos x="377" y="556"/>
                </a:cxn>
                <a:cxn ang="0">
                  <a:pos x="419" y="549"/>
                </a:cxn>
                <a:cxn ang="0">
                  <a:pos x="463" y="535"/>
                </a:cxn>
                <a:cxn ang="0">
                  <a:pos x="506" y="521"/>
                </a:cxn>
                <a:cxn ang="0">
                  <a:pos x="512" y="513"/>
                </a:cxn>
                <a:cxn ang="0">
                  <a:pos x="523" y="477"/>
                </a:cxn>
                <a:cxn ang="0">
                  <a:pos x="539" y="422"/>
                </a:cxn>
                <a:cxn ang="0">
                  <a:pos x="559" y="348"/>
                </a:cxn>
                <a:cxn ang="0">
                  <a:pos x="573" y="275"/>
                </a:cxn>
                <a:cxn ang="0">
                  <a:pos x="589" y="190"/>
                </a:cxn>
                <a:cxn ang="0">
                  <a:pos x="600" y="97"/>
                </a:cxn>
                <a:cxn ang="0">
                  <a:pos x="607" y="0"/>
                </a:cxn>
              </a:cxnLst>
              <a:rect l="0" t="0" r="r" b="b"/>
              <a:pathLst>
                <a:path w="607" h="576">
                  <a:moveTo>
                    <a:pt x="607" y="0"/>
                  </a:moveTo>
                  <a:lnTo>
                    <a:pt x="578" y="31"/>
                  </a:lnTo>
                  <a:lnTo>
                    <a:pt x="548" y="58"/>
                  </a:lnTo>
                  <a:lnTo>
                    <a:pt x="515" y="83"/>
                  </a:lnTo>
                  <a:lnTo>
                    <a:pt x="481" y="105"/>
                  </a:lnTo>
                  <a:lnTo>
                    <a:pt x="449" y="122"/>
                  </a:lnTo>
                  <a:lnTo>
                    <a:pt x="411" y="135"/>
                  </a:lnTo>
                  <a:lnTo>
                    <a:pt x="372" y="140"/>
                  </a:lnTo>
                  <a:lnTo>
                    <a:pt x="334" y="144"/>
                  </a:lnTo>
                  <a:lnTo>
                    <a:pt x="309" y="144"/>
                  </a:lnTo>
                  <a:lnTo>
                    <a:pt x="282" y="140"/>
                  </a:lnTo>
                  <a:lnTo>
                    <a:pt x="255" y="135"/>
                  </a:lnTo>
                  <a:lnTo>
                    <a:pt x="227" y="127"/>
                  </a:lnTo>
                  <a:lnTo>
                    <a:pt x="199" y="110"/>
                  </a:lnTo>
                  <a:lnTo>
                    <a:pt x="172" y="94"/>
                  </a:lnTo>
                  <a:lnTo>
                    <a:pt x="147" y="75"/>
                  </a:lnTo>
                  <a:lnTo>
                    <a:pt x="120" y="52"/>
                  </a:lnTo>
                  <a:lnTo>
                    <a:pt x="117" y="122"/>
                  </a:lnTo>
                  <a:lnTo>
                    <a:pt x="111" y="187"/>
                  </a:lnTo>
                  <a:lnTo>
                    <a:pt x="104" y="255"/>
                  </a:lnTo>
                  <a:lnTo>
                    <a:pt x="90" y="318"/>
                  </a:lnTo>
                  <a:lnTo>
                    <a:pt x="74" y="382"/>
                  </a:lnTo>
                  <a:lnTo>
                    <a:pt x="54" y="442"/>
                  </a:lnTo>
                  <a:lnTo>
                    <a:pt x="29" y="497"/>
                  </a:lnTo>
                  <a:lnTo>
                    <a:pt x="13" y="524"/>
                  </a:lnTo>
                  <a:lnTo>
                    <a:pt x="0" y="549"/>
                  </a:lnTo>
                  <a:lnTo>
                    <a:pt x="2" y="551"/>
                  </a:lnTo>
                  <a:lnTo>
                    <a:pt x="43" y="562"/>
                  </a:lnTo>
                  <a:lnTo>
                    <a:pt x="74" y="567"/>
                  </a:lnTo>
                  <a:lnTo>
                    <a:pt x="106" y="573"/>
                  </a:lnTo>
                  <a:lnTo>
                    <a:pt x="147" y="576"/>
                  </a:lnTo>
                  <a:lnTo>
                    <a:pt x="194" y="576"/>
                  </a:lnTo>
                  <a:lnTo>
                    <a:pt x="260" y="573"/>
                  </a:lnTo>
                  <a:lnTo>
                    <a:pt x="298" y="571"/>
                  </a:lnTo>
                  <a:lnTo>
                    <a:pt x="336" y="565"/>
                  </a:lnTo>
                  <a:lnTo>
                    <a:pt x="377" y="556"/>
                  </a:lnTo>
                  <a:lnTo>
                    <a:pt x="419" y="549"/>
                  </a:lnTo>
                  <a:lnTo>
                    <a:pt x="463" y="535"/>
                  </a:lnTo>
                  <a:lnTo>
                    <a:pt x="506" y="521"/>
                  </a:lnTo>
                  <a:lnTo>
                    <a:pt x="512" y="513"/>
                  </a:lnTo>
                  <a:lnTo>
                    <a:pt x="523" y="477"/>
                  </a:lnTo>
                  <a:lnTo>
                    <a:pt x="539" y="422"/>
                  </a:lnTo>
                  <a:lnTo>
                    <a:pt x="559" y="348"/>
                  </a:lnTo>
                  <a:lnTo>
                    <a:pt x="573" y="275"/>
                  </a:lnTo>
                  <a:lnTo>
                    <a:pt x="589" y="190"/>
                  </a:lnTo>
                  <a:lnTo>
                    <a:pt x="600" y="97"/>
                  </a:lnTo>
                  <a:lnTo>
                    <a:pt x="607" y="0"/>
                  </a:lnTo>
                  <a:close/>
                </a:path>
              </a:pathLst>
            </a:custGeom>
            <a:solidFill>
              <a:srgbClr val="F2E68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1822" y="1084"/>
              <a:ext cx="78" cy="75"/>
            </a:xfrm>
            <a:custGeom>
              <a:avLst/>
              <a:gdLst/>
              <a:ahLst/>
              <a:cxnLst>
                <a:cxn ang="0">
                  <a:pos x="627" y="0"/>
                </a:cxn>
                <a:cxn ang="0">
                  <a:pos x="621" y="10"/>
                </a:cxn>
                <a:cxn ang="0">
                  <a:pos x="614" y="107"/>
                </a:cxn>
                <a:cxn ang="0">
                  <a:pos x="603" y="200"/>
                </a:cxn>
                <a:cxn ang="0">
                  <a:pos x="587" y="285"/>
                </a:cxn>
                <a:cxn ang="0">
                  <a:pos x="573" y="358"/>
                </a:cxn>
                <a:cxn ang="0">
                  <a:pos x="553" y="432"/>
                </a:cxn>
                <a:cxn ang="0">
                  <a:pos x="537" y="487"/>
                </a:cxn>
                <a:cxn ang="0">
                  <a:pos x="526" y="523"/>
                </a:cxn>
                <a:cxn ang="0">
                  <a:pos x="520" y="531"/>
                </a:cxn>
                <a:cxn ang="0">
                  <a:pos x="477" y="545"/>
                </a:cxn>
                <a:cxn ang="0">
                  <a:pos x="433" y="559"/>
                </a:cxn>
                <a:cxn ang="0">
                  <a:pos x="391" y="566"/>
                </a:cxn>
                <a:cxn ang="0">
                  <a:pos x="350" y="575"/>
                </a:cxn>
                <a:cxn ang="0">
                  <a:pos x="312" y="581"/>
                </a:cxn>
                <a:cxn ang="0">
                  <a:pos x="274" y="583"/>
                </a:cxn>
                <a:cxn ang="0">
                  <a:pos x="208" y="586"/>
                </a:cxn>
                <a:cxn ang="0">
                  <a:pos x="161" y="586"/>
                </a:cxn>
                <a:cxn ang="0">
                  <a:pos x="120" y="583"/>
                </a:cxn>
                <a:cxn ang="0">
                  <a:pos x="88" y="577"/>
                </a:cxn>
                <a:cxn ang="0">
                  <a:pos x="57" y="572"/>
                </a:cxn>
                <a:cxn ang="0">
                  <a:pos x="16" y="561"/>
                </a:cxn>
                <a:cxn ang="0">
                  <a:pos x="14" y="559"/>
                </a:cxn>
                <a:cxn ang="0">
                  <a:pos x="27" y="534"/>
                </a:cxn>
                <a:cxn ang="0">
                  <a:pos x="43" y="507"/>
                </a:cxn>
                <a:cxn ang="0">
                  <a:pos x="68" y="452"/>
                </a:cxn>
                <a:cxn ang="0">
                  <a:pos x="88" y="392"/>
                </a:cxn>
                <a:cxn ang="0">
                  <a:pos x="104" y="328"/>
                </a:cxn>
                <a:cxn ang="0">
                  <a:pos x="118" y="265"/>
                </a:cxn>
                <a:cxn ang="0">
                  <a:pos x="125" y="197"/>
                </a:cxn>
                <a:cxn ang="0">
                  <a:pos x="131" y="132"/>
                </a:cxn>
                <a:cxn ang="0">
                  <a:pos x="134" y="62"/>
                </a:cxn>
                <a:cxn ang="0">
                  <a:pos x="125" y="55"/>
                </a:cxn>
                <a:cxn ang="0">
                  <a:pos x="123" y="126"/>
                </a:cxn>
                <a:cxn ang="0">
                  <a:pos x="118" y="195"/>
                </a:cxn>
                <a:cxn ang="0">
                  <a:pos x="109" y="263"/>
                </a:cxn>
                <a:cxn ang="0">
                  <a:pos x="95" y="331"/>
                </a:cxn>
                <a:cxn ang="0">
                  <a:pos x="79" y="394"/>
                </a:cxn>
                <a:cxn ang="0">
                  <a:pos x="57" y="455"/>
                </a:cxn>
                <a:cxn ang="0">
                  <a:pos x="32" y="512"/>
                </a:cxn>
                <a:cxn ang="0">
                  <a:pos x="16" y="539"/>
                </a:cxn>
                <a:cxn ang="0">
                  <a:pos x="0" y="564"/>
                </a:cxn>
                <a:cxn ang="0">
                  <a:pos x="14" y="570"/>
                </a:cxn>
                <a:cxn ang="0">
                  <a:pos x="55" y="581"/>
                </a:cxn>
                <a:cxn ang="0">
                  <a:pos x="84" y="586"/>
                </a:cxn>
                <a:cxn ang="0">
                  <a:pos x="120" y="591"/>
                </a:cxn>
                <a:cxn ang="0">
                  <a:pos x="161" y="594"/>
                </a:cxn>
                <a:cxn ang="0">
                  <a:pos x="208" y="594"/>
                </a:cxn>
                <a:cxn ang="0">
                  <a:pos x="276" y="591"/>
                </a:cxn>
                <a:cxn ang="0">
                  <a:pos x="314" y="588"/>
                </a:cxn>
                <a:cxn ang="0">
                  <a:pos x="353" y="583"/>
                </a:cxn>
                <a:cxn ang="0">
                  <a:pos x="395" y="575"/>
                </a:cxn>
                <a:cxn ang="0">
                  <a:pos x="438" y="564"/>
                </a:cxn>
                <a:cxn ang="0">
                  <a:pos x="482" y="553"/>
                </a:cxn>
                <a:cxn ang="0">
                  <a:pos x="529" y="536"/>
                </a:cxn>
                <a:cxn ang="0">
                  <a:pos x="542" y="496"/>
                </a:cxn>
                <a:cxn ang="0">
                  <a:pos x="556" y="446"/>
                </a:cxn>
                <a:cxn ang="0">
                  <a:pos x="575" y="380"/>
                </a:cxn>
                <a:cxn ang="0">
                  <a:pos x="592" y="301"/>
                </a:cxn>
                <a:cxn ang="0">
                  <a:pos x="608" y="211"/>
                </a:cxn>
                <a:cxn ang="0">
                  <a:pos x="621" y="109"/>
                </a:cxn>
                <a:cxn ang="0">
                  <a:pos x="625" y="55"/>
                </a:cxn>
                <a:cxn ang="0">
                  <a:pos x="627" y="0"/>
                </a:cxn>
              </a:cxnLst>
              <a:rect l="0" t="0" r="r" b="b"/>
              <a:pathLst>
                <a:path w="627" h="594">
                  <a:moveTo>
                    <a:pt x="627" y="0"/>
                  </a:moveTo>
                  <a:lnTo>
                    <a:pt x="621" y="10"/>
                  </a:lnTo>
                  <a:lnTo>
                    <a:pt x="614" y="107"/>
                  </a:lnTo>
                  <a:lnTo>
                    <a:pt x="603" y="200"/>
                  </a:lnTo>
                  <a:lnTo>
                    <a:pt x="587" y="285"/>
                  </a:lnTo>
                  <a:lnTo>
                    <a:pt x="573" y="358"/>
                  </a:lnTo>
                  <a:lnTo>
                    <a:pt x="553" y="432"/>
                  </a:lnTo>
                  <a:lnTo>
                    <a:pt x="537" y="487"/>
                  </a:lnTo>
                  <a:lnTo>
                    <a:pt x="526" y="523"/>
                  </a:lnTo>
                  <a:lnTo>
                    <a:pt x="520" y="531"/>
                  </a:lnTo>
                  <a:lnTo>
                    <a:pt x="477" y="545"/>
                  </a:lnTo>
                  <a:lnTo>
                    <a:pt x="433" y="559"/>
                  </a:lnTo>
                  <a:lnTo>
                    <a:pt x="391" y="566"/>
                  </a:lnTo>
                  <a:lnTo>
                    <a:pt x="350" y="575"/>
                  </a:lnTo>
                  <a:lnTo>
                    <a:pt x="312" y="581"/>
                  </a:lnTo>
                  <a:lnTo>
                    <a:pt x="274" y="583"/>
                  </a:lnTo>
                  <a:lnTo>
                    <a:pt x="208" y="586"/>
                  </a:lnTo>
                  <a:lnTo>
                    <a:pt x="161" y="586"/>
                  </a:lnTo>
                  <a:lnTo>
                    <a:pt x="120" y="583"/>
                  </a:lnTo>
                  <a:lnTo>
                    <a:pt x="88" y="577"/>
                  </a:lnTo>
                  <a:lnTo>
                    <a:pt x="57" y="572"/>
                  </a:lnTo>
                  <a:lnTo>
                    <a:pt x="16" y="561"/>
                  </a:lnTo>
                  <a:lnTo>
                    <a:pt x="14" y="559"/>
                  </a:lnTo>
                  <a:lnTo>
                    <a:pt x="27" y="534"/>
                  </a:lnTo>
                  <a:lnTo>
                    <a:pt x="43" y="507"/>
                  </a:lnTo>
                  <a:lnTo>
                    <a:pt x="68" y="452"/>
                  </a:lnTo>
                  <a:lnTo>
                    <a:pt x="88" y="392"/>
                  </a:lnTo>
                  <a:lnTo>
                    <a:pt x="104" y="328"/>
                  </a:lnTo>
                  <a:lnTo>
                    <a:pt x="118" y="265"/>
                  </a:lnTo>
                  <a:lnTo>
                    <a:pt x="125" y="197"/>
                  </a:lnTo>
                  <a:lnTo>
                    <a:pt x="131" y="132"/>
                  </a:lnTo>
                  <a:lnTo>
                    <a:pt x="134" y="62"/>
                  </a:lnTo>
                  <a:lnTo>
                    <a:pt x="125" y="55"/>
                  </a:lnTo>
                  <a:lnTo>
                    <a:pt x="123" y="126"/>
                  </a:lnTo>
                  <a:lnTo>
                    <a:pt x="118" y="195"/>
                  </a:lnTo>
                  <a:lnTo>
                    <a:pt x="109" y="263"/>
                  </a:lnTo>
                  <a:lnTo>
                    <a:pt x="95" y="331"/>
                  </a:lnTo>
                  <a:lnTo>
                    <a:pt x="79" y="394"/>
                  </a:lnTo>
                  <a:lnTo>
                    <a:pt x="57" y="455"/>
                  </a:lnTo>
                  <a:lnTo>
                    <a:pt x="32" y="512"/>
                  </a:lnTo>
                  <a:lnTo>
                    <a:pt x="16" y="539"/>
                  </a:lnTo>
                  <a:lnTo>
                    <a:pt x="0" y="564"/>
                  </a:lnTo>
                  <a:lnTo>
                    <a:pt x="14" y="570"/>
                  </a:lnTo>
                  <a:lnTo>
                    <a:pt x="55" y="581"/>
                  </a:lnTo>
                  <a:lnTo>
                    <a:pt x="84" y="586"/>
                  </a:lnTo>
                  <a:lnTo>
                    <a:pt x="120" y="591"/>
                  </a:lnTo>
                  <a:lnTo>
                    <a:pt x="161" y="594"/>
                  </a:lnTo>
                  <a:lnTo>
                    <a:pt x="208" y="594"/>
                  </a:lnTo>
                  <a:lnTo>
                    <a:pt x="276" y="591"/>
                  </a:lnTo>
                  <a:lnTo>
                    <a:pt x="314" y="588"/>
                  </a:lnTo>
                  <a:lnTo>
                    <a:pt x="353" y="583"/>
                  </a:lnTo>
                  <a:lnTo>
                    <a:pt x="395" y="575"/>
                  </a:lnTo>
                  <a:lnTo>
                    <a:pt x="438" y="564"/>
                  </a:lnTo>
                  <a:lnTo>
                    <a:pt x="482" y="553"/>
                  </a:lnTo>
                  <a:lnTo>
                    <a:pt x="529" y="536"/>
                  </a:lnTo>
                  <a:lnTo>
                    <a:pt x="542" y="496"/>
                  </a:lnTo>
                  <a:lnTo>
                    <a:pt x="556" y="446"/>
                  </a:lnTo>
                  <a:lnTo>
                    <a:pt x="575" y="380"/>
                  </a:lnTo>
                  <a:lnTo>
                    <a:pt x="592" y="301"/>
                  </a:lnTo>
                  <a:lnTo>
                    <a:pt x="608" y="211"/>
                  </a:lnTo>
                  <a:lnTo>
                    <a:pt x="621" y="109"/>
                  </a:lnTo>
                  <a:lnTo>
                    <a:pt x="625" y="55"/>
                  </a:lnTo>
                  <a:lnTo>
                    <a:pt x="627" y="0"/>
                  </a:lnTo>
                  <a:close/>
                </a:path>
              </a:pathLst>
            </a:custGeom>
            <a:solidFill>
              <a:srgbClr val="753C2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1501" y="355"/>
              <a:ext cx="40" cy="52"/>
            </a:xfrm>
            <a:custGeom>
              <a:avLst/>
              <a:gdLst/>
              <a:ahLst/>
              <a:cxnLst>
                <a:cxn ang="0">
                  <a:pos x="322" y="0"/>
                </a:cxn>
                <a:cxn ang="0">
                  <a:pos x="311" y="8"/>
                </a:cxn>
                <a:cxn ang="0">
                  <a:pos x="288" y="30"/>
                </a:cxn>
                <a:cxn ang="0">
                  <a:pos x="266" y="63"/>
                </a:cxn>
                <a:cxn ang="0">
                  <a:pos x="212" y="139"/>
                </a:cxn>
                <a:cxn ang="0">
                  <a:pos x="132" y="240"/>
                </a:cxn>
                <a:cxn ang="0">
                  <a:pos x="0" y="410"/>
                </a:cxn>
                <a:cxn ang="0">
                  <a:pos x="149" y="224"/>
                </a:cxn>
                <a:cxn ang="0">
                  <a:pos x="250" y="98"/>
                </a:cxn>
                <a:cxn ang="0">
                  <a:pos x="307" y="25"/>
                </a:cxn>
                <a:cxn ang="0">
                  <a:pos x="318" y="5"/>
                </a:cxn>
                <a:cxn ang="0">
                  <a:pos x="322" y="0"/>
                </a:cxn>
              </a:cxnLst>
              <a:rect l="0" t="0" r="r" b="b"/>
              <a:pathLst>
                <a:path w="322" h="410">
                  <a:moveTo>
                    <a:pt x="322" y="0"/>
                  </a:moveTo>
                  <a:lnTo>
                    <a:pt x="311" y="8"/>
                  </a:lnTo>
                  <a:lnTo>
                    <a:pt x="288" y="30"/>
                  </a:lnTo>
                  <a:lnTo>
                    <a:pt x="266" y="63"/>
                  </a:lnTo>
                  <a:lnTo>
                    <a:pt x="212" y="139"/>
                  </a:lnTo>
                  <a:lnTo>
                    <a:pt x="132" y="240"/>
                  </a:lnTo>
                  <a:lnTo>
                    <a:pt x="0" y="410"/>
                  </a:lnTo>
                  <a:lnTo>
                    <a:pt x="149" y="224"/>
                  </a:lnTo>
                  <a:lnTo>
                    <a:pt x="250" y="98"/>
                  </a:lnTo>
                  <a:lnTo>
                    <a:pt x="307" y="25"/>
                  </a:lnTo>
                  <a:lnTo>
                    <a:pt x="318" y="5"/>
                  </a:lnTo>
                  <a:lnTo>
                    <a:pt x="322" y="0"/>
                  </a:lnTo>
                  <a:close/>
                </a:path>
              </a:pathLst>
            </a:custGeom>
            <a:solidFill>
              <a:srgbClr val="197F3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90601"/>
            <a:ext cx="7772400" cy="1470025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oper Black" pitchFamily="18" charset="0"/>
              </a:rPr>
              <a:t>Teacher </a:t>
            </a:r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oper Black" pitchFamily="18" charset="0"/>
              </a:rPr>
              <a:t>Danissa Walker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oper Black" pitchFamily="18" charset="0"/>
            </a:endParaRPr>
          </a:p>
        </p:txBody>
      </p:sp>
      <p:sp>
        <p:nvSpPr>
          <p:cNvPr id="65" name="Title 1"/>
          <p:cNvSpPr txBox="1">
            <a:spLocks/>
          </p:cNvSpPr>
          <p:nvPr/>
        </p:nvSpPr>
        <p:spPr>
          <a:xfrm>
            <a:off x="381000" y="211137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ooper Black" pitchFamily="18" charset="0"/>
                <a:ea typeface="+mj-ea"/>
                <a:cs typeface="+mj-cs"/>
              </a:rPr>
              <a:t>Sky Academy</a:t>
            </a:r>
            <a:endParaRPr kumimoji="0" lang="en-US" sz="44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Cooper Black" pitchFamily="18" charset="0"/>
              <a:ea typeface="+mj-ea"/>
              <a:cs typeface="+mj-cs"/>
            </a:endParaRPr>
          </a:p>
        </p:txBody>
      </p:sp>
      <p:sp>
        <p:nvSpPr>
          <p:cNvPr id="115" name="Title 1"/>
          <p:cNvSpPr txBox="1">
            <a:spLocks/>
          </p:cNvSpPr>
          <p:nvPr/>
        </p:nvSpPr>
        <p:spPr>
          <a:xfrm>
            <a:off x="304800" y="325437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ooper Black" pitchFamily="18" charset="0"/>
                <a:ea typeface="+mj-ea"/>
                <a:cs typeface="+mj-cs"/>
              </a:rPr>
              <a:t>Grade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10000" dirty="0" smtClean="0">
                <a:latin typeface="Cooper Black" pitchFamily="18" charset="0"/>
              </a:rPr>
              <a:t>Math</a:t>
            </a:r>
            <a:r>
              <a:rPr lang="en-US" dirty="0" smtClean="0">
                <a:latin typeface="Monotype Corsiva" pitchFamily="66" charset="0"/>
              </a:rPr>
              <a:t> </a:t>
            </a:r>
            <a:endParaRPr lang="en-US" dirty="0">
              <a:latin typeface="Monotype Corsiva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81000" y="2057400"/>
            <a:ext cx="4040188" cy="37338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en-US" sz="15000" dirty="0" smtClean="0"/>
              <a:t>439</a:t>
            </a:r>
            <a:endParaRPr lang="en-US" sz="150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8200" y="2057400"/>
            <a:ext cx="4041775" cy="37338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en-US" sz="7200" dirty="0" smtClean="0">
                <a:latin typeface="Agency FB" pitchFamily="34" charset="0"/>
              </a:rPr>
              <a:t>Four hundred thirty nine</a:t>
            </a:r>
            <a:endParaRPr lang="en-US" sz="7200" dirty="0"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uiExpand="1" build="p" animBg="1"/>
      <p:bldP spid="7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sz="half" idx="4294967295"/>
          </p:nvPr>
        </p:nvSpPr>
        <p:spPr>
          <a:xfrm>
            <a:off x="304800" y="1981200"/>
            <a:ext cx="4040188" cy="3810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en-US" sz="15000" dirty="0" smtClean="0"/>
              <a:t>394</a:t>
            </a:r>
            <a:endParaRPr lang="en-US" sz="15000" dirty="0"/>
          </a:p>
        </p:txBody>
      </p:sp>
      <p:sp>
        <p:nvSpPr>
          <p:cNvPr id="5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4721225" y="1981200"/>
            <a:ext cx="4041775" cy="3810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en-US" sz="6900" dirty="0" smtClean="0">
                <a:latin typeface="Agency FB" pitchFamily="34" charset="0"/>
              </a:rPr>
              <a:t>Three hundred ninety four</a:t>
            </a:r>
            <a:endParaRPr lang="en-US" sz="6900" dirty="0">
              <a:latin typeface="Agency FB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10000" dirty="0" smtClean="0">
                <a:latin typeface="Cooper Black" pitchFamily="18" charset="0"/>
              </a:rPr>
              <a:t>Math</a:t>
            </a:r>
            <a:r>
              <a:rPr lang="en-US" dirty="0" smtClean="0">
                <a:latin typeface="Monotype Corsiva" pitchFamily="66" charset="0"/>
              </a:rPr>
              <a:t> </a:t>
            </a:r>
            <a:endParaRPr lang="en-US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5" grpId="0" uiExpand="1" build="p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0" name="Group 195"/>
          <p:cNvGrpSpPr>
            <a:grpSpLocks noChangeAspect="1"/>
          </p:cNvGrpSpPr>
          <p:nvPr/>
        </p:nvGrpSpPr>
        <p:grpSpPr bwMode="auto">
          <a:xfrm>
            <a:off x="6400800" y="533400"/>
            <a:ext cx="2743200" cy="3352800"/>
            <a:chOff x="816" y="1248"/>
            <a:chExt cx="1162" cy="1072"/>
          </a:xfrm>
        </p:grpSpPr>
        <p:sp>
          <p:nvSpPr>
            <p:cNvPr id="541" name="AutoShape 194"/>
            <p:cNvSpPr>
              <a:spLocks noChangeAspect="1" noChangeArrowheads="1" noTextEdit="1"/>
            </p:cNvSpPr>
            <p:nvPr/>
          </p:nvSpPr>
          <p:spPr bwMode="auto">
            <a:xfrm>
              <a:off x="816" y="1248"/>
              <a:ext cx="1162" cy="1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" name="Freeform 198"/>
            <p:cNvSpPr>
              <a:spLocks/>
            </p:cNvSpPr>
            <p:nvPr/>
          </p:nvSpPr>
          <p:spPr bwMode="auto">
            <a:xfrm>
              <a:off x="1248" y="2032"/>
              <a:ext cx="132" cy="284"/>
            </a:xfrm>
            <a:custGeom>
              <a:avLst/>
              <a:gdLst/>
              <a:ahLst/>
              <a:cxnLst>
                <a:cxn ang="0">
                  <a:pos x="58" y="176"/>
                </a:cxn>
                <a:cxn ang="0">
                  <a:pos x="58" y="176"/>
                </a:cxn>
                <a:cxn ang="0">
                  <a:pos x="44" y="154"/>
                </a:cxn>
                <a:cxn ang="0">
                  <a:pos x="32" y="132"/>
                </a:cxn>
                <a:cxn ang="0">
                  <a:pos x="20" y="110"/>
                </a:cxn>
                <a:cxn ang="0">
                  <a:pos x="12" y="88"/>
                </a:cxn>
                <a:cxn ang="0">
                  <a:pos x="8" y="68"/>
                </a:cxn>
                <a:cxn ang="0">
                  <a:pos x="8" y="56"/>
                </a:cxn>
                <a:cxn ang="0">
                  <a:pos x="8" y="46"/>
                </a:cxn>
                <a:cxn ang="0">
                  <a:pos x="10" y="36"/>
                </a:cxn>
                <a:cxn ang="0">
                  <a:pos x="14" y="26"/>
                </a:cxn>
                <a:cxn ang="0">
                  <a:pos x="20" y="16"/>
                </a:cxn>
                <a:cxn ang="0">
                  <a:pos x="26" y="6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2" y="36"/>
                </a:cxn>
                <a:cxn ang="0">
                  <a:pos x="0" y="48"/>
                </a:cxn>
                <a:cxn ang="0">
                  <a:pos x="0" y="60"/>
                </a:cxn>
                <a:cxn ang="0">
                  <a:pos x="0" y="72"/>
                </a:cxn>
                <a:cxn ang="0">
                  <a:pos x="6" y="96"/>
                </a:cxn>
                <a:cxn ang="0">
                  <a:pos x="14" y="120"/>
                </a:cxn>
                <a:cxn ang="0">
                  <a:pos x="26" y="142"/>
                </a:cxn>
                <a:cxn ang="0">
                  <a:pos x="50" y="180"/>
                </a:cxn>
                <a:cxn ang="0">
                  <a:pos x="50" y="180"/>
                </a:cxn>
                <a:cxn ang="0">
                  <a:pos x="78" y="220"/>
                </a:cxn>
                <a:cxn ang="0">
                  <a:pos x="78" y="220"/>
                </a:cxn>
                <a:cxn ang="0">
                  <a:pos x="102" y="250"/>
                </a:cxn>
                <a:cxn ang="0">
                  <a:pos x="122" y="284"/>
                </a:cxn>
                <a:cxn ang="0">
                  <a:pos x="132" y="284"/>
                </a:cxn>
                <a:cxn ang="0">
                  <a:pos x="132" y="284"/>
                </a:cxn>
                <a:cxn ang="0">
                  <a:pos x="110" y="248"/>
                </a:cxn>
                <a:cxn ang="0">
                  <a:pos x="86" y="214"/>
                </a:cxn>
                <a:cxn ang="0">
                  <a:pos x="58" y="176"/>
                </a:cxn>
              </a:cxnLst>
              <a:rect l="0" t="0" r="r" b="b"/>
              <a:pathLst>
                <a:path w="132" h="284">
                  <a:moveTo>
                    <a:pt x="58" y="176"/>
                  </a:moveTo>
                  <a:lnTo>
                    <a:pt x="58" y="176"/>
                  </a:lnTo>
                  <a:lnTo>
                    <a:pt x="44" y="154"/>
                  </a:lnTo>
                  <a:lnTo>
                    <a:pt x="32" y="132"/>
                  </a:lnTo>
                  <a:lnTo>
                    <a:pt x="20" y="110"/>
                  </a:lnTo>
                  <a:lnTo>
                    <a:pt x="12" y="88"/>
                  </a:lnTo>
                  <a:lnTo>
                    <a:pt x="8" y="68"/>
                  </a:lnTo>
                  <a:lnTo>
                    <a:pt x="8" y="56"/>
                  </a:lnTo>
                  <a:lnTo>
                    <a:pt x="8" y="46"/>
                  </a:lnTo>
                  <a:lnTo>
                    <a:pt x="10" y="36"/>
                  </a:lnTo>
                  <a:lnTo>
                    <a:pt x="14" y="26"/>
                  </a:lnTo>
                  <a:lnTo>
                    <a:pt x="20" y="16"/>
                  </a:lnTo>
                  <a:lnTo>
                    <a:pt x="26" y="6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2" y="36"/>
                  </a:lnTo>
                  <a:lnTo>
                    <a:pt x="0" y="48"/>
                  </a:lnTo>
                  <a:lnTo>
                    <a:pt x="0" y="60"/>
                  </a:lnTo>
                  <a:lnTo>
                    <a:pt x="0" y="72"/>
                  </a:lnTo>
                  <a:lnTo>
                    <a:pt x="6" y="96"/>
                  </a:lnTo>
                  <a:lnTo>
                    <a:pt x="14" y="120"/>
                  </a:lnTo>
                  <a:lnTo>
                    <a:pt x="26" y="142"/>
                  </a:lnTo>
                  <a:lnTo>
                    <a:pt x="50" y="180"/>
                  </a:lnTo>
                  <a:lnTo>
                    <a:pt x="50" y="180"/>
                  </a:lnTo>
                  <a:lnTo>
                    <a:pt x="78" y="220"/>
                  </a:lnTo>
                  <a:lnTo>
                    <a:pt x="78" y="220"/>
                  </a:lnTo>
                  <a:lnTo>
                    <a:pt x="102" y="250"/>
                  </a:lnTo>
                  <a:lnTo>
                    <a:pt x="122" y="284"/>
                  </a:lnTo>
                  <a:lnTo>
                    <a:pt x="132" y="284"/>
                  </a:lnTo>
                  <a:lnTo>
                    <a:pt x="132" y="284"/>
                  </a:lnTo>
                  <a:lnTo>
                    <a:pt x="110" y="248"/>
                  </a:lnTo>
                  <a:lnTo>
                    <a:pt x="86" y="214"/>
                  </a:lnTo>
                  <a:lnTo>
                    <a:pt x="58" y="1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" name="Freeform 199"/>
            <p:cNvSpPr>
              <a:spLocks/>
            </p:cNvSpPr>
            <p:nvPr/>
          </p:nvSpPr>
          <p:spPr bwMode="auto">
            <a:xfrm>
              <a:off x="1512" y="2242"/>
              <a:ext cx="26" cy="74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10" y="22"/>
                </a:cxn>
                <a:cxn ang="0">
                  <a:pos x="16" y="38"/>
                </a:cxn>
                <a:cxn ang="0">
                  <a:pos x="18" y="56"/>
                </a:cxn>
                <a:cxn ang="0">
                  <a:pos x="16" y="74"/>
                </a:cxn>
                <a:cxn ang="0">
                  <a:pos x="26" y="74"/>
                </a:cxn>
                <a:cxn ang="0">
                  <a:pos x="26" y="74"/>
                </a:cxn>
                <a:cxn ang="0">
                  <a:pos x="26" y="54"/>
                </a:cxn>
                <a:cxn ang="0">
                  <a:pos x="24" y="36"/>
                </a:cxn>
                <a:cxn ang="0">
                  <a:pos x="18" y="18"/>
                </a:cxn>
                <a:cxn ang="0">
                  <a:pos x="12" y="1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26" h="74">
                  <a:moveTo>
                    <a:pt x="6" y="0"/>
                  </a:moveTo>
                  <a:lnTo>
                    <a:pt x="0" y="6"/>
                  </a:lnTo>
                  <a:lnTo>
                    <a:pt x="0" y="6"/>
                  </a:lnTo>
                  <a:lnTo>
                    <a:pt x="10" y="22"/>
                  </a:lnTo>
                  <a:lnTo>
                    <a:pt x="16" y="38"/>
                  </a:lnTo>
                  <a:lnTo>
                    <a:pt x="18" y="56"/>
                  </a:lnTo>
                  <a:lnTo>
                    <a:pt x="16" y="74"/>
                  </a:lnTo>
                  <a:lnTo>
                    <a:pt x="26" y="74"/>
                  </a:lnTo>
                  <a:lnTo>
                    <a:pt x="26" y="74"/>
                  </a:lnTo>
                  <a:lnTo>
                    <a:pt x="26" y="54"/>
                  </a:lnTo>
                  <a:lnTo>
                    <a:pt x="24" y="36"/>
                  </a:lnTo>
                  <a:lnTo>
                    <a:pt x="18" y="18"/>
                  </a:lnTo>
                  <a:lnTo>
                    <a:pt x="12" y="1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4" name="Freeform 200"/>
            <p:cNvSpPr>
              <a:spLocks/>
            </p:cNvSpPr>
            <p:nvPr/>
          </p:nvSpPr>
          <p:spPr bwMode="auto">
            <a:xfrm>
              <a:off x="1156" y="1956"/>
              <a:ext cx="166" cy="100"/>
            </a:xfrm>
            <a:custGeom>
              <a:avLst/>
              <a:gdLst/>
              <a:ahLst/>
              <a:cxnLst>
                <a:cxn ang="0">
                  <a:pos x="166" y="22"/>
                </a:cxn>
                <a:cxn ang="0">
                  <a:pos x="148" y="54"/>
                </a:cxn>
                <a:cxn ang="0">
                  <a:pos x="102" y="6"/>
                </a:cxn>
                <a:cxn ang="0">
                  <a:pos x="138" y="88"/>
                </a:cxn>
                <a:cxn ang="0">
                  <a:pos x="60" y="100"/>
                </a:cxn>
                <a:cxn ang="0">
                  <a:pos x="82" y="10"/>
                </a:cxn>
                <a:cxn ang="0">
                  <a:pos x="22" y="64"/>
                </a:cxn>
                <a:cxn ang="0">
                  <a:pos x="0" y="30"/>
                </a:cxn>
                <a:cxn ang="0">
                  <a:pos x="58" y="4"/>
                </a:cxn>
                <a:cxn ang="0">
                  <a:pos x="110" y="0"/>
                </a:cxn>
                <a:cxn ang="0">
                  <a:pos x="164" y="16"/>
                </a:cxn>
                <a:cxn ang="0">
                  <a:pos x="166" y="22"/>
                </a:cxn>
              </a:cxnLst>
              <a:rect l="0" t="0" r="r" b="b"/>
              <a:pathLst>
                <a:path w="166" h="100">
                  <a:moveTo>
                    <a:pt x="166" y="22"/>
                  </a:moveTo>
                  <a:lnTo>
                    <a:pt x="148" y="54"/>
                  </a:lnTo>
                  <a:lnTo>
                    <a:pt x="102" y="6"/>
                  </a:lnTo>
                  <a:lnTo>
                    <a:pt x="138" y="88"/>
                  </a:lnTo>
                  <a:lnTo>
                    <a:pt x="60" y="100"/>
                  </a:lnTo>
                  <a:lnTo>
                    <a:pt x="82" y="10"/>
                  </a:lnTo>
                  <a:lnTo>
                    <a:pt x="22" y="64"/>
                  </a:lnTo>
                  <a:lnTo>
                    <a:pt x="0" y="30"/>
                  </a:lnTo>
                  <a:lnTo>
                    <a:pt x="58" y="4"/>
                  </a:lnTo>
                  <a:lnTo>
                    <a:pt x="110" y="0"/>
                  </a:lnTo>
                  <a:lnTo>
                    <a:pt x="164" y="16"/>
                  </a:lnTo>
                  <a:lnTo>
                    <a:pt x="166" y="22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5" name="Freeform 201"/>
            <p:cNvSpPr>
              <a:spLocks/>
            </p:cNvSpPr>
            <p:nvPr/>
          </p:nvSpPr>
          <p:spPr bwMode="auto">
            <a:xfrm>
              <a:off x="1156" y="1956"/>
              <a:ext cx="166" cy="100"/>
            </a:xfrm>
            <a:custGeom>
              <a:avLst/>
              <a:gdLst/>
              <a:ahLst/>
              <a:cxnLst>
                <a:cxn ang="0">
                  <a:pos x="166" y="22"/>
                </a:cxn>
                <a:cxn ang="0">
                  <a:pos x="148" y="54"/>
                </a:cxn>
                <a:cxn ang="0">
                  <a:pos x="102" y="6"/>
                </a:cxn>
                <a:cxn ang="0">
                  <a:pos x="138" y="88"/>
                </a:cxn>
                <a:cxn ang="0">
                  <a:pos x="60" y="100"/>
                </a:cxn>
                <a:cxn ang="0">
                  <a:pos x="82" y="10"/>
                </a:cxn>
                <a:cxn ang="0">
                  <a:pos x="22" y="64"/>
                </a:cxn>
                <a:cxn ang="0">
                  <a:pos x="0" y="30"/>
                </a:cxn>
                <a:cxn ang="0">
                  <a:pos x="58" y="4"/>
                </a:cxn>
                <a:cxn ang="0">
                  <a:pos x="110" y="0"/>
                </a:cxn>
                <a:cxn ang="0">
                  <a:pos x="164" y="16"/>
                </a:cxn>
              </a:cxnLst>
              <a:rect l="0" t="0" r="r" b="b"/>
              <a:pathLst>
                <a:path w="166" h="100">
                  <a:moveTo>
                    <a:pt x="166" y="22"/>
                  </a:moveTo>
                  <a:lnTo>
                    <a:pt x="148" y="54"/>
                  </a:lnTo>
                  <a:lnTo>
                    <a:pt x="102" y="6"/>
                  </a:lnTo>
                  <a:lnTo>
                    <a:pt x="138" y="88"/>
                  </a:lnTo>
                  <a:lnTo>
                    <a:pt x="60" y="100"/>
                  </a:lnTo>
                  <a:lnTo>
                    <a:pt x="82" y="10"/>
                  </a:lnTo>
                  <a:lnTo>
                    <a:pt x="22" y="64"/>
                  </a:lnTo>
                  <a:lnTo>
                    <a:pt x="0" y="30"/>
                  </a:lnTo>
                  <a:lnTo>
                    <a:pt x="58" y="4"/>
                  </a:lnTo>
                  <a:lnTo>
                    <a:pt x="110" y="0"/>
                  </a:lnTo>
                  <a:lnTo>
                    <a:pt x="164" y="16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6" name="Freeform 202"/>
            <p:cNvSpPr>
              <a:spLocks/>
            </p:cNvSpPr>
            <p:nvPr/>
          </p:nvSpPr>
          <p:spPr bwMode="auto">
            <a:xfrm>
              <a:off x="882" y="1352"/>
              <a:ext cx="574" cy="612"/>
            </a:xfrm>
            <a:custGeom>
              <a:avLst/>
              <a:gdLst/>
              <a:ahLst/>
              <a:cxnLst>
                <a:cxn ang="0">
                  <a:pos x="10" y="290"/>
                </a:cxn>
                <a:cxn ang="0">
                  <a:pos x="2" y="344"/>
                </a:cxn>
                <a:cxn ang="0">
                  <a:pos x="2" y="392"/>
                </a:cxn>
                <a:cxn ang="0">
                  <a:pos x="8" y="428"/>
                </a:cxn>
                <a:cxn ang="0">
                  <a:pos x="12" y="438"/>
                </a:cxn>
                <a:cxn ang="0">
                  <a:pos x="36" y="480"/>
                </a:cxn>
                <a:cxn ang="0">
                  <a:pos x="74" y="522"/>
                </a:cxn>
                <a:cxn ang="0">
                  <a:pos x="126" y="558"/>
                </a:cxn>
                <a:cxn ang="0">
                  <a:pos x="158" y="572"/>
                </a:cxn>
                <a:cxn ang="0">
                  <a:pos x="196" y="584"/>
                </a:cxn>
                <a:cxn ang="0">
                  <a:pos x="270" y="600"/>
                </a:cxn>
                <a:cxn ang="0">
                  <a:pos x="336" y="612"/>
                </a:cxn>
                <a:cxn ang="0">
                  <a:pos x="380" y="612"/>
                </a:cxn>
                <a:cxn ang="0">
                  <a:pos x="404" y="606"/>
                </a:cxn>
                <a:cxn ang="0">
                  <a:pos x="428" y="594"/>
                </a:cxn>
                <a:cxn ang="0">
                  <a:pos x="438" y="586"/>
                </a:cxn>
                <a:cxn ang="0">
                  <a:pos x="480" y="538"/>
                </a:cxn>
                <a:cxn ang="0">
                  <a:pos x="520" y="472"/>
                </a:cxn>
                <a:cxn ang="0">
                  <a:pos x="550" y="406"/>
                </a:cxn>
                <a:cxn ang="0">
                  <a:pos x="564" y="352"/>
                </a:cxn>
                <a:cxn ang="0">
                  <a:pos x="570" y="304"/>
                </a:cxn>
                <a:cxn ang="0">
                  <a:pos x="574" y="244"/>
                </a:cxn>
                <a:cxn ang="0">
                  <a:pos x="572" y="196"/>
                </a:cxn>
                <a:cxn ang="0">
                  <a:pos x="564" y="166"/>
                </a:cxn>
                <a:cxn ang="0">
                  <a:pos x="550" y="138"/>
                </a:cxn>
                <a:cxn ang="0">
                  <a:pos x="540" y="124"/>
                </a:cxn>
                <a:cxn ang="0">
                  <a:pos x="488" y="74"/>
                </a:cxn>
                <a:cxn ang="0">
                  <a:pos x="424" y="30"/>
                </a:cxn>
                <a:cxn ang="0">
                  <a:pos x="388" y="14"/>
                </a:cxn>
                <a:cxn ang="0">
                  <a:pos x="352" y="2"/>
                </a:cxn>
                <a:cxn ang="0">
                  <a:pos x="314" y="0"/>
                </a:cxn>
                <a:cxn ang="0">
                  <a:pos x="280" y="4"/>
                </a:cxn>
                <a:cxn ang="0">
                  <a:pos x="244" y="16"/>
                </a:cxn>
                <a:cxn ang="0">
                  <a:pos x="176" y="46"/>
                </a:cxn>
                <a:cxn ang="0">
                  <a:pos x="118" y="86"/>
                </a:cxn>
                <a:cxn ang="0">
                  <a:pos x="74" y="132"/>
                </a:cxn>
                <a:cxn ang="0">
                  <a:pos x="58" y="158"/>
                </a:cxn>
                <a:cxn ang="0">
                  <a:pos x="38" y="210"/>
                </a:cxn>
                <a:cxn ang="0">
                  <a:pos x="10" y="290"/>
                </a:cxn>
              </a:cxnLst>
              <a:rect l="0" t="0" r="r" b="b"/>
              <a:pathLst>
                <a:path w="574" h="612">
                  <a:moveTo>
                    <a:pt x="10" y="290"/>
                  </a:moveTo>
                  <a:lnTo>
                    <a:pt x="10" y="290"/>
                  </a:lnTo>
                  <a:lnTo>
                    <a:pt x="6" y="306"/>
                  </a:lnTo>
                  <a:lnTo>
                    <a:pt x="2" y="344"/>
                  </a:lnTo>
                  <a:lnTo>
                    <a:pt x="0" y="368"/>
                  </a:lnTo>
                  <a:lnTo>
                    <a:pt x="2" y="392"/>
                  </a:lnTo>
                  <a:lnTo>
                    <a:pt x="6" y="416"/>
                  </a:lnTo>
                  <a:lnTo>
                    <a:pt x="8" y="428"/>
                  </a:lnTo>
                  <a:lnTo>
                    <a:pt x="12" y="438"/>
                  </a:lnTo>
                  <a:lnTo>
                    <a:pt x="12" y="438"/>
                  </a:lnTo>
                  <a:lnTo>
                    <a:pt x="24" y="460"/>
                  </a:lnTo>
                  <a:lnTo>
                    <a:pt x="36" y="480"/>
                  </a:lnTo>
                  <a:lnTo>
                    <a:pt x="54" y="502"/>
                  </a:lnTo>
                  <a:lnTo>
                    <a:pt x="74" y="522"/>
                  </a:lnTo>
                  <a:lnTo>
                    <a:pt x="98" y="542"/>
                  </a:lnTo>
                  <a:lnTo>
                    <a:pt x="126" y="558"/>
                  </a:lnTo>
                  <a:lnTo>
                    <a:pt x="142" y="566"/>
                  </a:lnTo>
                  <a:lnTo>
                    <a:pt x="158" y="572"/>
                  </a:lnTo>
                  <a:lnTo>
                    <a:pt x="176" y="578"/>
                  </a:lnTo>
                  <a:lnTo>
                    <a:pt x="196" y="584"/>
                  </a:lnTo>
                  <a:lnTo>
                    <a:pt x="196" y="584"/>
                  </a:lnTo>
                  <a:lnTo>
                    <a:pt x="270" y="600"/>
                  </a:lnTo>
                  <a:lnTo>
                    <a:pt x="306" y="608"/>
                  </a:lnTo>
                  <a:lnTo>
                    <a:pt x="336" y="612"/>
                  </a:lnTo>
                  <a:lnTo>
                    <a:pt x="366" y="612"/>
                  </a:lnTo>
                  <a:lnTo>
                    <a:pt x="380" y="612"/>
                  </a:lnTo>
                  <a:lnTo>
                    <a:pt x="392" y="610"/>
                  </a:lnTo>
                  <a:lnTo>
                    <a:pt x="404" y="606"/>
                  </a:lnTo>
                  <a:lnTo>
                    <a:pt x="416" y="602"/>
                  </a:lnTo>
                  <a:lnTo>
                    <a:pt x="428" y="594"/>
                  </a:lnTo>
                  <a:lnTo>
                    <a:pt x="438" y="586"/>
                  </a:lnTo>
                  <a:lnTo>
                    <a:pt x="438" y="586"/>
                  </a:lnTo>
                  <a:lnTo>
                    <a:pt x="458" y="566"/>
                  </a:lnTo>
                  <a:lnTo>
                    <a:pt x="480" y="538"/>
                  </a:lnTo>
                  <a:lnTo>
                    <a:pt x="500" y="506"/>
                  </a:lnTo>
                  <a:lnTo>
                    <a:pt x="520" y="472"/>
                  </a:lnTo>
                  <a:lnTo>
                    <a:pt x="536" y="438"/>
                  </a:lnTo>
                  <a:lnTo>
                    <a:pt x="550" y="406"/>
                  </a:lnTo>
                  <a:lnTo>
                    <a:pt x="560" y="376"/>
                  </a:lnTo>
                  <a:lnTo>
                    <a:pt x="564" y="352"/>
                  </a:lnTo>
                  <a:lnTo>
                    <a:pt x="564" y="352"/>
                  </a:lnTo>
                  <a:lnTo>
                    <a:pt x="570" y="304"/>
                  </a:lnTo>
                  <a:lnTo>
                    <a:pt x="574" y="274"/>
                  </a:lnTo>
                  <a:lnTo>
                    <a:pt x="574" y="244"/>
                  </a:lnTo>
                  <a:lnTo>
                    <a:pt x="574" y="212"/>
                  </a:lnTo>
                  <a:lnTo>
                    <a:pt x="572" y="196"/>
                  </a:lnTo>
                  <a:lnTo>
                    <a:pt x="568" y="180"/>
                  </a:lnTo>
                  <a:lnTo>
                    <a:pt x="564" y="166"/>
                  </a:lnTo>
                  <a:lnTo>
                    <a:pt x="556" y="152"/>
                  </a:lnTo>
                  <a:lnTo>
                    <a:pt x="550" y="138"/>
                  </a:lnTo>
                  <a:lnTo>
                    <a:pt x="540" y="124"/>
                  </a:lnTo>
                  <a:lnTo>
                    <a:pt x="540" y="124"/>
                  </a:lnTo>
                  <a:lnTo>
                    <a:pt x="516" y="100"/>
                  </a:lnTo>
                  <a:lnTo>
                    <a:pt x="488" y="74"/>
                  </a:lnTo>
                  <a:lnTo>
                    <a:pt x="458" y="50"/>
                  </a:lnTo>
                  <a:lnTo>
                    <a:pt x="424" y="30"/>
                  </a:lnTo>
                  <a:lnTo>
                    <a:pt x="406" y="20"/>
                  </a:lnTo>
                  <a:lnTo>
                    <a:pt x="388" y="14"/>
                  </a:lnTo>
                  <a:lnTo>
                    <a:pt x="370" y="8"/>
                  </a:lnTo>
                  <a:lnTo>
                    <a:pt x="352" y="2"/>
                  </a:lnTo>
                  <a:lnTo>
                    <a:pt x="334" y="0"/>
                  </a:lnTo>
                  <a:lnTo>
                    <a:pt x="314" y="0"/>
                  </a:lnTo>
                  <a:lnTo>
                    <a:pt x="296" y="0"/>
                  </a:lnTo>
                  <a:lnTo>
                    <a:pt x="280" y="4"/>
                  </a:lnTo>
                  <a:lnTo>
                    <a:pt x="280" y="4"/>
                  </a:lnTo>
                  <a:lnTo>
                    <a:pt x="244" y="16"/>
                  </a:lnTo>
                  <a:lnTo>
                    <a:pt x="210" y="30"/>
                  </a:lnTo>
                  <a:lnTo>
                    <a:pt x="176" y="46"/>
                  </a:lnTo>
                  <a:lnTo>
                    <a:pt x="146" y="64"/>
                  </a:lnTo>
                  <a:lnTo>
                    <a:pt x="118" y="86"/>
                  </a:lnTo>
                  <a:lnTo>
                    <a:pt x="94" y="108"/>
                  </a:lnTo>
                  <a:lnTo>
                    <a:pt x="74" y="132"/>
                  </a:lnTo>
                  <a:lnTo>
                    <a:pt x="66" y="146"/>
                  </a:lnTo>
                  <a:lnTo>
                    <a:pt x="58" y="158"/>
                  </a:lnTo>
                  <a:lnTo>
                    <a:pt x="58" y="158"/>
                  </a:lnTo>
                  <a:lnTo>
                    <a:pt x="38" y="210"/>
                  </a:lnTo>
                  <a:lnTo>
                    <a:pt x="22" y="252"/>
                  </a:lnTo>
                  <a:lnTo>
                    <a:pt x="10" y="290"/>
                  </a:lnTo>
                  <a:lnTo>
                    <a:pt x="10" y="29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8" name="Freeform 204"/>
            <p:cNvSpPr>
              <a:spLocks noEditPoints="1"/>
            </p:cNvSpPr>
            <p:nvPr/>
          </p:nvSpPr>
          <p:spPr bwMode="auto">
            <a:xfrm>
              <a:off x="1204" y="1392"/>
              <a:ext cx="172" cy="20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12" y="68"/>
                </a:cxn>
                <a:cxn ang="0">
                  <a:pos x="26" y="70"/>
                </a:cxn>
                <a:cxn ang="0">
                  <a:pos x="44" y="76"/>
                </a:cxn>
                <a:cxn ang="0">
                  <a:pos x="90" y="26"/>
                </a:cxn>
                <a:cxn ang="0">
                  <a:pos x="90" y="26"/>
                </a:cxn>
                <a:cxn ang="0">
                  <a:pos x="74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108" y="40"/>
                </a:cxn>
                <a:cxn ang="0">
                  <a:pos x="68" y="84"/>
                </a:cxn>
                <a:cxn ang="0">
                  <a:pos x="68" y="84"/>
                </a:cxn>
                <a:cxn ang="0">
                  <a:pos x="84" y="92"/>
                </a:cxn>
                <a:cxn ang="0">
                  <a:pos x="100" y="102"/>
                </a:cxn>
                <a:cxn ang="0">
                  <a:pos x="116" y="112"/>
                </a:cxn>
                <a:cxn ang="0">
                  <a:pos x="130" y="126"/>
                </a:cxn>
                <a:cxn ang="0">
                  <a:pos x="142" y="140"/>
                </a:cxn>
                <a:cxn ang="0">
                  <a:pos x="154" y="158"/>
                </a:cxn>
                <a:cxn ang="0">
                  <a:pos x="164" y="178"/>
                </a:cxn>
                <a:cxn ang="0">
                  <a:pos x="170" y="200"/>
                </a:cxn>
                <a:cxn ang="0">
                  <a:pos x="170" y="200"/>
                </a:cxn>
                <a:cxn ang="0">
                  <a:pos x="172" y="186"/>
                </a:cxn>
                <a:cxn ang="0">
                  <a:pos x="172" y="170"/>
                </a:cxn>
                <a:cxn ang="0">
                  <a:pos x="170" y="150"/>
                </a:cxn>
                <a:cxn ang="0">
                  <a:pos x="164" y="126"/>
                </a:cxn>
                <a:cxn ang="0">
                  <a:pos x="158" y="112"/>
                </a:cxn>
                <a:cxn ang="0">
                  <a:pos x="152" y="98"/>
                </a:cxn>
                <a:cxn ang="0">
                  <a:pos x="144" y="84"/>
                </a:cxn>
                <a:cxn ang="0">
                  <a:pos x="134" y="70"/>
                </a:cxn>
                <a:cxn ang="0">
                  <a:pos x="122" y="56"/>
                </a:cxn>
                <a:cxn ang="0">
                  <a:pos x="108" y="40"/>
                </a:cxn>
                <a:cxn ang="0">
                  <a:pos x="108" y="40"/>
                </a:cxn>
              </a:cxnLst>
              <a:rect l="0" t="0" r="r" b="b"/>
              <a:pathLst>
                <a:path w="172" h="200">
                  <a:moveTo>
                    <a:pt x="56" y="0"/>
                  </a:moveTo>
                  <a:lnTo>
                    <a:pt x="0" y="66"/>
                  </a:lnTo>
                  <a:lnTo>
                    <a:pt x="0" y="66"/>
                  </a:lnTo>
                  <a:lnTo>
                    <a:pt x="12" y="68"/>
                  </a:lnTo>
                  <a:lnTo>
                    <a:pt x="26" y="70"/>
                  </a:lnTo>
                  <a:lnTo>
                    <a:pt x="44" y="76"/>
                  </a:lnTo>
                  <a:lnTo>
                    <a:pt x="90" y="26"/>
                  </a:lnTo>
                  <a:lnTo>
                    <a:pt x="90" y="26"/>
                  </a:lnTo>
                  <a:lnTo>
                    <a:pt x="74" y="12"/>
                  </a:lnTo>
                  <a:lnTo>
                    <a:pt x="56" y="0"/>
                  </a:lnTo>
                  <a:lnTo>
                    <a:pt x="56" y="0"/>
                  </a:lnTo>
                  <a:close/>
                  <a:moveTo>
                    <a:pt x="108" y="40"/>
                  </a:moveTo>
                  <a:lnTo>
                    <a:pt x="68" y="84"/>
                  </a:lnTo>
                  <a:lnTo>
                    <a:pt x="68" y="84"/>
                  </a:lnTo>
                  <a:lnTo>
                    <a:pt x="84" y="92"/>
                  </a:lnTo>
                  <a:lnTo>
                    <a:pt x="100" y="102"/>
                  </a:lnTo>
                  <a:lnTo>
                    <a:pt x="116" y="112"/>
                  </a:lnTo>
                  <a:lnTo>
                    <a:pt x="130" y="126"/>
                  </a:lnTo>
                  <a:lnTo>
                    <a:pt x="142" y="140"/>
                  </a:lnTo>
                  <a:lnTo>
                    <a:pt x="154" y="158"/>
                  </a:lnTo>
                  <a:lnTo>
                    <a:pt x="164" y="178"/>
                  </a:lnTo>
                  <a:lnTo>
                    <a:pt x="170" y="200"/>
                  </a:lnTo>
                  <a:lnTo>
                    <a:pt x="170" y="200"/>
                  </a:lnTo>
                  <a:lnTo>
                    <a:pt x="172" y="186"/>
                  </a:lnTo>
                  <a:lnTo>
                    <a:pt x="172" y="170"/>
                  </a:lnTo>
                  <a:lnTo>
                    <a:pt x="170" y="150"/>
                  </a:lnTo>
                  <a:lnTo>
                    <a:pt x="164" y="126"/>
                  </a:lnTo>
                  <a:lnTo>
                    <a:pt x="158" y="112"/>
                  </a:lnTo>
                  <a:lnTo>
                    <a:pt x="152" y="98"/>
                  </a:lnTo>
                  <a:lnTo>
                    <a:pt x="144" y="84"/>
                  </a:lnTo>
                  <a:lnTo>
                    <a:pt x="134" y="70"/>
                  </a:lnTo>
                  <a:lnTo>
                    <a:pt x="122" y="56"/>
                  </a:lnTo>
                  <a:lnTo>
                    <a:pt x="108" y="40"/>
                  </a:lnTo>
                  <a:lnTo>
                    <a:pt x="108" y="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9" name="Freeform 205"/>
            <p:cNvSpPr>
              <a:spLocks/>
            </p:cNvSpPr>
            <p:nvPr/>
          </p:nvSpPr>
          <p:spPr bwMode="auto">
            <a:xfrm>
              <a:off x="1464" y="2166"/>
              <a:ext cx="166" cy="10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8" y="56"/>
                </a:cxn>
                <a:cxn ang="0">
                  <a:pos x="64" y="8"/>
                </a:cxn>
                <a:cxn ang="0">
                  <a:pos x="28" y="88"/>
                </a:cxn>
                <a:cxn ang="0">
                  <a:pos x="108" y="102"/>
                </a:cxn>
                <a:cxn ang="0">
                  <a:pos x="84" y="10"/>
                </a:cxn>
                <a:cxn ang="0">
                  <a:pos x="144" y="66"/>
                </a:cxn>
                <a:cxn ang="0">
                  <a:pos x="166" y="30"/>
                </a:cxn>
                <a:cxn ang="0">
                  <a:pos x="108" y="6"/>
                </a:cxn>
                <a:cxn ang="0">
                  <a:pos x="56" y="0"/>
                </a:cxn>
                <a:cxn ang="0">
                  <a:pos x="2" y="18"/>
                </a:cxn>
                <a:cxn ang="0">
                  <a:pos x="0" y="22"/>
                </a:cxn>
              </a:cxnLst>
              <a:rect l="0" t="0" r="r" b="b"/>
              <a:pathLst>
                <a:path w="166" h="102">
                  <a:moveTo>
                    <a:pt x="0" y="22"/>
                  </a:moveTo>
                  <a:lnTo>
                    <a:pt x="18" y="56"/>
                  </a:lnTo>
                  <a:lnTo>
                    <a:pt x="64" y="8"/>
                  </a:lnTo>
                  <a:lnTo>
                    <a:pt x="28" y="88"/>
                  </a:lnTo>
                  <a:lnTo>
                    <a:pt x="108" y="102"/>
                  </a:lnTo>
                  <a:lnTo>
                    <a:pt x="84" y="10"/>
                  </a:lnTo>
                  <a:lnTo>
                    <a:pt x="144" y="66"/>
                  </a:lnTo>
                  <a:lnTo>
                    <a:pt x="166" y="30"/>
                  </a:lnTo>
                  <a:lnTo>
                    <a:pt x="108" y="6"/>
                  </a:lnTo>
                  <a:lnTo>
                    <a:pt x="56" y="0"/>
                  </a:lnTo>
                  <a:lnTo>
                    <a:pt x="2" y="18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3148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0" name="Freeform 206"/>
            <p:cNvSpPr>
              <a:spLocks/>
            </p:cNvSpPr>
            <p:nvPr/>
          </p:nvSpPr>
          <p:spPr bwMode="auto">
            <a:xfrm>
              <a:off x="1464" y="2166"/>
              <a:ext cx="166" cy="10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8" y="56"/>
                </a:cxn>
                <a:cxn ang="0">
                  <a:pos x="64" y="8"/>
                </a:cxn>
                <a:cxn ang="0">
                  <a:pos x="28" y="88"/>
                </a:cxn>
                <a:cxn ang="0">
                  <a:pos x="108" y="102"/>
                </a:cxn>
                <a:cxn ang="0">
                  <a:pos x="84" y="10"/>
                </a:cxn>
                <a:cxn ang="0">
                  <a:pos x="144" y="66"/>
                </a:cxn>
                <a:cxn ang="0">
                  <a:pos x="166" y="30"/>
                </a:cxn>
                <a:cxn ang="0">
                  <a:pos x="108" y="6"/>
                </a:cxn>
                <a:cxn ang="0">
                  <a:pos x="56" y="0"/>
                </a:cxn>
                <a:cxn ang="0">
                  <a:pos x="2" y="18"/>
                </a:cxn>
              </a:cxnLst>
              <a:rect l="0" t="0" r="r" b="b"/>
              <a:pathLst>
                <a:path w="166" h="102">
                  <a:moveTo>
                    <a:pt x="0" y="22"/>
                  </a:moveTo>
                  <a:lnTo>
                    <a:pt x="18" y="56"/>
                  </a:lnTo>
                  <a:lnTo>
                    <a:pt x="64" y="8"/>
                  </a:lnTo>
                  <a:lnTo>
                    <a:pt x="28" y="88"/>
                  </a:lnTo>
                  <a:lnTo>
                    <a:pt x="108" y="102"/>
                  </a:lnTo>
                  <a:lnTo>
                    <a:pt x="84" y="10"/>
                  </a:lnTo>
                  <a:lnTo>
                    <a:pt x="144" y="66"/>
                  </a:lnTo>
                  <a:lnTo>
                    <a:pt x="166" y="30"/>
                  </a:lnTo>
                  <a:lnTo>
                    <a:pt x="108" y="6"/>
                  </a:lnTo>
                  <a:lnTo>
                    <a:pt x="56" y="0"/>
                  </a:lnTo>
                  <a:lnTo>
                    <a:pt x="2" y="18"/>
                  </a:lnTo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1" name="Freeform 207"/>
            <p:cNvSpPr>
              <a:spLocks/>
            </p:cNvSpPr>
            <p:nvPr/>
          </p:nvSpPr>
          <p:spPr bwMode="auto">
            <a:xfrm>
              <a:off x="1330" y="1562"/>
              <a:ext cx="574" cy="614"/>
            </a:xfrm>
            <a:custGeom>
              <a:avLst/>
              <a:gdLst/>
              <a:ahLst/>
              <a:cxnLst>
                <a:cxn ang="0">
                  <a:pos x="564" y="290"/>
                </a:cxn>
                <a:cxn ang="0">
                  <a:pos x="572" y="344"/>
                </a:cxn>
                <a:cxn ang="0">
                  <a:pos x="572" y="392"/>
                </a:cxn>
                <a:cxn ang="0">
                  <a:pos x="566" y="428"/>
                </a:cxn>
                <a:cxn ang="0">
                  <a:pos x="562" y="438"/>
                </a:cxn>
                <a:cxn ang="0">
                  <a:pos x="538" y="482"/>
                </a:cxn>
                <a:cxn ang="0">
                  <a:pos x="500" y="524"/>
                </a:cxn>
                <a:cxn ang="0">
                  <a:pos x="448" y="560"/>
                </a:cxn>
                <a:cxn ang="0">
                  <a:pos x="416" y="574"/>
                </a:cxn>
                <a:cxn ang="0">
                  <a:pos x="378" y="584"/>
                </a:cxn>
                <a:cxn ang="0">
                  <a:pos x="304" y="602"/>
                </a:cxn>
                <a:cxn ang="0">
                  <a:pos x="238" y="612"/>
                </a:cxn>
                <a:cxn ang="0">
                  <a:pos x="194" y="612"/>
                </a:cxn>
                <a:cxn ang="0">
                  <a:pos x="170" y="606"/>
                </a:cxn>
                <a:cxn ang="0">
                  <a:pos x="146" y="596"/>
                </a:cxn>
                <a:cxn ang="0">
                  <a:pos x="136" y="588"/>
                </a:cxn>
                <a:cxn ang="0">
                  <a:pos x="94" y="538"/>
                </a:cxn>
                <a:cxn ang="0">
                  <a:pos x="54" y="472"/>
                </a:cxn>
                <a:cxn ang="0">
                  <a:pos x="24" y="406"/>
                </a:cxn>
                <a:cxn ang="0">
                  <a:pos x="10" y="354"/>
                </a:cxn>
                <a:cxn ang="0">
                  <a:pos x="4" y="304"/>
                </a:cxn>
                <a:cxn ang="0">
                  <a:pos x="0" y="244"/>
                </a:cxn>
                <a:cxn ang="0">
                  <a:pos x="2" y="196"/>
                </a:cxn>
                <a:cxn ang="0">
                  <a:pos x="12" y="166"/>
                </a:cxn>
                <a:cxn ang="0">
                  <a:pos x="24" y="138"/>
                </a:cxn>
                <a:cxn ang="0">
                  <a:pos x="34" y="126"/>
                </a:cxn>
                <a:cxn ang="0">
                  <a:pos x="86" y="74"/>
                </a:cxn>
                <a:cxn ang="0">
                  <a:pos x="150" y="30"/>
                </a:cxn>
                <a:cxn ang="0">
                  <a:pos x="186" y="14"/>
                </a:cxn>
                <a:cxn ang="0">
                  <a:pos x="222" y="4"/>
                </a:cxn>
                <a:cxn ang="0">
                  <a:pos x="260" y="0"/>
                </a:cxn>
                <a:cxn ang="0">
                  <a:pos x="296" y="4"/>
                </a:cxn>
                <a:cxn ang="0">
                  <a:pos x="330" y="16"/>
                </a:cxn>
                <a:cxn ang="0">
                  <a:pos x="398" y="46"/>
                </a:cxn>
                <a:cxn ang="0">
                  <a:pos x="456" y="86"/>
                </a:cxn>
                <a:cxn ang="0">
                  <a:pos x="500" y="134"/>
                </a:cxn>
                <a:cxn ang="0">
                  <a:pos x="516" y="160"/>
                </a:cxn>
                <a:cxn ang="0">
                  <a:pos x="536" y="210"/>
                </a:cxn>
                <a:cxn ang="0">
                  <a:pos x="564" y="290"/>
                </a:cxn>
              </a:cxnLst>
              <a:rect l="0" t="0" r="r" b="b"/>
              <a:pathLst>
                <a:path w="574" h="614">
                  <a:moveTo>
                    <a:pt x="564" y="290"/>
                  </a:moveTo>
                  <a:lnTo>
                    <a:pt x="564" y="290"/>
                  </a:lnTo>
                  <a:lnTo>
                    <a:pt x="568" y="306"/>
                  </a:lnTo>
                  <a:lnTo>
                    <a:pt x="572" y="344"/>
                  </a:lnTo>
                  <a:lnTo>
                    <a:pt x="574" y="368"/>
                  </a:lnTo>
                  <a:lnTo>
                    <a:pt x="572" y="392"/>
                  </a:lnTo>
                  <a:lnTo>
                    <a:pt x="568" y="416"/>
                  </a:lnTo>
                  <a:lnTo>
                    <a:pt x="566" y="428"/>
                  </a:lnTo>
                  <a:lnTo>
                    <a:pt x="562" y="438"/>
                  </a:lnTo>
                  <a:lnTo>
                    <a:pt x="562" y="438"/>
                  </a:lnTo>
                  <a:lnTo>
                    <a:pt x="550" y="460"/>
                  </a:lnTo>
                  <a:lnTo>
                    <a:pt x="538" y="482"/>
                  </a:lnTo>
                  <a:lnTo>
                    <a:pt x="520" y="502"/>
                  </a:lnTo>
                  <a:lnTo>
                    <a:pt x="500" y="524"/>
                  </a:lnTo>
                  <a:lnTo>
                    <a:pt x="476" y="542"/>
                  </a:lnTo>
                  <a:lnTo>
                    <a:pt x="448" y="560"/>
                  </a:lnTo>
                  <a:lnTo>
                    <a:pt x="432" y="566"/>
                  </a:lnTo>
                  <a:lnTo>
                    <a:pt x="416" y="574"/>
                  </a:lnTo>
                  <a:lnTo>
                    <a:pt x="398" y="580"/>
                  </a:lnTo>
                  <a:lnTo>
                    <a:pt x="378" y="584"/>
                  </a:lnTo>
                  <a:lnTo>
                    <a:pt x="378" y="584"/>
                  </a:lnTo>
                  <a:lnTo>
                    <a:pt x="304" y="602"/>
                  </a:lnTo>
                  <a:lnTo>
                    <a:pt x="270" y="608"/>
                  </a:lnTo>
                  <a:lnTo>
                    <a:pt x="238" y="612"/>
                  </a:lnTo>
                  <a:lnTo>
                    <a:pt x="208" y="614"/>
                  </a:lnTo>
                  <a:lnTo>
                    <a:pt x="194" y="612"/>
                  </a:lnTo>
                  <a:lnTo>
                    <a:pt x="182" y="610"/>
                  </a:lnTo>
                  <a:lnTo>
                    <a:pt x="170" y="606"/>
                  </a:lnTo>
                  <a:lnTo>
                    <a:pt x="158" y="602"/>
                  </a:lnTo>
                  <a:lnTo>
                    <a:pt x="146" y="596"/>
                  </a:lnTo>
                  <a:lnTo>
                    <a:pt x="136" y="588"/>
                  </a:lnTo>
                  <a:lnTo>
                    <a:pt x="136" y="588"/>
                  </a:lnTo>
                  <a:lnTo>
                    <a:pt x="116" y="566"/>
                  </a:lnTo>
                  <a:lnTo>
                    <a:pt x="94" y="538"/>
                  </a:lnTo>
                  <a:lnTo>
                    <a:pt x="74" y="506"/>
                  </a:lnTo>
                  <a:lnTo>
                    <a:pt x="54" y="472"/>
                  </a:lnTo>
                  <a:lnTo>
                    <a:pt x="38" y="438"/>
                  </a:lnTo>
                  <a:lnTo>
                    <a:pt x="24" y="406"/>
                  </a:lnTo>
                  <a:lnTo>
                    <a:pt x="14" y="376"/>
                  </a:lnTo>
                  <a:lnTo>
                    <a:pt x="10" y="354"/>
                  </a:lnTo>
                  <a:lnTo>
                    <a:pt x="10" y="354"/>
                  </a:lnTo>
                  <a:lnTo>
                    <a:pt x="4" y="304"/>
                  </a:lnTo>
                  <a:lnTo>
                    <a:pt x="0" y="276"/>
                  </a:lnTo>
                  <a:lnTo>
                    <a:pt x="0" y="244"/>
                  </a:lnTo>
                  <a:lnTo>
                    <a:pt x="0" y="212"/>
                  </a:lnTo>
                  <a:lnTo>
                    <a:pt x="2" y="196"/>
                  </a:lnTo>
                  <a:lnTo>
                    <a:pt x="6" y="182"/>
                  </a:lnTo>
                  <a:lnTo>
                    <a:pt x="12" y="166"/>
                  </a:lnTo>
                  <a:lnTo>
                    <a:pt x="18" y="152"/>
                  </a:lnTo>
                  <a:lnTo>
                    <a:pt x="24" y="138"/>
                  </a:lnTo>
                  <a:lnTo>
                    <a:pt x="34" y="126"/>
                  </a:lnTo>
                  <a:lnTo>
                    <a:pt x="34" y="126"/>
                  </a:lnTo>
                  <a:lnTo>
                    <a:pt x="58" y="100"/>
                  </a:lnTo>
                  <a:lnTo>
                    <a:pt x="86" y="74"/>
                  </a:lnTo>
                  <a:lnTo>
                    <a:pt x="116" y="52"/>
                  </a:lnTo>
                  <a:lnTo>
                    <a:pt x="150" y="30"/>
                  </a:lnTo>
                  <a:lnTo>
                    <a:pt x="168" y="22"/>
                  </a:lnTo>
                  <a:lnTo>
                    <a:pt x="186" y="14"/>
                  </a:lnTo>
                  <a:lnTo>
                    <a:pt x="204" y="8"/>
                  </a:lnTo>
                  <a:lnTo>
                    <a:pt x="222" y="4"/>
                  </a:lnTo>
                  <a:lnTo>
                    <a:pt x="240" y="0"/>
                  </a:lnTo>
                  <a:lnTo>
                    <a:pt x="260" y="0"/>
                  </a:lnTo>
                  <a:lnTo>
                    <a:pt x="278" y="0"/>
                  </a:lnTo>
                  <a:lnTo>
                    <a:pt x="296" y="4"/>
                  </a:lnTo>
                  <a:lnTo>
                    <a:pt x="296" y="4"/>
                  </a:lnTo>
                  <a:lnTo>
                    <a:pt x="330" y="16"/>
                  </a:lnTo>
                  <a:lnTo>
                    <a:pt x="364" y="30"/>
                  </a:lnTo>
                  <a:lnTo>
                    <a:pt x="398" y="46"/>
                  </a:lnTo>
                  <a:lnTo>
                    <a:pt x="428" y="64"/>
                  </a:lnTo>
                  <a:lnTo>
                    <a:pt x="456" y="86"/>
                  </a:lnTo>
                  <a:lnTo>
                    <a:pt x="480" y="108"/>
                  </a:lnTo>
                  <a:lnTo>
                    <a:pt x="500" y="134"/>
                  </a:lnTo>
                  <a:lnTo>
                    <a:pt x="508" y="146"/>
                  </a:lnTo>
                  <a:lnTo>
                    <a:pt x="516" y="160"/>
                  </a:lnTo>
                  <a:lnTo>
                    <a:pt x="516" y="160"/>
                  </a:lnTo>
                  <a:lnTo>
                    <a:pt x="536" y="210"/>
                  </a:lnTo>
                  <a:lnTo>
                    <a:pt x="552" y="252"/>
                  </a:lnTo>
                  <a:lnTo>
                    <a:pt x="564" y="290"/>
                  </a:lnTo>
                  <a:lnTo>
                    <a:pt x="564" y="290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52" name="Freeform 216"/>
            <p:cNvSpPr>
              <a:spLocks noEditPoints="1"/>
            </p:cNvSpPr>
            <p:nvPr/>
          </p:nvSpPr>
          <p:spPr bwMode="auto">
            <a:xfrm>
              <a:off x="1612" y="1602"/>
              <a:ext cx="172" cy="20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12" y="66"/>
                </a:cxn>
                <a:cxn ang="0">
                  <a:pos x="26" y="70"/>
                </a:cxn>
                <a:cxn ang="0">
                  <a:pos x="44" y="76"/>
                </a:cxn>
                <a:cxn ang="0">
                  <a:pos x="90" y="24"/>
                </a:cxn>
                <a:cxn ang="0">
                  <a:pos x="90" y="24"/>
                </a:cxn>
                <a:cxn ang="0">
                  <a:pos x="74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108" y="40"/>
                </a:cxn>
                <a:cxn ang="0">
                  <a:pos x="70" y="84"/>
                </a:cxn>
                <a:cxn ang="0">
                  <a:pos x="70" y="84"/>
                </a:cxn>
                <a:cxn ang="0">
                  <a:pos x="84" y="92"/>
                </a:cxn>
                <a:cxn ang="0">
                  <a:pos x="100" y="100"/>
                </a:cxn>
                <a:cxn ang="0">
                  <a:pos x="116" y="112"/>
                </a:cxn>
                <a:cxn ang="0">
                  <a:pos x="130" y="124"/>
                </a:cxn>
                <a:cxn ang="0">
                  <a:pos x="144" y="140"/>
                </a:cxn>
                <a:cxn ang="0">
                  <a:pos x="154" y="158"/>
                </a:cxn>
                <a:cxn ang="0">
                  <a:pos x="164" y="178"/>
                </a:cxn>
                <a:cxn ang="0">
                  <a:pos x="170" y="200"/>
                </a:cxn>
                <a:cxn ang="0">
                  <a:pos x="170" y="200"/>
                </a:cxn>
                <a:cxn ang="0">
                  <a:pos x="172" y="186"/>
                </a:cxn>
                <a:cxn ang="0">
                  <a:pos x="172" y="170"/>
                </a:cxn>
                <a:cxn ang="0">
                  <a:pos x="170" y="150"/>
                </a:cxn>
                <a:cxn ang="0">
                  <a:pos x="164" y="126"/>
                </a:cxn>
                <a:cxn ang="0">
                  <a:pos x="158" y="112"/>
                </a:cxn>
                <a:cxn ang="0">
                  <a:pos x="152" y="98"/>
                </a:cxn>
                <a:cxn ang="0">
                  <a:pos x="144" y="84"/>
                </a:cxn>
                <a:cxn ang="0">
                  <a:pos x="134" y="70"/>
                </a:cxn>
                <a:cxn ang="0">
                  <a:pos x="122" y="54"/>
                </a:cxn>
                <a:cxn ang="0">
                  <a:pos x="108" y="40"/>
                </a:cxn>
                <a:cxn ang="0">
                  <a:pos x="108" y="40"/>
                </a:cxn>
              </a:cxnLst>
              <a:rect l="0" t="0" r="r" b="b"/>
              <a:pathLst>
                <a:path w="172" h="200">
                  <a:moveTo>
                    <a:pt x="56" y="0"/>
                  </a:moveTo>
                  <a:lnTo>
                    <a:pt x="0" y="66"/>
                  </a:lnTo>
                  <a:lnTo>
                    <a:pt x="0" y="66"/>
                  </a:lnTo>
                  <a:lnTo>
                    <a:pt x="12" y="66"/>
                  </a:lnTo>
                  <a:lnTo>
                    <a:pt x="26" y="70"/>
                  </a:lnTo>
                  <a:lnTo>
                    <a:pt x="44" y="76"/>
                  </a:lnTo>
                  <a:lnTo>
                    <a:pt x="90" y="24"/>
                  </a:lnTo>
                  <a:lnTo>
                    <a:pt x="90" y="24"/>
                  </a:lnTo>
                  <a:lnTo>
                    <a:pt x="74" y="12"/>
                  </a:lnTo>
                  <a:lnTo>
                    <a:pt x="56" y="0"/>
                  </a:lnTo>
                  <a:lnTo>
                    <a:pt x="56" y="0"/>
                  </a:lnTo>
                  <a:close/>
                  <a:moveTo>
                    <a:pt x="108" y="40"/>
                  </a:moveTo>
                  <a:lnTo>
                    <a:pt x="70" y="84"/>
                  </a:lnTo>
                  <a:lnTo>
                    <a:pt x="70" y="84"/>
                  </a:lnTo>
                  <a:lnTo>
                    <a:pt x="84" y="92"/>
                  </a:lnTo>
                  <a:lnTo>
                    <a:pt x="100" y="100"/>
                  </a:lnTo>
                  <a:lnTo>
                    <a:pt x="116" y="112"/>
                  </a:lnTo>
                  <a:lnTo>
                    <a:pt x="130" y="124"/>
                  </a:lnTo>
                  <a:lnTo>
                    <a:pt x="144" y="140"/>
                  </a:lnTo>
                  <a:lnTo>
                    <a:pt x="154" y="158"/>
                  </a:lnTo>
                  <a:lnTo>
                    <a:pt x="164" y="178"/>
                  </a:lnTo>
                  <a:lnTo>
                    <a:pt x="170" y="200"/>
                  </a:lnTo>
                  <a:lnTo>
                    <a:pt x="170" y="200"/>
                  </a:lnTo>
                  <a:lnTo>
                    <a:pt x="172" y="186"/>
                  </a:lnTo>
                  <a:lnTo>
                    <a:pt x="172" y="170"/>
                  </a:lnTo>
                  <a:lnTo>
                    <a:pt x="170" y="150"/>
                  </a:lnTo>
                  <a:lnTo>
                    <a:pt x="164" y="126"/>
                  </a:lnTo>
                  <a:lnTo>
                    <a:pt x="158" y="112"/>
                  </a:lnTo>
                  <a:lnTo>
                    <a:pt x="152" y="98"/>
                  </a:lnTo>
                  <a:lnTo>
                    <a:pt x="144" y="84"/>
                  </a:lnTo>
                  <a:lnTo>
                    <a:pt x="134" y="70"/>
                  </a:lnTo>
                  <a:lnTo>
                    <a:pt x="122" y="54"/>
                  </a:lnTo>
                  <a:lnTo>
                    <a:pt x="108" y="40"/>
                  </a:lnTo>
                  <a:lnTo>
                    <a:pt x="108" y="40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2087562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accent6">
                    <a:lumMod val="75000"/>
                  </a:schemeClr>
                </a:solidFill>
                <a:latin typeface="Cooper Black" pitchFamily="18" charset="0"/>
              </a:rPr>
              <a:t>Congratulations </a:t>
            </a:r>
            <a:endParaRPr lang="en-US" sz="8000" dirty="0">
              <a:solidFill>
                <a:schemeClr val="accent6">
                  <a:lumMod val="75000"/>
                </a:schemeClr>
              </a:solidFill>
              <a:latin typeface="Cooper Black" pitchFamily="18" charset="0"/>
            </a:endParaRPr>
          </a:p>
        </p:txBody>
      </p:sp>
      <p:grpSp>
        <p:nvGrpSpPr>
          <p:cNvPr id="220" name="Group 195"/>
          <p:cNvGrpSpPr>
            <a:grpSpLocks noChangeAspect="1"/>
          </p:cNvGrpSpPr>
          <p:nvPr/>
        </p:nvGrpSpPr>
        <p:grpSpPr bwMode="auto">
          <a:xfrm>
            <a:off x="0" y="3505200"/>
            <a:ext cx="2743200" cy="3352800"/>
            <a:chOff x="816" y="1248"/>
            <a:chExt cx="1162" cy="1072"/>
          </a:xfrm>
        </p:grpSpPr>
        <p:sp>
          <p:nvSpPr>
            <p:cNvPr id="221" name="AutoShape 194"/>
            <p:cNvSpPr>
              <a:spLocks noChangeAspect="1" noChangeArrowheads="1" noTextEdit="1"/>
            </p:cNvSpPr>
            <p:nvPr/>
          </p:nvSpPr>
          <p:spPr bwMode="auto">
            <a:xfrm>
              <a:off x="816" y="1248"/>
              <a:ext cx="1162" cy="1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Freeform 198"/>
            <p:cNvSpPr>
              <a:spLocks/>
            </p:cNvSpPr>
            <p:nvPr/>
          </p:nvSpPr>
          <p:spPr bwMode="auto">
            <a:xfrm>
              <a:off x="1248" y="2032"/>
              <a:ext cx="132" cy="284"/>
            </a:xfrm>
            <a:custGeom>
              <a:avLst/>
              <a:gdLst/>
              <a:ahLst/>
              <a:cxnLst>
                <a:cxn ang="0">
                  <a:pos x="58" y="176"/>
                </a:cxn>
                <a:cxn ang="0">
                  <a:pos x="58" y="176"/>
                </a:cxn>
                <a:cxn ang="0">
                  <a:pos x="44" y="154"/>
                </a:cxn>
                <a:cxn ang="0">
                  <a:pos x="32" y="132"/>
                </a:cxn>
                <a:cxn ang="0">
                  <a:pos x="20" y="110"/>
                </a:cxn>
                <a:cxn ang="0">
                  <a:pos x="12" y="88"/>
                </a:cxn>
                <a:cxn ang="0">
                  <a:pos x="8" y="68"/>
                </a:cxn>
                <a:cxn ang="0">
                  <a:pos x="8" y="56"/>
                </a:cxn>
                <a:cxn ang="0">
                  <a:pos x="8" y="46"/>
                </a:cxn>
                <a:cxn ang="0">
                  <a:pos x="10" y="36"/>
                </a:cxn>
                <a:cxn ang="0">
                  <a:pos x="14" y="26"/>
                </a:cxn>
                <a:cxn ang="0">
                  <a:pos x="20" y="16"/>
                </a:cxn>
                <a:cxn ang="0">
                  <a:pos x="26" y="6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2" y="36"/>
                </a:cxn>
                <a:cxn ang="0">
                  <a:pos x="0" y="48"/>
                </a:cxn>
                <a:cxn ang="0">
                  <a:pos x="0" y="60"/>
                </a:cxn>
                <a:cxn ang="0">
                  <a:pos x="0" y="72"/>
                </a:cxn>
                <a:cxn ang="0">
                  <a:pos x="6" y="96"/>
                </a:cxn>
                <a:cxn ang="0">
                  <a:pos x="14" y="120"/>
                </a:cxn>
                <a:cxn ang="0">
                  <a:pos x="26" y="142"/>
                </a:cxn>
                <a:cxn ang="0">
                  <a:pos x="50" y="180"/>
                </a:cxn>
                <a:cxn ang="0">
                  <a:pos x="50" y="180"/>
                </a:cxn>
                <a:cxn ang="0">
                  <a:pos x="78" y="220"/>
                </a:cxn>
                <a:cxn ang="0">
                  <a:pos x="78" y="220"/>
                </a:cxn>
                <a:cxn ang="0">
                  <a:pos x="102" y="250"/>
                </a:cxn>
                <a:cxn ang="0">
                  <a:pos x="122" y="284"/>
                </a:cxn>
                <a:cxn ang="0">
                  <a:pos x="132" y="284"/>
                </a:cxn>
                <a:cxn ang="0">
                  <a:pos x="132" y="284"/>
                </a:cxn>
                <a:cxn ang="0">
                  <a:pos x="110" y="248"/>
                </a:cxn>
                <a:cxn ang="0">
                  <a:pos x="86" y="214"/>
                </a:cxn>
                <a:cxn ang="0">
                  <a:pos x="58" y="176"/>
                </a:cxn>
              </a:cxnLst>
              <a:rect l="0" t="0" r="r" b="b"/>
              <a:pathLst>
                <a:path w="132" h="284">
                  <a:moveTo>
                    <a:pt x="58" y="176"/>
                  </a:moveTo>
                  <a:lnTo>
                    <a:pt x="58" y="176"/>
                  </a:lnTo>
                  <a:lnTo>
                    <a:pt x="44" y="154"/>
                  </a:lnTo>
                  <a:lnTo>
                    <a:pt x="32" y="132"/>
                  </a:lnTo>
                  <a:lnTo>
                    <a:pt x="20" y="110"/>
                  </a:lnTo>
                  <a:lnTo>
                    <a:pt x="12" y="88"/>
                  </a:lnTo>
                  <a:lnTo>
                    <a:pt x="8" y="68"/>
                  </a:lnTo>
                  <a:lnTo>
                    <a:pt x="8" y="56"/>
                  </a:lnTo>
                  <a:lnTo>
                    <a:pt x="8" y="46"/>
                  </a:lnTo>
                  <a:lnTo>
                    <a:pt x="10" y="36"/>
                  </a:lnTo>
                  <a:lnTo>
                    <a:pt x="14" y="26"/>
                  </a:lnTo>
                  <a:lnTo>
                    <a:pt x="20" y="16"/>
                  </a:lnTo>
                  <a:lnTo>
                    <a:pt x="26" y="6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2" y="36"/>
                  </a:lnTo>
                  <a:lnTo>
                    <a:pt x="0" y="48"/>
                  </a:lnTo>
                  <a:lnTo>
                    <a:pt x="0" y="60"/>
                  </a:lnTo>
                  <a:lnTo>
                    <a:pt x="0" y="72"/>
                  </a:lnTo>
                  <a:lnTo>
                    <a:pt x="6" y="96"/>
                  </a:lnTo>
                  <a:lnTo>
                    <a:pt x="14" y="120"/>
                  </a:lnTo>
                  <a:lnTo>
                    <a:pt x="26" y="142"/>
                  </a:lnTo>
                  <a:lnTo>
                    <a:pt x="50" y="180"/>
                  </a:lnTo>
                  <a:lnTo>
                    <a:pt x="50" y="180"/>
                  </a:lnTo>
                  <a:lnTo>
                    <a:pt x="78" y="220"/>
                  </a:lnTo>
                  <a:lnTo>
                    <a:pt x="78" y="220"/>
                  </a:lnTo>
                  <a:lnTo>
                    <a:pt x="102" y="250"/>
                  </a:lnTo>
                  <a:lnTo>
                    <a:pt x="122" y="284"/>
                  </a:lnTo>
                  <a:lnTo>
                    <a:pt x="132" y="284"/>
                  </a:lnTo>
                  <a:lnTo>
                    <a:pt x="132" y="284"/>
                  </a:lnTo>
                  <a:lnTo>
                    <a:pt x="110" y="248"/>
                  </a:lnTo>
                  <a:lnTo>
                    <a:pt x="86" y="214"/>
                  </a:lnTo>
                  <a:lnTo>
                    <a:pt x="58" y="1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99"/>
            <p:cNvSpPr>
              <a:spLocks/>
            </p:cNvSpPr>
            <p:nvPr/>
          </p:nvSpPr>
          <p:spPr bwMode="auto">
            <a:xfrm>
              <a:off x="1512" y="2242"/>
              <a:ext cx="26" cy="74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10" y="22"/>
                </a:cxn>
                <a:cxn ang="0">
                  <a:pos x="16" y="38"/>
                </a:cxn>
                <a:cxn ang="0">
                  <a:pos x="18" y="56"/>
                </a:cxn>
                <a:cxn ang="0">
                  <a:pos x="16" y="74"/>
                </a:cxn>
                <a:cxn ang="0">
                  <a:pos x="26" y="74"/>
                </a:cxn>
                <a:cxn ang="0">
                  <a:pos x="26" y="74"/>
                </a:cxn>
                <a:cxn ang="0">
                  <a:pos x="26" y="54"/>
                </a:cxn>
                <a:cxn ang="0">
                  <a:pos x="24" y="36"/>
                </a:cxn>
                <a:cxn ang="0">
                  <a:pos x="18" y="18"/>
                </a:cxn>
                <a:cxn ang="0">
                  <a:pos x="12" y="1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26" h="74">
                  <a:moveTo>
                    <a:pt x="6" y="0"/>
                  </a:moveTo>
                  <a:lnTo>
                    <a:pt x="0" y="6"/>
                  </a:lnTo>
                  <a:lnTo>
                    <a:pt x="0" y="6"/>
                  </a:lnTo>
                  <a:lnTo>
                    <a:pt x="10" y="22"/>
                  </a:lnTo>
                  <a:lnTo>
                    <a:pt x="16" y="38"/>
                  </a:lnTo>
                  <a:lnTo>
                    <a:pt x="18" y="56"/>
                  </a:lnTo>
                  <a:lnTo>
                    <a:pt x="16" y="74"/>
                  </a:lnTo>
                  <a:lnTo>
                    <a:pt x="26" y="74"/>
                  </a:lnTo>
                  <a:lnTo>
                    <a:pt x="26" y="74"/>
                  </a:lnTo>
                  <a:lnTo>
                    <a:pt x="26" y="54"/>
                  </a:lnTo>
                  <a:lnTo>
                    <a:pt x="24" y="36"/>
                  </a:lnTo>
                  <a:lnTo>
                    <a:pt x="18" y="18"/>
                  </a:lnTo>
                  <a:lnTo>
                    <a:pt x="12" y="1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200"/>
            <p:cNvSpPr>
              <a:spLocks/>
            </p:cNvSpPr>
            <p:nvPr/>
          </p:nvSpPr>
          <p:spPr bwMode="auto">
            <a:xfrm>
              <a:off x="1156" y="1956"/>
              <a:ext cx="166" cy="100"/>
            </a:xfrm>
            <a:custGeom>
              <a:avLst/>
              <a:gdLst/>
              <a:ahLst/>
              <a:cxnLst>
                <a:cxn ang="0">
                  <a:pos x="166" y="22"/>
                </a:cxn>
                <a:cxn ang="0">
                  <a:pos x="148" y="54"/>
                </a:cxn>
                <a:cxn ang="0">
                  <a:pos x="102" y="6"/>
                </a:cxn>
                <a:cxn ang="0">
                  <a:pos x="138" y="88"/>
                </a:cxn>
                <a:cxn ang="0">
                  <a:pos x="60" y="100"/>
                </a:cxn>
                <a:cxn ang="0">
                  <a:pos x="82" y="10"/>
                </a:cxn>
                <a:cxn ang="0">
                  <a:pos x="22" y="64"/>
                </a:cxn>
                <a:cxn ang="0">
                  <a:pos x="0" y="30"/>
                </a:cxn>
                <a:cxn ang="0">
                  <a:pos x="58" y="4"/>
                </a:cxn>
                <a:cxn ang="0">
                  <a:pos x="110" y="0"/>
                </a:cxn>
                <a:cxn ang="0">
                  <a:pos x="164" y="16"/>
                </a:cxn>
                <a:cxn ang="0">
                  <a:pos x="166" y="22"/>
                </a:cxn>
              </a:cxnLst>
              <a:rect l="0" t="0" r="r" b="b"/>
              <a:pathLst>
                <a:path w="166" h="100">
                  <a:moveTo>
                    <a:pt x="166" y="22"/>
                  </a:moveTo>
                  <a:lnTo>
                    <a:pt x="148" y="54"/>
                  </a:lnTo>
                  <a:lnTo>
                    <a:pt x="102" y="6"/>
                  </a:lnTo>
                  <a:lnTo>
                    <a:pt x="138" y="88"/>
                  </a:lnTo>
                  <a:lnTo>
                    <a:pt x="60" y="100"/>
                  </a:lnTo>
                  <a:lnTo>
                    <a:pt x="82" y="10"/>
                  </a:lnTo>
                  <a:lnTo>
                    <a:pt x="22" y="64"/>
                  </a:lnTo>
                  <a:lnTo>
                    <a:pt x="0" y="30"/>
                  </a:lnTo>
                  <a:lnTo>
                    <a:pt x="58" y="4"/>
                  </a:lnTo>
                  <a:lnTo>
                    <a:pt x="110" y="0"/>
                  </a:lnTo>
                  <a:lnTo>
                    <a:pt x="164" y="16"/>
                  </a:lnTo>
                  <a:lnTo>
                    <a:pt x="166" y="22"/>
                  </a:lnTo>
                  <a:close/>
                </a:path>
              </a:pathLst>
            </a:custGeom>
            <a:solidFill>
              <a:srgbClr val="FCA60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Freeform 201"/>
            <p:cNvSpPr>
              <a:spLocks/>
            </p:cNvSpPr>
            <p:nvPr/>
          </p:nvSpPr>
          <p:spPr bwMode="auto">
            <a:xfrm>
              <a:off x="1156" y="1956"/>
              <a:ext cx="166" cy="100"/>
            </a:xfrm>
            <a:custGeom>
              <a:avLst/>
              <a:gdLst/>
              <a:ahLst/>
              <a:cxnLst>
                <a:cxn ang="0">
                  <a:pos x="166" y="22"/>
                </a:cxn>
                <a:cxn ang="0">
                  <a:pos x="148" y="54"/>
                </a:cxn>
                <a:cxn ang="0">
                  <a:pos x="102" y="6"/>
                </a:cxn>
                <a:cxn ang="0">
                  <a:pos x="138" y="88"/>
                </a:cxn>
                <a:cxn ang="0">
                  <a:pos x="60" y="100"/>
                </a:cxn>
                <a:cxn ang="0">
                  <a:pos x="82" y="10"/>
                </a:cxn>
                <a:cxn ang="0">
                  <a:pos x="22" y="64"/>
                </a:cxn>
                <a:cxn ang="0">
                  <a:pos x="0" y="30"/>
                </a:cxn>
                <a:cxn ang="0">
                  <a:pos x="58" y="4"/>
                </a:cxn>
                <a:cxn ang="0">
                  <a:pos x="110" y="0"/>
                </a:cxn>
                <a:cxn ang="0">
                  <a:pos x="164" y="16"/>
                </a:cxn>
              </a:cxnLst>
              <a:rect l="0" t="0" r="r" b="b"/>
              <a:pathLst>
                <a:path w="166" h="100">
                  <a:moveTo>
                    <a:pt x="166" y="22"/>
                  </a:moveTo>
                  <a:lnTo>
                    <a:pt x="148" y="54"/>
                  </a:lnTo>
                  <a:lnTo>
                    <a:pt x="102" y="6"/>
                  </a:lnTo>
                  <a:lnTo>
                    <a:pt x="138" y="88"/>
                  </a:lnTo>
                  <a:lnTo>
                    <a:pt x="60" y="100"/>
                  </a:lnTo>
                  <a:lnTo>
                    <a:pt x="82" y="10"/>
                  </a:lnTo>
                  <a:lnTo>
                    <a:pt x="22" y="64"/>
                  </a:lnTo>
                  <a:lnTo>
                    <a:pt x="0" y="30"/>
                  </a:lnTo>
                  <a:lnTo>
                    <a:pt x="58" y="4"/>
                  </a:lnTo>
                  <a:lnTo>
                    <a:pt x="110" y="0"/>
                  </a:lnTo>
                  <a:lnTo>
                    <a:pt x="164" y="16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202"/>
            <p:cNvSpPr>
              <a:spLocks/>
            </p:cNvSpPr>
            <p:nvPr/>
          </p:nvSpPr>
          <p:spPr bwMode="auto">
            <a:xfrm>
              <a:off x="882" y="1352"/>
              <a:ext cx="574" cy="612"/>
            </a:xfrm>
            <a:custGeom>
              <a:avLst/>
              <a:gdLst/>
              <a:ahLst/>
              <a:cxnLst>
                <a:cxn ang="0">
                  <a:pos x="10" y="290"/>
                </a:cxn>
                <a:cxn ang="0">
                  <a:pos x="2" y="344"/>
                </a:cxn>
                <a:cxn ang="0">
                  <a:pos x="2" y="392"/>
                </a:cxn>
                <a:cxn ang="0">
                  <a:pos x="8" y="428"/>
                </a:cxn>
                <a:cxn ang="0">
                  <a:pos x="12" y="438"/>
                </a:cxn>
                <a:cxn ang="0">
                  <a:pos x="36" y="480"/>
                </a:cxn>
                <a:cxn ang="0">
                  <a:pos x="74" y="522"/>
                </a:cxn>
                <a:cxn ang="0">
                  <a:pos x="126" y="558"/>
                </a:cxn>
                <a:cxn ang="0">
                  <a:pos x="158" y="572"/>
                </a:cxn>
                <a:cxn ang="0">
                  <a:pos x="196" y="584"/>
                </a:cxn>
                <a:cxn ang="0">
                  <a:pos x="270" y="600"/>
                </a:cxn>
                <a:cxn ang="0">
                  <a:pos x="336" y="612"/>
                </a:cxn>
                <a:cxn ang="0">
                  <a:pos x="380" y="612"/>
                </a:cxn>
                <a:cxn ang="0">
                  <a:pos x="404" y="606"/>
                </a:cxn>
                <a:cxn ang="0">
                  <a:pos x="428" y="594"/>
                </a:cxn>
                <a:cxn ang="0">
                  <a:pos x="438" y="586"/>
                </a:cxn>
                <a:cxn ang="0">
                  <a:pos x="480" y="538"/>
                </a:cxn>
                <a:cxn ang="0">
                  <a:pos x="520" y="472"/>
                </a:cxn>
                <a:cxn ang="0">
                  <a:pos x="550" y="406"/>
                </a:cxn>
                <a:cxn ang="0">
                  <a:pos x="564" y="352"/>
                </a:cxn>
                <a:cxn ang="0">
                  <a:pos x="570" y="304"/>
                </a:cxn>
                <a:cxn ang="0">
                  <a:pos x="574" y="244"/>
                </a:cxn>
                <a:cxn ang="0">
                  <a:pos x="572" y="196"/>
                </a:cxn>
                <a:cxn ang="0">
                  <a:pos x="564" y="166"/>
                </a:cxn>
                <a:cxn ang="0">
                  <a:pos x="550" y="138"/>
                </a:cxn>
                <a:cxn ang="0">
                  <a:pos x="540" y="124"/>
                </a:cxn>
                <a:cxn ang="0">
                  <a:pos x="488" y="74"/>
                </a:cxn>
                <a:cxn ang="0">
                  <a:pos x="424" y="30"/>
                </a:cxn>
                <a:cxn ang="0">
                  <a:pos x="388" y="14"/>
                </a:cxn>
                <a:cxn ang="0">
                  <a:pos x="352" y="2"/>
                </a:cxn>
                <a:cxn ang="0">
                  <a:pos x="314" y="0"/>
                </a:cxn>
                <a:cxn ang="0">
                  <a:pos x="280" y="4"/>
                </a:cxn>
                <a:cxn ang="0">
                  <a:pos x="244" y="16"/>
                </a:cxn>
                <a:cxn ang="0">
                  <a:pos x="176" y="46"/>
                </a:cxn>
                <a:cxn ang="0">
                  <a:pos x="118" y="86"/>
                </a:cxn>
                <a:cxn ang="0">
                  <a:pos x="74" y="132"/>
                </a:cxn>
                <a:cxn ang="0">
                  <a:pos x="58" y="158"/>
                </a:cxn>
                <a:cxn ang="0">
                  <a:pos x="38" y="210"/>
                </a:cxn>
                <a:cxn ang="0">
                  <a:pos x="10" y="290"/>
                </a:cxn>
              </a:cxnLst>
              <a:rect l="0" t="0" r="r" b="b"/>
              <a:pathLst>
                <a:path w="574" h="612">
                  <a:moveTo>
                    <a:pt x="10" y="290"/>
                  </a:moveTo>
                  <a:lnTo>
                    <a:pt x="10" y="290"/>
                  </a:lnTo>
                  <a:lnTo>
                    <a:pt x="6" y="306"/>
                  </a:lnTo>
                  <a:lnTo>
                    <a:pt x="2" y="344"/>
                  </a:lnTo>
                  <a:lnTo>
                    <a:pt x="0" y="368"/>
                  </a:lnTo>
                  <a:lnTo>
                    <a:pt x="2" y="392"/>
                  </a:lnTo>
                  <a:lnTo>
                    <a:pt x="6" y="416"/>
                  </a:lnTo>
                  <a:lnTo>
                    <a:pt x="8" y="428"/>
                  </a:lnTo>
                  <a:lnTo>
                    <a:pt x="12" y="438"/>
                  </a:lnTo>
                  <a:lnTo>
                    <a:pt x="12" y="438"/>
                  </a:lnTo>
                  <a:lnTo>
                    <a:pt x="24" y="460"/>
                  </a:lnTo>
                  <a:lnTo>
                    <a:pt x="36" y="480"/>
                  </a:lnTo>
                  <a:lnTo>
                    <a:pt x="54" y="502"/>
                  </a:lnTo>
                  <a:lnTo>
                    <a:pt x="74" y="522"/>
                  </a:lnTo>
                  <a:lnTo>
                    <a:pt x="98" y="542"/>
                  </a:lnTo>
                  <a:lnTo>
                    <a:pt x="126" y="558"/>
                  </a:lnTo>
                  <a:lnTo>
                    <a:pt x="142" y="566"/>
                  </a:lnTo>
                  <a:lnTo>
                    <a:pt x="158" y="572"/>
                  </a:lnTo>
                  <a:lnTo>
                    <a:pt x="176" y="578"/>
                  </a:lnTo>
                  <a:lnTo>
                    <a:pt x="196" y="584"/>
                  </a:lnTo>
                  <a:lnTo>
                    <a:pt x="196" y="584"/>
                  </a:lnTo>
                  <a:lnTo>
                    <a:pt x="270" y="600"/>
                  </a:lnTo>
                  <a:lnTo>
                    <a:pt x="306" y="608"/>
                  </a:lnTo>
                  <a:lnTo>
                    <a:pt x="336" y="612"/>
                  </a:lnTo>
                  <a:lnTo>
                    <a:pt x="366" y="612"/>
                  </a:lnTo>
                  <a:lnTo>
                    <a:pt x="380" y="612"/>
                  </a:lnTo>
                  <a:lnTo>
                    <a:pt x="392" y="610"/>
                  </a:lnTo>
                  <a:lnTo>
                    <a:pt x="404" y="606"/>
                  </a:lnTo>
                  <a:lnTo>
                    <a:pt x="416" y="602"/>
                  </a:lnTo>
                  <a:lnTo>
                    <a:pt x="428" y="594"/>
                  </a:lnTo>
                  <a:lnTo>
                    <a:pt x="438" y="586"/>
                  </a:lnTo>
                  <a:lnTo>
                    <a:pt x="438" y="586"/>
                  </a:lnTo>
                  <a:lnTo>
                    <a:pt x="458" y="566"/>
                  </a:lnTo>
                  <a:lnTo>
                    <a:pt x="480" y="538"/>
                  </a:lnTo>
                  <a:lnTo>
                    <a:pt x="500" y="506"/>
                  </a:lnTo>
                  <a:lnTo>
                    <a:pt x="520" y="472"/>
                  </a:lnTo>
                  <a:lnTo>
                    <a:pt x="536" y="438"/>
                  </a:lnTo>
                  <a:lnTo>
                    <a:pt x="550" y="406"/>
                  </a:lnTo>
                  <a:lnTo>
                    <a:pt x="560" y="376"/>
                  </a:lnTo>
                  <a:lnTo>
                    <a:pt x="564" y="352"/>
                  </a:lnTo>
                  <a:lnTo>
                    <a:pt x="564" y="352"/>
                  </a:lnTo>
                  <a:lnTo>
                    <a:pt x="570" y="304"/>
                  </a:lnTo>
                  <a:lnTo>
                    <a:pt x="574" y="274"/>
                  </a:lnTo>
                  <a:lnTo>
                    <a:pt x="574" y="244"/>
                  </a:lnTo>
                  <a:lnTo>
                    <a:pt x="574" y="212"/>
                  </a:lnTo>
                  <a:lnTo>
                    <a:pt x="572" y="196"/>
                  </a:lnTo>
                  <a:lnTo>
                    <a:pt x="568" y="180"/>
                  </a:lnTo>
                  <a:lnTo>
                    <a:pt x="564" y="166"/>
                  </a:lnTo>
                  <a:lnTo>
                    <a:pt x="556" y="152"/>
                  </a:lnTo>
                  <a:lnTo>
                    <a:pt x="550" y="138"/>
                  </a:lnTo>
                  <a:lnTo>
                    <a:pt x="540" y="124"/>
                  </a:lnTo>
                  <a:lnTo>
                    <a:pt x="540" y="124"/>
                  </a:lnTo>
                  <a:lnTo>
                    <a:pt x="516" y="100"/>
                  </a:lnTo>
                  <a:lnTo>
                    <a:pt x="488" y="74"/>
                  </a:lnTo>
                  <a:lnTo>
                    <a:pt x="458" y="50"/>
                  </a:lnTo>
                  <a:lnTo>
                    <a:pt x="424" y="30"/>
                  </a:lnTo>
                  <a:lnTo>
                    <a:pt x="406" y="20"/>
                  </a:lnTo>
                  <a:lnTo>
                    <a:pt x="388" y="14"/>
                  </a:lnTo>
                  <a:lnTo>
                    <a:pt x="370" y="8"/>
                  </a:lnTo>
                  <a:lnTo>
                    <a:pt x="352" y="2"/>
                  </a:lnTo>
                  <a:lnTo>
                    <a:pt x="334" y="0"/>
                  </a:lnTo>
                  <a:lnTo>
                    <a:pt x="314" y="0"/>
                  </a:lnTo>
                  <a:lnTo>
                    <a:pt x="296" y="0"/>
                  </a:lnTo>
                  <a:lnTo>
                    <a:pt x="280" y="4"/>
                  </a:lnTo>
                  <a:lnTo>
                    <a:pt x="280" y="4"/>
                  </a:lnTo>
                  <a:lnTo>
                    <a:pt x="244" y="16"/>
                  </a:lnTo>
                  <a:lnTo>
                    <a:pt x="210" y="30"/>
                  </a:lnTo>
                  <a:lnTo>
                    <a:pt x="176" y="46"/>
                  </a:lnTo>
                  <a:lnTo>
                    <a:pt x="146" y="64"/>
                  </a:lnTo>
                  <a:lnTo>
                    <a:pt x="118" y="86"/>
                  </a:lnTo>
                  <a:lnTo>
                    <a:pt x="94" y="108"/>
                  </a:lnTo>
                  <a:lnTo>
                    <a:pt x="74" y="132"/>
                  </a:lnTo>
                  <a:lnTo>
                    <a:pt x="66" y="146"/>
                  </a:lnTo>
                  <a:lnTo>
                    <a:pt x="58" y="158"/>
                  </a:lnTo>
                  <a:lnTo>
                    <a:pt x="58" y="158"/>
                  </a:lnTo>
                  <a:lnTo>
                    <a:pt x="38" y="210"/>
                  </a:lnTo>
                  <a:lnTo>
                    <a:pt x="22" y="252"/>
                  </a:lnTo>
                  <a:lnTo>
                    <a:pt x="10" y="290"/>
                  </a:lnTo>
                  <a:lnTo>
                    <a:pt x="10" y="290"/>
                  </a:lnTo>
                  <a:close/>
                </a:path>
              </a:pathLst>
            </a:custGeom>
            <a:solidFill>
              <a:srgbClr val="FCA60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Freeform 204"/>
            <p:cNvSpPr>
              <a:spLocks noEditPoints="1"/>
            </p:cNvSpPr>
            <p:nvPr/>
          </p:nvSpPr>
          <p:spPr bwMode="auto">
            <a:xfrm>
              <a:off x="1204" y="1392"/>
              <a:ext cx="172" cy="20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12" y="68"/>
                </a:cxn>
                <a:cxn ang="0">
                  <a:pos x="26" y="70"/>
                </a:cxn>
                <a:cxn ang="0">
                  <a:pos x="44" y="76"/>
                </a:cxn>
                <a:cxn ang="0">
                  <a:pos x="90" y="26"/>
                </a:cxn>
                <a:cxn ang="0">
                  <a:pos x="90" y="26"/>
                </a:cxn>
                <a:cxn ang="0">
                  <a:pos x="74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108" y="40"/>
                </a:cxn>
                <a:cxn ang="0">
                  <a:pos x="68" y="84"/>
                </a:cxn>
                <a:cxn ang="0">
                  <a:pos x="68" y="84"/>
                </a:cxn>
                <a:cxn ang="0">
                  <a:pos x="84" y="92"/>
                </a:cxn>
                <a:cxn ang="0">
                  <a:pos x="100" y="102"/>
                </a:cxn>
                <a:cxn ang="0">
                  <a:pos x="116" y="112"/>
                </a:cxn>
                <a:cxn ang="0">
                  <a:pos x="130" y="126"/>
                </a:cxn>
                <a:cxn ang="0">
                  <a:pos x="142" y="140"/>
                </a:cxn>
                <a:cxn ang="0">
                  <a:pos x="154" y="158"/>
                </a:cxn>
                <a:cxn ang="0">
                  <a:pos x="164" y="178"/>
                </a:cxn>
                <a:cxn ang="0">
                  <a:pos x="170" y="200"/>
                </a:cxn>
                <a:cxn ang="0">
                  <a:pos x="170" y="200"/>
                </a:cxn>
                <a:cxn ang="0">
                  <a:pos x="172" y="186"/>
                </a:cxn>
                <a:cxn ang="0">
                  <a:pos x="172" y="170"/>
                </a:cxn>
                <a:cxn ang="0">
                  <a:pos x="170" y="150"/>
                </a:cxn>
                <a:cxn ang="0">
                  <a:pos x="164" y="126"/>
                </a:cxn>
                <a:cxn ang="0">
                  <a:pos x="158" y="112"/>
                </a:cxn>
                <a:cxn ang="0">
                  <a:pos x="152" y="98"/>
                </a:cxn>
                <a:cxn ang="0">
                  <a:pos x="144" y="84"/>
                </a:cxn>
                <a:cxn ang="0">
                  <a:pos x="134" y="70"/>
                </a:cxn>
                <a:cxn ang="0">
                  <a:pos x="122" y="56"/>
                </a:cxn>
                <a:cxn ang="0">
                  <a:pos x="108" y="40"/>
                </a:cxn>
                <a:cxn ang="0">
                  <a:pos x="108" y="40"/>
                </a:cxn>
              </a:cxnLst>
              <a:rect l="0" t="0" r="r" b="b"/>
              <a:pathLst>
                <a:path w="172" h="200">
                  <a:moveTo>
                    <a:pt x="56" y="0"/>
                  </a:moveTo>
                  <a:lnTo>
                    <a:pt x="0" y="66"/>
                  </a:lnTo>
                  <a:lnTo>
                    <a:pt x="0" y="66"/>
                  </a:lnTo>
                  <a:lnTo>
                    <a:pt x="12" y="68"/>
                  </a:lnTo>
                  <a:lnTo>
                    <a:pt x="26" y="70"/>
                  </a:lnTo>
                  <a:lnTo>
                    <a:pt x="44" y="76"/>
                  </a:lnTo>
                  <a:lnTo>
                    <a:pt x="90" y="26"/>
                  </a:lnTo>
                  <a:lnTo>
                    <a:pt x="90" y="26"/>
                  </a:lnTo>
                  <a:lnTo>
                    <a:pt x="74" y="12"/>
                  </a:lnTo>
                  <a:lnTo>
                    <a:pt x="56" y="0"/>
                  </a:lnTo>
                  <a:lnTo>
                    <a:pt x="56" y="0"/>
                  </a:lnTo>
                  <a:close/>
                  <a:moveTo>
                    <a:pt x="108" y="40"/>
                  </a:moveTo>
                  <a:lnTo>
                    <a:pt x="68" y="84"/>
                  </a:lnTo>
                  <a:lnTo>
                    <a:pt x="68" y="84"/>
                  </a:lnTo>
                  <a:lnTo>
                    <a:pt x="84" y="92"/>
                  </a:lnTo>
                  <a:lnTo>
                    <a:pt x="100" y="102"/>
                  </a:lnTo>
                  <a:lnTo>
                    <a:pt x="116" y="112"/>
                  </a:lnTo>
                  <a:lnTo>
                    <a:pt x="130" y="126"/>
                  </a:lnTo>
                  <a:lnTo>
                    <a:pt x="142" y="140"/>
                  </a:lnTo>
                  <a:lnTo>
                    <a:pt x="154" y="158"/>
                  </a:lnTo>
                  <a:lnTo>
                    <a:pt x="164" y="178"/>
                  </a:lnTo>
                  <a:lnTo>
                    <a:pt x="170" y="200"/>
                  </a:lnTo>
                  <a:lnTo>
                    <a:pt x="170" y="200"/>
                  </a:lnTo>
                  <a:lnTo>
                    <a:pt x="172" y="186"/>
                  </a:lnTo>
                  <a:lnTo>
                    <a:pt x="172" y="170"/>
                  </a:lnTo>
                  <a:lnTo>
                    <a:pt x="170" y="150"/>
                  </a:lnTo>
                  <a:lnTo>
                    <a:pt x="164" y="126"/>
                  </a:lnTo>
                  <a:lnTo>
                    <a:pt x="158" y="112"/>
                  </a:lnTo>
                  <a:lnTo>
                    <a:pt x="152" y="98"/>
                  </a:lnTo>
                  <a:lnTo>
                    <a:pt x="144" y="84"/>
                  </a:lnTo>
                  <a:lnTo>
                    <a:pt x="134" y="70"/>
                  </a:lnTo>
                  <a:lnTo>
                    <a:pt x="122" y="56"/>
                  </a:lnTo>
                  <a:lnTo>
                    <a:pt x="108" y="40"/>
                  </a:lnTo>
                  <a:lnTo>
                    <a:pt x="108" y="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205"/>
            <p:cNvSpPr>
              <a:spLocks/>
            </p:cNvSpPr>
            <p:nvPr/>
          </p:nvSpPr>
          <p:spPr bwMode="auto">
            <a:xfrm>
              <a:off x="1464" y="2166"/>
              <a:ext cx="166" cy="10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8" y="56"/>
                </a:cxn>
                <a:cxn ang="0">
                  <a:pos x="64" y="8"/>
                </a:cxn>
                <a:cxn ang="0">
                  <a:pos x="28" y="88"/>
                </a:cxn>
                <a:cxn ang="0">
                  <a:pos x="108" y="102"/>
                </a:cxn>
                <a:cxn ang="0">
                  <a:pos x="84" y="10"/>
                </a:cxn>
                <a:cxn ang="0">
                  <a:pos x="144" y="66"/>
                </a:cxn>
                <a:cxn ang="0">
                  <a:pos x="166" y="30"/>
                </a:cxn>
                <a:cxn ang="0">
                  <a:pos x="108" y="6"/>
                </a:cxn>
                <a:cxn ang="0">
                  <a:pos x="56" y="0"/>
                </a:cxn>
                <a:cxn ang="0">
                  <a:pos x="2" y="18"/>
                </a:cxn>
                <a:cxn ang="0">
                  <a:pos x="0" y="22"/>
                </a:cxn>
              </a:cxnLst>
              <a:rect l="0" t="0" r="r" b="b"/>
              <a:pathLst>
                <a:path w="166" h="102">
                  <a:moveTo>
                    <a:pt x="0" y="22"/>
                  </a:moveTo>
                  <a:lnTo>
                    <a:pt x="18" y="56"/>
                  </a:lnTo>
                  <a:lnTo>
                    <a:pt x="64" y="8"/>
                  </a:lnTo>
                  <a:lnTo>
                    <a:pt x="28" y="88"/>
                  </a:lnTo>
                  <a:lnTo>
                    <a:pt x="108" y="102"/>
                  </a:lnTo>
                  <a:lnTo>
                    <a:pt x="84" y="10"/>
                  </a:lnTo>
                  <a:lnTo>
                    <a:pt x="144" y="66"/>
                  </a:lnTo>
                  <a:lnTo>
                    <a:pt x="166" y="30"/>
                  </a:lnTo>
                  <a:lnTo>
                    <a:pt x="108" y="6"/>
                  </a:lnTo>
                  <a:lnTo>
                    <a:pt x="56" y="0"/>
                  </a:lnTo>
                  <a:lnTo>
                    <a:pt x="2" y="18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3148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206"/>
            <p:cNvSpPr>
              <a:spLocks/>
            </p:cNvSpPr>
            <p:nvPr/>
          </p:nvSpPr>
          <p:spPr bwMode="auto">
            <a:xfrm>
              <a:off x="1464" y="2166"/>
              <a:ext cx="166" cy="10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8" y="56"/>
                </a:cxn>
                <a:cxn ang="0">
                  <a:pos x="64" y="8"/>
                </a:cxn>
                <a:cxn ang="0">
                  <a:pos x="28" y="88"/>
                </a:cxn>
                <a:cxn ang="0">
                  <a:pos x="108" y="102"/>
                </a:cxn>
                <a:cxn ang="0">
                  <a:pos x="84" y="10"/>
                </a:cxn>
                <a:cxn ang="0">
                  <a:pos x="144" y="66"/>
                </a:cxn>
                <a:cxn ang="0">
                  <a:pos x="166" y="30"/>
                </a:cxn>
                <a:cxn ang="0">
                  <a:pos x="108" y="6"/>
                </a:cxn>
                <a:cxn ang="0">
                  <a:pos x="56" y="0"/>
                </a:cxn>
                <a:cxn ang="0">
                  <a:pos x="2" y="18"/>
                </a:cxn>
              </a:cxnLst>
              <a:rect l="0" t="0" r="r" b="b"/>
              <a:pathLst>
                <a:path w="166" h="102">
                  <a:moveTo>
                    <a:pt x="0" y="22"/>
                  </a:moveTo>
                  <a:lnTo>
                    <a:pt x="18" y="56"/>
                  </a:lnTo>
                  <a:lnTo>
                    <a:pt x="64" y="8"/>
                  </a:lnTo>
                  <a:lnTo>
                    <a:pt x="28" y="88"/>
                  </a:lnTo>
                  <a:lnTo>
                    <a:pt x="108" y="102"/>
                  </a:lnTo>
                  <a:lnTo>
                    <a:pt x="84" y="10"/>
                  </a:lnTo>
                  <a:lnTo>
                    <a:pt x="144" y="66"/>
                  </a:lnTo>
                  <a:lnTo>
                    <a:pt x="166" y="30"/>
                  </a:lnTo>
                  <a:lnTo>
                    <a:pt x="108" y="6"/>
                  </a:lnTo>
                  <a:lnTo>
                    <a:pt x="56" y="0"/>
                  </a:lnTo>
                  <a:lnTo>
                    <a:pt x="2" y="18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Freeform 207"/>
            <p:cNvSpPr>
              <a:spLocks/>
            </p:cNvSpPr>
            <p:nvPr/>
          </p:nvSpPr>
          <p:spPr bwMode="auto">
            <a:xfrm>
              <a:off x="1330" y="1562"/>
              <a:ext cx="574" cy="614"/>
            </a:xfrm>
            <a:custGeom>
              <a:avLst/>
              <a:gdLst/>
              <a:ahLst/>
              <a:cxnLst>
                <a:cxn ang="0">
                  <a:pos x="564" y="290"/>
                </a:cxn>
                <a:cxn ang="0">
                  <a:pos x="572" y="344"/>
                </a:cxn>
                <a:cxn ang="0">
                  <a:pos x="572" y="392"/>
                </a:cxn>
                <a:cxn ang="0">
                  <a:pos x="566" y="428"/>
                </a:cxn>
                <a:cxn ang="0">
                  <a:pos x="562" y="438"/>
                </a:cxn>
                <a:cxn ang="0">
                  <a:pos x="538" y="482"/>
                </a:cxn>
                <a:cxn ang="0">
                  <a:pos x="500" y="524"/>
                </a:cxn>
                <a:cxn ang="0">
                  <a:pos x="448" y="560"/>
                </a:cxn>
                <a:cxn ang="0">
                  <a:pos x="416" y="574"/>
                </a:cxn>
                <a:cxn ang="0">
                  <a:pos x="378" y="584"/>
                </a:cxn>
                <a:cxn ang="0">
                  <a:pos x="304" y="602"/>
                </a:cxn>
                <a:cxn ang="0">
                  <a:pos x="238" y="612"/>
                </a:cxn>
                <a:cxn ang="0">
                  <a:pos x="194" y="612"/>
                </a:cxn>
                <a:cxn ang="0">
                  <a:pos x="170" y="606"/>
                </a:cxn>
                <a:cxn ang="0">
                  <a:pos x="146" y="596"/>
                </a:cxn>
                <a:cxn ang="0">
                  <a:pos x="136" y="588"/>
                </a:cxn>
                <a:cxn ang="0">
                  <a:pos x="94" y="538"/>
                </a:cxn>
                <a:cxn ang="0">
                  <a:pos x="54" y="472"/>
                </a:cxn>
                <a:cxn ang="0">
                  <a:pos x="24" y="406"/>
                </a:cxn>
                <a:cxn ang="0">
                  <a:pos x="10" y="354"/>
                </a:cxn>
                <a:cxn ang="0">
                  <a:pos x="4" y="304"/>
                </a:cxn>
                <a:cxn ang="0">
                  <a:pos x="0" y="244"/>
                </a:cxn>
                <a:cxn ang="0">
                  <a:pos x="2" y="196"/>
                </a:cxn>
                <a:cxn ang="0">
                  <a:pos x="12" y="166"/>
                </a:cxn>
                <a:cxn ang="0">
                  <a:pos x="24" y="138"/>
                </a:cxn>
                <a:cxn ang="0">
                  <a:pos x="34" y="126"/>
                </a:cxn>
                <a:cxn ang="0">
                  <a:pos x="86" y="74"/>
                </a:cxn>
                <a:cxn ang="0">
                  <a:pos x="150" y="30"/>
                </a:cxn>
                <a:cxn ang="0">
                  <a:pos x="186" y="14"/>
                </a:cxn>
                <a:cxn ang="0">
                  <a:pos x="222" y="4"/>
                </a:cxn>
                <a:cxn ang="0">
                  <a:pos x="260" y="0"/>
                </a:cxn>
                <a:cxn ang="0">
                  <a:pos x="296" y="4"/>
                </a:cxn>
                <a:cxn ang="0">
                  <a:pos x="330" y="16"/>
                </a:cxn>
                <a:cxn ang="0">
                  <a:pos x="398" y="46"/>
                </a:cxn>
                <a:cxn ang="0">
                  <a:pos x="456" y="86"/>
                </a:cxn>
                <a:cxn ang="0">
                  <a:pos x="500" y="134"/>
                </a:cxn>
                <a:cxn ang="0">
                  <a:pos x="516" y="160"/>
                </a:cxn>
                <a:cxn ang="0">
                  <a:pos x="536" y="210"/>
                </a:cxn>
                <a:cxn ang="0">
                  <a:pos x="564" y="290"/>
                </a:cxn>
              </a:cxnLst>
              <a:rect l="0" t="0" r="r" b="b"/>
              <a:pathLst>
                <a:path w="574" h="614">
                  <a:moveTo>
                    <a:pt x="564" y="290"/>
                  </a:moveTo>
                  <a:lnTo>
                    <a:pt x="564" y="290"/>
                  </a:lnTo>
                  <a:lnTo>
                    <a:pt x="568" y="306"/>
                  </a:lnTo>
                  <a:lnTo>
                    <a:pt x="572" y="344"/>
                  </a:lnTo>
                  <a:lnTo>
                    <a:pt x="574" y="368"/>
                  </a:lnTo>
                  <a:lnTo>
                    <a:pt x="572" y="392"/>
                  </a:lnTo>
                  <a:lnTo>
                    <a:pt x="568" y="416"/>
                  </a:lnTo>
                  <a:lnTo>
                    <a:pt x="566" y="428"/>
                  </a:lnTo>
                  <a:lnTo>
                    <a:pt x="562" y="438"/>
                  </a:lnTo>
                  <a:lnTo>
                    <a:pt x="562" y="438"/>
                  </a:lnTo>
                  <a:lnTo>
                    <a:pt x="550" y="460"/>
                  </a:lnTo>
                  <a:lnTo>
                    <a:pt x="538" y="482"/>
                  </a:lnTo>
                  <a:lnTo>
                    <a:pt x="520" y="502"/>
                  </a:lnTo>
                  <a:lnTo>
                    <a:pt x="500" y="524"/>
                  </a:lnTo>
                  <a:lnTo>
                    <a:pt x="476" y="542"/>
                  </a:lnTo>
                  <a:lnTo>
                    <a:pt x="448" y="560"/>
                  </a:lnTo>
                  <a:lnTo>
                    <a:pt x="432" y="566"/>
                  </a:lnTo>
                  <a:lnTo>
                    <a:pt x="416" y="574"/>
                  </a:lnTo>
                  <a:lnTo>
                    <a:pt x="398" y="580"/>
                  </a:lnTo>
                  <a:lnTo>
                    <a:pt x="378" y="584"/>
                  </a:lnTo>
                  <a:lnTo>
                    <a:pt x="378" y="584"/>
                  </a:lnTo>
                  <a:lnTo>
                    <a:pt x="304" y="602"/>
                  </a:lnTo>
                  <a:lnTo>
                    <a:pt x="270" y="608"/>
                  </a:lnTo>
                  <a:lnTo>
                    <a:pt x="238" y="612"/>
                  </a:lnTo>
                  <a:lnTo>
                    <a:pt x="208" y="614"/>
                  </a:lnTo>
                  <a:lnTo>
                    <a:pt x="194" y="612"/>
                  </a:lnTo>
                  <a:lnTo>
                    <a:pt x="182" y="610"/>
                  </a:lnTo>
                  <a:lnTo>
                    <a:pt x="170" y="606"/>
                  </a:lnTo>
                  <a:lnTo>
                    <a:pt x="158" y="602"/>
                  </a:lnTo>
                  <a:lnTo>
                    <a:pt x="146" y="596"/>
                  </a:lnTo>
                  <a:lnTo>
                    <a:pt x="136" y="588"/>
                  </a:lnTo>
                  <a:lnTo>
                    <a:pt x="136" y="588"/>
                  </a:lnTo>
                  <a:lnTo>
                    <a:pt x="116" y="566"/>
                  </a:lnTo>
                  <a:lnTo>
                    <a:pt x="94" y="538"/>
                  </a:lnTo>
                  <a:lnTo>
                    <a:pt x="74" y="506"/>
                  </a:lnTo>
                  <a:lnTo>
                    <a:pt x="54" y="472"/>
                  </a:lnTo>
                  <a:lnTo>
                    <a:pt x="38" y="438"/>
                  </a:lnTo>
                  <a:lnTo>
                    <a:pt x="24" y="406"/>
                  </a:lnTo>
                  <a:lnTo>
                    <a:pt x="14" y="376"/>
                  </a:lnTo>
                  <a:lnTo>
                    <a:pt x="10" y="354"/>
                  </a:lnTo>
                  <a:lnTo>
                    <a:pt x="10" y="354"/>
                  </a:lnTo>
                  <a:lnTo>
                    <a:pt x="4" y="304"/>
                  </a:lnTo>
                  <a:lnTo>
                    <a:pt x="0" y="276"/>
                  </a:lnTo>
                  <a:lnTo>
                    <a:pt x="0" y="244"/>
                  </a:lnTo>
                  <a:lnTo>
                    <a:pt x="0" y="212"/>
                  </a:lnTo>
                  <a:lnTo>
                    <a:pt x="2" y="196"/>
                  </a:lnTo>
                  <a:lnTo>
                    <a:pt x="6" y="182"/>
                  </a:lnTo>
                  <a:lnTo>
                    <a:pt x="12" y="166"/>
                  </a:lnTo>
                  <a:lnTo>
                    <a:pt x="18" y="152"/>
                  </a:lnTo>
                  <a:lnTo>
                    <a:pt x="24" y="138"/>
                  </a:lnTo>
                  <a:lnTo>
                    <a:pt x="34" y="126"/>
                  </a:lnTo>
                  <a:lnTo>
                    <a:pt x="34" y="126"/>
                  </a:lnTo>
                  <a:lnTo>
                    <a:pt x="58" y="100"/>
                  </a:lnTo>
                  <a:lnTo>
                    <a:pt x="86" y="74"/>
                  </a:lnTo>
                  <a:lnTo>
                    <a:pt x="116" y="52"/>
                  </a:lnTo>
                  <a:lnTo>
                    <a:pt x="150" y="30"/>
                  </a:lnTo>
                  <a:lnTo>
                    <a:pt x="168" y="22"/>
                  </a:lnTo>
                  <a:lnTo>
                    <a:pt x="186" y="14"/>
                  </a:lnTo>
                  <a:lnTo>
                    <a:pt x="204" y="8"/>
                  </a:lnTo>
                  <a:lnTo>
                    <a:pt x="222" y="4"/>
                  </a:lnTo>
                  <a:lnTo>
                    <a:pt x="240" y="0"/>
                  </a:lnTo>
                  <a:lnTo>
                    <a:pt x="260" y="0"/>
                  </a:lnTo>
                  <a:lnTo>
                    <a:pt x="278" y="0"/>
                  </a:lnTo>
                  <a:lnTo>
                    <a:pt x="296" y="4"/>
                  </a:lnTo>
                  <a:lnTo>
                    <a:pt x="296" y="4"/>
                  </a:lnTo>
                  <a:lnTo>
                    <a:pt x="330" y="16"/>
                  </a:lnTo>
                  <a:lnTo>
                    <a:pt x="364" y="30"/>
                  </a:lnTo>
                  <a:lnTo>
                    <a:pt x="398" y="46"/>
                  </a:lnTo>
                  <a:lnTo>
                    <a:pt x="428" y="64"/>
                  </a:lnTo>
                  <a:lnTo>
                    <a:pt x="456" y="86"/>
                  </a:lnTo>
                  <a:lnTo>
                    <a:pt x="480" y="108"/>
                  </a:lnTo>
                  <a:lnTo>
                    <a:pt x="500" y="134"/>
                  </a:lnTo>
                  <a:lnTo>
                    <a:pt x="508" y="146"/>
                  </a:lnTo>
                  <a:lnTo>
                    <a:pt x="516" y="160"/>
                  </a:lnTo>
                  <a:lnTo>
                    <a:pt x="516" y="160"/>
                  </a:lnTo>
                  <a:lnTo>
                    <a:pt x="536" y="210"/>
                  </a:lnTo>
                  <a:lnTo>
                    <a:pt x="552" y="252"/>
                  </a:lnTo>
                  <a:lnTo>
                    <a:pt x="564" y="290"/>
                  </a:lnTo>
                  <a:lnTo>
                    <a:pt x="564" y="290"/>
                  </a:lnTo>
                  <a:close/>
                </a:path>
              </a:pathLst>
            </a:custGeom>
            <a:solidFill>
              <a:srgbClr val="D3148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33" name="Freeform 216"/>
            <p:cNvSpPr>
              <a:spLocks noEditPoints="1"/>
            </p:cNvSpPr>
            <p:nvPr/>
          </p:nvSpPr>
          <p:spPr bwMode="auto">
            <a:xfrm>
              <a:off x="1612" y="1602"/>
              <a:ext cx="172" cy="20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12" y="66"/>
                </a:cxn>
                <a:cxn ang="0">
                  <a:pos x="26" y="70"/>
                </a:cxn>
                <a:cxn ang="0">
                  <a:pos x="44" y="76"/>
                </a:cxn>
                <a:cxn ang="0">
                  <a:pos x="90" y="24"/>
                </a:cxn>
                <a:cxn ang="0">
                  <a:pos x="90" y="24"/>
                </a:cxn>
                <a:cxn ang="0">
                  <a:pos x="74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108" y="40"/>
                </a:cxn>
                <a:cxn ang="0">
                  <a:pos x="70" y="84"/>
                </a:cxn>
                <a:cxn ang="0">
                  <a:pos x="70" y="84"/>
                </a:cxn>
                <a:cxn ang="0">
                  <a:pos x="84" y="92"/>
                </a:cxn>
                <a:cxn ang="0">
                  <a:pos x="100" y="100"/>
                </a:cxn>
                <a:cxn ang="0">
                  <a:pos x="116" y="112"/>
                </a:cxn>
                <a:cxn ang="0">
                  <a:pos x="130" y="124"/>
                </a:cxn>
                <a:cxn ang="0">
                  <a:pos x="144" y="140"/>
                </a:cxn>
                <a:cxn ang="0">
                  <a:pos x="154" y="158"/>
                </a:cxn>
                <a:cxn ang="0">
                  <a:pos x="164" y="178"/>
                </a:cxn>
                <a:cxn ang="0">
                  <a:pos x="170" y="200"/>
                </a:cxn>
                <a:cxn ang="0">
                  <a:pos x="170" y="200"/>
                </a:cxn>
                <a:cxn ang="0">
                  <a:pos x="172" y="186"/>
                </a:cxn>
                <a:cxn ang="0">
                  <a:pos x="172" y="170"/>
                </a:cxn>
                <a:cxn ang="0">
                  <a:pos x="170" y="150"/>
                </a:cxn>
                <a:cxn ang="0">
                  <a:pos x="164" y="126"/>
                </a:cxn>
                <a:cxn ang="0">
                  <a:pos x="158" y="112"/>
                </a:cxn>
                <a:cxn ang="0">
                  <a:pos x="152" y="98"/>
                </a:cxn>
                <a:cxn ang="0">
                  <a:pos x="144" y="84"/>
                </a:cxn>
                <a:cxn ang="0">
                  <a:pos x="134" y="70"/>
                </a:cxn>
                <a:cxn ang="0">
                  <a:pos x="122" y="54"/>
                </a:cxn>
                <a:cxn ang="0">
                  <a:pos x="108" y="40"/>
                </a:cxn>
                <a:cxn ang="0">
                  <a:pos x="108" y="40"/>
                </a:cxn>
              </a:cxnLst>
              <a:rect l="0" t="0" r="r" b="b"/>
              <a:pathLst>
                <a:path w="172" h="200">
                  <a:moveTo>
                    <a:pt x="56" y="0"/>
                  </a:moveTo>
                  <a:lnTo>
                    <a:pt x="0" y="66"/>
                  </a:lnTo>
                  <a:lnTo>
                    <a:pt x="0" y="66"/>
                  </a:lnTo>
                  <a:lnTo>
                    <a:pt x="12" y="66"/>
                  </a:lnTo>
                  <a:lnTo>
                    <a:pt x="26" y="70"/>
                  </a:lnTo>
                  <a:lnTo>
                    <a:pt x="44" y="76"/>
                  </a:lnTo>
                  <a:lnTo>
                    <a:pt x="90" y="24"/>
                  </a:lnTo>
                  <a:lnTo>
                    <a:pt x="90" y="24"/>
                  </a:lnTo>
                  <a:lnTo>
                    <a:pt x="74" y="12"/>
                  </a:lnTo>
                  <a:lnTo>
                    <a:pt x="56" y="0"/>
                  </a:lnTo>
                  <a:lnTo>
                    <a:pt x="56" y="0"/>
                  </a:lnTo>
                  <a:close/>
                  <a:moveTo>
                    <a:pt x="108" y="40"/>
                  </a:moveTo>
                  <a:lnTo>
                    <a:pt x="70" y="84"/>
                  </a:lnTo>
                  <a:lnTo>
                    <a:pt x="70" y="84"/>
                  </a:lnTo>
                  <a:lnTo>
                    <a:pt x="84" y="92"/>
                  </a:lnTo>
                  <a:lnTo>
                    <a:pt x="100" y="100"/>
                  </a:lnTo>
                  <a:lnTo>
                    <a:pt x="116" y="112"/>
                  </a:lnTo>
                  <a:lnTo>
                    <a:pt x="130" y="124"/>
                  </a:lnTo>
                  <a:lnTo>
                    <a:pt x="144" y="140"/>
                  </a:lnTo>
                  <a:lnTo>
                    <a:pt x="154" y="158"/>
                  </a:lnTo>
                  <a:lnTo>
                    <a:pt x="164" y="178"/>
                  </a:lnTo>
                  <a:lnTo>
                    <a:pt x="170" y="200"/>
                  </a:lnTo>
                  <a:lnTo>
                    <a:pt x="170" y="200"/>
                  </a:lnTo>
                  <a:lnTo>
                    <a:pt x="172" y="186"/>
                  </a:lnTo>
                  <a:lnTo>
                    <a:pt x="172" y="170"/>
                  </a:lnTo>
                  <a:lnTo>
                    <a:pt x="170" y="150"/>
                  </a:lnTo>
                  <a:lnTo>
                    <a:pt x="164" y="126"/>
                  </a:lnTo>
                  <a:lnTo>
                    <a:pt x="158" y="112"/>
                  </a:lnTo>
                  <a:lnTo>
                    <a:pt x="152" y="98"/>
                  </a:lnTo>
                  <a:lnTo>
                    <a:pt x="144" y="84"/>
                  </a:lnTo>
                  <a:lnTo>
                    <a:pt x="134" y="70"/>
                  </a:lnTo>
                  <a:lnTo>
                    <a:pt x="122" y="54"/>
                  </a:lnTo>
                  <a:lnTo>
                    <a:pt x="108" y="40"/>
                  </a:lnTo>
                  <a:lnTo>
                    <a:pt x="108" y="40"/>
                  </a:lnTo>
                  <a:close/>
                </a:path>
              </a:pathLst>
            </a:custGeom>
            <a:solidFill>
              <a:srgbClr val="EFA6D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69" name="Group 221"/>
          <p:cNvGrpSpPr>
            <a:grpSpLocks noChangeAspect="1"/>
          </p:cNvGrpSpPr>
          <p:nvPr/>
        </p:nvGrpSpPr>
        <p:grpSpPr bwMode="auto">
          <a:xfrm>
            <a:off x="4495800" y="2514600"/>
            <a:ext cx="3352800" cy="3810000"/>
            <a:chOff x="2832" y="1584"/>
            <a:chExt cx="2112" cy="2400"/>
          </a:xfrm>
        </p:grpSpPr>
        <p:sp>
          <p:nvSpPr>
            <p:cNvPr id="2268" name="AutoShape 220"/>
            <p:cNvSpPr>
              <a:spLocks noChangeAspect="1" noChangeArrowheads="1" noTextEdit="1"/>
            </p:cNvSpPr>
            <p:nvPr/>
          </p:nvSpPr>
          <p:spPr bwMode="auto">
            <a:xfrm>
              <a:off x="2832" y="1584"/>
              <a:ext cx="2112" cy="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470" name="Group 422"/>
            <p:cNvGrpSpPr>
              <a:grpSpLocks/>
            </p:cNvGrpSpPr>
            <p:nvPr/>
          </p:nvGrpSpPr>
          <p:grpSpPr bwMode="auto">
            <a:xfrm>
              <a:off x="2832" y="1584"/>
              <a:ext cx="1504" cy="2336"/>
              <a:chOff x="2832" y="1584"/>
              <a:chExt cx="1504" cy="2336"/>
            </a:xfrm>
          </p:grpSpPr>
          <p:sp>
            <p:nvSpPr>
              <p:cNvPr id="2271" name="Freeform 223"/>
              <p:cNvSpPr>
                <a:spLocks noEditPoints="1"/>
              </p:cNvSpPr>
              <p:nvPr/>
            </p:nvSpPr>
            <p:spPr bwMode="auto">
              <a:xfrm>
                <a:off x="2834" y="1586"/>
                <a:ext cx="1500" cy="2332"/>
              </a:xfrm>
              <a:custGeom>
                <a:avLst/>
                <a:gdLst/>
                <a:ahLst/>
                <a:cxnLst>
                  <a:cxn ang="0">
                    <a:pos x="11803" y="6284"/>
                  </a:cxn>
                  <a:cxn ang="0">
                    <a:pos x="11814" y="6109"/>
                  </a:cxn>
                  <a:cxn ang="0">
                    <a:pos x="11920" y="5934"/>
                  </a:cxn>
                  <a:cxn ang="0">
                    <a:pos x="11670" y="5942"/>
                  </a:cxn>
                  <a:cxn ang="0">
                    <a:pos x="11529" y="5863"/>
                  </a:cxn>
                  <a:cxn ang="0">
                    <a:pos x="11540" y="5699"/>
                  </a:cxn>
                  <a:cxn ang="0">
                    <a:pos x="11175" y="5887"/>
                  </a:cxn>
                  <a:cxn ang="0">
                    <a:pos x="10899" y="5844"/>
                  </a:cxn>
                  <a:cxn ang="0">
                    <a:pos x="10713" y="5734"/>
                  </a:cxn>
                  <a:cxn ang="0">
                    <a:pos x="10682" y="6081"/>
                  </a:cxn>
                  <a:cxn ang="0">
                    <a:pos x="10135" y="6664"/>
                  </a:cxn>
                  <a:cxn ang="0">
                    <a:pos x="8832" y="7608"/>
                  </a:cxn>
                  <a:cxn ang="0">
                    <a:pos x="8821" y="7298"/>
                  </a:cxn>
                  <a:cxn ang="0">
                    <a:pos x="9482" y="6714"/>
                  </a:cxn>
                  <a:cxn ang="0">
                    <a:pos x="9792" y="6107"/>
                  </a:cxn>
                  <a:cxn ang="0">
                    <a:pos x="9716" y="5258"/>
                  </a:cxn>
                  <a:cxn ang="0">
                    <a:pos x="9197" y="4031"/>
                  </a:cxn>
                  <a:cxn ang="0">
                    <a:pos x="8920" y="2865"/>
                  </a:cxn>
                  <a:cxn ang="0">
                    <a:pos x="8604" y="1909"/>
                  </a:cxn>
                  <a:cxn ang="0">
                    <a:pos x="7954" y="1082"/>
                  </a:cxn>
                  <a:cxn ang="0">
                    <a:pos x="7125" y="513"/>
                  </a:cxn>
                  <a:cxn ang="0">
                    <a:pos x="6092" y="117"/>
                  </a:cxn>
                  <a:cxn ang="0">
                    <a:pos x="5197" y="0"/>
                  </a:cxn>
                  <a:cxn ang="0">
                    <a:pos x="3559" y="205"/>
                  </a:cxn>
                  <a:cxn ang="0">
                    <a:pos x="2233" y="784"/>
                  </a:cxn>
                  <a:cxn ang="0">
                    <a:pos x="1345" y="1780"/>
                  </a:cxn>
                  <a:cxn ang="0">
                    <a:pos x="919" y="3123"/>
                  </a:cxn>
                  <a:cxn ang="0">
                    <a:pos x="714" y="4150"/>
                  </a:cxn>
                  <a:cxn ang="0">
                    <a:pos x="158" y="5283"/>
                  </a:cxn>
                  <a:cxn ang="0">
                    <a:pos x="5" y="6216"/>
                  </a:cxn>
                  <a:cxn ang="0">
                    <a:pos x="219" y="7176"/>
                  </a:cxn>
                  <a:cxn ang="0">
                    <a:pos x="714" y="7845"/>
                  </a:cxn>
                  <a:cxn ang="0">
                    <a:pos x="1655" y="9054"/>
                  </a:cxn>
                  <a:cxn ang="0">
                    <a:pos x="2145" y="11073"/>
                  </a:cxn>
                  <a:cxn ang="0">
                    <a:pos x="2117" y="11382"/>
                  </a:cxn>
                  <a:cxn ang="0">
                    <a:pos x="2067" y="11688"/>
                  </a:cxn>
                  <a:cxn ang="0">
                    <a:pos x="2219" y="12079"/>
                  </a:cxn>
                  <a:cxn ang="0">
                    <a:pos x="2526" y="12304"/>
                  </a:cxn>
                  <a:cxn ang="0">
                    <a:pos x="3519" y="13868"/>
                  </a:cxn>
                  <a:cxn ang="0">
                    <a:pos x="4054" y="14332"/>
                  </a:cxn>
                  <a:cxn ang="0">
                    <a:pos x="4424" y="15769"/>
                  </a:cxn>
                  <a:cxn ang="0">
                    <a:pos x="4062" y="16059"/>
                  </a:cxn>
                  <a:cxn ang="0">
                    <a:pos x="4186" y="16151"/>
                  </a:cxn>
                  <a:cxn ang="0">
                    <a:pos x="5437" y="15645"/>
                  </a:cxn>
                  <a:cxn ang="0">
                    <a:pos x="6630" y="16313"/>
                  </a:cxn>
                  <a:cxn ang="0">
                    <a:pos x="7138" y="16258"/>
                  </a:cxn>
                  <a:cxn ang="0">
                    <a:pos x="7028" y="16059"/>
                  </a:cxn>
                  <a:cxn ang="0">
                    <a:pos x="6699" y="14417"/>
                  </a:cxn>
                  <a:cxn ang="0">
                    <a:pos x="7473" y="14141"/>
                  </a:cxn>
                  <a:cxn ang="0">
                    <a:pos x="7257" y="12429"/>
                  </a:cxn>
                  <a:cxn ang="0">
                    <a:pos x="7337" y="10988"/>
                  </a:cxn>
                  <a:cxn ang="0">
                    <a:pos x="7540" y="8984"/>
                  </a:cxn>
                  <a:cxn ang="0">
                    <a:pos x="9205" y="8149"/>
                  </a:cxn>
                  <a:cxn ang="0">
                    <a:pos x="10846" y="6998"/>
                  </a:cxn>
                  <a:cxn ang="0">
                    <a:pos x="11642" y="6779"/>
                  </a:cxn>
                  <a:cxn ang="0">
                    <a:pos x="11789" y="6695"/>
                  </a:cxn>
                  <a:cxn ang="0">
                    <a:pos x="11811" y="6484"/>
                  </a:cxn>
                  <a:cxn ang="0">
                    <a:pos x="11997" y="6342"/>
                  </a:cxn>
                  <a:cxn ang="0">
                    <a:pos x="1605" y="8341"/>
                  </a:cxn>
                  <a:cxn ang="0">
                    <a:pos x="2593" y="8587"/>
                  </a:cxn>
                  <a:cxn ang="0">
                    <a:pos x="4142" y="8660"/>
                  </a:cxn>
                </a:cxnLst>
                <a:rect l="0" t="0" r="r" b="b"/>
                <a:pathLst>
                  <a:path w="11997" h="16321">
                    <a:moveTo>
                      <a:pt x="11997" y="6342"/>
                    </a:moveTo>
                    <a:lnTo>
                      <a:pt x="11994" y="6336"/>
                    </a:lnTo>
                    <a:lnTo>
                      <a:pt x="11991" y="6328"/>
                    </a:lnTo>
                    <a:lnTo>
                      <a:pt x="11977" y="6317"/>
                    </a:lnTo>
                    <a:lnTo>
                      <a:pt x="11961" y="6306"/>
                    </a:lnTo>
                    <a:lnTo>
                      <a:pt x="11935" y="6298"/>
                    </a:lnTo>
                    <a:lnTo>
                      <a:pt x="11908" y="6292"/>
                    </a:lnTo>
                    <a:lnTo>
                      <a:pt x="11878" y="6289"/>
                    </a:lnTo>
                    <a:lnTo>
                      <a:pt x="11842" y="6287"/>
                    </a:lnTo>
                    <a:lnTo>
                      <a:pt x="11803" y="6284"/>
                    </a:lnTo>
                    <a:lnTo>
                      <a:pt x="11720" y="6287"/>
                    </a:lnTo>
                    <a:lnTo>
                      <a:pt x="11626" y="6295"/>
                    </a:lnTo>
                    <a:lnTo>
                      <a:pt x="11532" y="6306"/>
                    </a:lnTo>
                    <a:lnTo>
                      <a:pt x="11435" y="6325"/>
                    </a:lnTo>
                    <a:lnTo>
                      <a:pt x="11480" y="6301"/>
                    </a:lnTo>
                    <a:lnTo>
                      <a:pt x="11549" y="6265"/>
                    </a:lnTo>
                    <a:lnTo>
                      <a:pt x="11634" y="6218"/>
                    </a:lnTo>
                    <a:lnTo>
                      <a:pt x="11728" y="6166"/>
                    </a:lnTo>
                    <a:lnTo>
                      <a:pt x="11773" y="6136"/>
                    </a:lnTo>
                    <a:lnTo>
                      <a:pt x="11814" y="6109"/>
                    </a:lnTo>
                    <a:lnTo>
                      <a:pt x="11853" y="6079"/>
                    </a:lnTo>
                    <a:lnTo>
                      <a:pt x="11883" y="6052"/>
                    </a:lnTo>
                    <a:lnTo>
                      <a:pt x="11908" y="6022"/>
                    </a:lnTo>
                    <a:lnTo>
                      <a:pt x="11920" y="6011"/>
                    </a:lnTo>
                    <a:lnTo>
                      <a:pt x="11925" y="5996"/>
                    </a:lnTo>
                    <a:lnTo>
                      <a:pt x="11930" y="5983"/>
                    </a:lnTo>
                    <a:lnTo>
                      <a:pt x="11933" y="5972"/>
                    </a:lnTo>
                    <a:lnTo>
                      <a:pt x="11933" y="5959"/>
                    </a:lnTo>
                    <a:lnTo>
                      <a:pt x="11927" y="5948"/>
                    </a:lnTo>
                    <a:lnTo>
                      <a:pt x="11920" y="5934"/>
                    </a:lnTo>
                    <a:lnTo>
                      <a:pt x="11911" y="5923"/>
                    </a:lnTo>
                    <a:lnTo>
                      <a:pt x="11897" y="5914"/>
                    </a:lnTo>
                    <a:lnTo>
                      <a:pt x="11883" y="5909"/>
                    </a:lnTo>
                    <a:lnTo>
                      <a:pt x="11870" y="5906"/>
                    </a:lnTo>
                    <a:lnTo>
                      <a:pt x="11850" y="5904"/>
                    </a:lnTo>
                    <a:lnTo>
                      <a:pt x="11830" y="5904"/>
                    </a:lnTo>
                    <a:lnTo>
                      <a:pt x="11811" y="5904"/>
                    </a:lnTo>
                    <a:lnTo>
                      <a:pt x="11767" y="5912"/>
                    </a:lnTo>
                    <a:lnTo>
                      <a:pt x="11720" y="5926"/>
                    </a:lnTo>
                    <a:lnTo>
                      <a:pt x="11670" y="5942"/>
                    </a:lnTo>
                    <a:lnTo>
                      <a:pt x="11618" y="5962"/>
                    </a:lnTo>
                    <a:lnTo>
                      <a:pt x="11518" y="6008"/>
                    </a:lnTo>
                    <a:lnTo>
                      <a:pt x="11427" y="6054"/>
                    </a:lnTo>
                    <a:lnTo>
                      <a:pt x="11352" y="6093"/>
                    </a:lnTo>
                    <a:lnTo>
                      <a:pt x="11304" y="6115"/>
                    </a:lnTo>
                    <a:lnTo>
                      <a:pt x="11349" y="6066"/>
                    </a:lnTo>
                    <a:lnTo>
                      <a:pt x="11402" y="6008"/>
                    </a:lnTo>
                    <a:lnTo>
                      <a:pt x="11457" y="5950"/>
                    </a:lnTo>
                    <a:lnTo>
                      <a:pt x="11507" y="5893"/>
                    </a:lnTo>
                    <a:lnTo>
                      <a:pt x="11529" y="5863"/>
                    </a:lnTo>
                    <a:lnTo>
                      <a:pt x="11546" y="5836"/>
                    </a:lnTo>
                    <a:lnTo>
                      <a:pt x="11559" y="5808"/>
                    </a:lnTo>
                    <a:lnTo>
                      <a:pt x="11571" y="5783"/>
                    </a:lnTo>
                    <a:lnTo>
                      <a:pt x="11576" y="5761"/>
                    </a:lnTo>
                    <a:lnTo>
                      <a:pt x="11573" y="5740"/>
                    </a:lnTo>
                    <a:lnTo>
                      <a:pt x="11571" y="5729"/>
                    </a:lnTo>
                    <a:lnTo>
                      <a:pt x="11568" y="5720"/>
                    </a:lnTo>
                    <a:lnTo>
                      <a:pt x="11559" y="5713"/>
                    </a:lnTo>
                    <a:lnTo>
                      <a:pt x="11551" y="5704"/>
                    </a:lnTo>
                    <a:lnTo>
                      <a:pt x="11540" y="5699"/>
                    </a:lnTo>
                    <a:lnTo>
                      <a:pt x="11526" y="5696"/>
                    </a:lnTo>
                    <a:lnTo>
                      <a:pt x="11513" y="5693"/>
                    </a:lnTo>
                    <a:lnTo>
                      <a:pt x="11499" y="5696"/>
                    </a:lnTo>
                    <a:lnTo>
                      <a:pt x="11466" y="5701"/>
                    </a:lnTo>
                    <a:lnTo>
                      <a:pt x="11430" y="5715"/>
                    </a:lnTo>
                    <a:lnTo>
                      <a:pt x="11391" y="5734"/>
                    </a:lnTo>
                    <a:lnTo>
                      <a:pt x="11352" y="5759"/>
                    </a:lnTo>
                    <a:lnTo>
                      <a:pt x="11308" y="5790"/>
                    </a:lnTo>
                    <a:lnTo>
                      <a:pt x="11263" y="5819"/>
                    </a:lnTo>
                    <a:lnTo>
                      <a:pt x="11175" y="5887"/>
                    </a:lnTo>
                    <a:lnTo>
                      <a:pt x="11087" y="5955"/>
                    </a:lnTo>
                    <a:lnTo>
                      <a:pt x="11004" y="6018"/>
                    </a:lnTo>
                    <a:lnTo>
                      <a:pt x="10968" y="6044"/>
                    </a:lnTo>
                    <a:lnTo>
                      <a:pt x="10932" y="6066"/>
                    </a:lnTo>
                    <a:lnTo>
                      <a:pt x="10932" y="6008"/>
                    </a:lnTo>
                    <a:lnTo>
                      <a:pt x="10928" y="5955"/>
                    </a:lnTo>
                    <a:lnTo>
                      <a:pt x="10920" y="5909"/>
                    </a:lnTo>
                    <a:lnTo>
                      <a:pt x="10915" y="5885"/>
                    </a:lnTo>
                    <a:lnTo>
                      <a:pt x="10906" y="5863"/>
                    </a:lnTo>
                    <a:lnTo>
                      <a:pt x="10899" y="5844"/>
                    </a:lnTo>
                    <a:lnTo>
                      <a:pt x="10887" y="5824"/>
                    </a:lnTo>
                    <a:lnTo>
                      <a:pt x="10873" y="5808"/>
                    </a:lnTo>
                    <a:lnTo>
                      <a:pt x="10857" y="5790"/>
                    </a:lnTo>
                    <a:lnTo>
                      <a:pt x="10840" y="5776"/>
                    </a:lnTo>
                    <a:lnTo>
                      <a:pt x="10821" y="5761"/>
                    </a:lnTo>
                    <a:lnTo>
                      <a:pt x="10799" y="5748"/>
                    </a:lnTo>
                    <a:lnTo>
                      <a:pt x="10773" y="5737"/>
                    </a:lnTo>
                    <a:lnTo>
                      <a:pt x="10746" y="5732"/>
                    </a:lnTo>
                    <a:lnTo>
                      <a:pt x="10727" y="5732"/>
                    </a:lnTo>
                    <a:lnTo>
                      <a:pt x="10713" y="5734"/>
                    </a:lnTo>
                    <a:lnTo>
                      <a:pt x="10702" y="5740"/>
                    </a:lnTo>
                    <a:lnTo>
                      <a:pt x="10694" y="5751"/>
                    </a:lnTo>
                    <a:lnTo>
                      <a:pt x="10691" y="5764"/>
                    </a:lnTo>
                    <a:lnTo>
                      <a:pt x="10688" y="5783"/>
                    </a:lnTo>
                    <a:lnTo>
                      <a:pt x="10688" y="5805"/>
                    </a:lnTo>
                    <a:lnTo>
                      <a:pt x="10691" y="5863"/>
                    </a:lnTo>
                    <a:lnTo>
                      <a:pt x="10694" y="5937"/>
                    </a:lnTo>
                    <a:lnTo>
                      <a:pt x="10691" y="5981"/>
                    </a:lnTo>
                    <a:lnTo>
                      <a:pt x="10688" y="6027"/>
                    </a:lnTo>
                    <a:lnTo>
                      <a:pt x="10682" y="6081"/>
                    </a:lnTo>
                    <a:lnTo>
                      <a:pt x="10671" y="6136"/>
                    </a:lnTo>
                    <a:lnTo>
                      <a:pt x="10661" y="6211"/>
                    </a:lnTo>
                    <a:lnTo>
                      <a:pt x="10654" y="6243"/>
                    </a:lnTo>
                    <a:lnTo>
                      <a:pt x="10654" y="6279"/>
                    </a:lnTo>
                    <a:lnTo>
                      <a:pt x="10654" y="6352"/>
                    </a:lnTo>
                    <a:lnTo>
                      <a:pt x="10663" y="6448"/>
                    </a:lnTo>
                    <a:lnTo>
                      <a:pt x="10549" y="6320"/>
                    </a:lnTo>
                    <a:lnTo>
                      <a:pt x="10411" y="6437"/>
                    </a:lnTo>
                    <a:lnTo>
                      <a:pt x="10273" y="6552"/>
                    </a:lnTo>
                    <a:lnTo>
                      <a:pt x="10135" y="6664"/>
                    </a:lnTo>
                    <a:lnTo>
                      <a:pt x="9996" y="6773"/>
                    </a:lnTo>
                    <a:lnTo>
                      <a:pt x="9861" y="6877"/>
                    </a:lnTo>
                    <a:lnTo>
                      <a:pt x="9728" y="6981"/>
                    </a:lnTo>
                    <a:lnTo>
                      <a:pt x="9595" y="7080"/>
                    </a:lnTo>
                    <a:lnTo>
                      <a:pt x="9463" y="7176"/>
                    </a:lnTo>
                    <a:lnTo>
                      <a:pt x="9332" y="7269"/>
                    </a:lnTo>
                    <a:lnTo>
                      <a:pt x="9205" y="7359"/>
                    </a:lnTo>
                    <a:lnTo>
                      <a:pt x="9078" y="7446"/>
                    </a:lnTo>
                    <a:lnTo>
                      <a:pt x="8954" y="7528"/>
                    </a:lnTo>
                    <a:lnTo>
                      <a:pt x="8832" y="7608"/>
                    </a:lnTo>
                    <a:lnTo>
                      <a:pt x="8709" y="7682"/>
                    </a:lnTo>
                    <a:lnTo>
                      <a:pt x="8590" y="7755"/>
                    </a:lnTo>
                    <a:lnTo>
                      <a:pt x="8475" y="7823"/>
                    </a:lnTo>
                    <a:lnTo>
                      <a:pt x="8544" y="7750"/>
                    </a:lnTo>
                    <a:lnTo>
                      <a:pt x="8607" y="7676"/>
                    </a:lnTo>
                    <a:lnTo>
                      <a:pt x="8663" y="7602"/>
                    </a:lnTo>
                    <a:lnTo>
                      <a:pt x="8709" y="7525"/>
                    </a:lnTo>
                    <a:lnTo>
                      <a:pt x="8754" y="7449"/>
                    </a:lnTo>
                    <a:lnTo>
                      <a:pt x="8790" y="7375"/>
                    </a:lnTo>
                    <a:lnTo>
                      <a:pt x="8821" y="7298"/>
                    </a:lnTo>
                    <a:lnTo>
                      <a:pt x="8845" y="7222"/>
                    </a:lnTo>
                    <a:lnTo>
                      <a:pt x="8978" y="7138"/>
                    </a:lnTo>
                    <a:lnTo>
                      <a:pt x="9102" y="7050"/>
                    </a:lnTo>
                    <a:lnTo>
                      <a:pt x="9163" y="7003"/>
                    </a:lnTo>
                    <a:lnTo>
                      <a:pt x="9221" y="6957"/>
                    </a:lnTo>
                    <a:lnTo>
                      <a:pt x="9280" y="6910"/>
                    </a:lnTo>
                    <a:lnTo>
                      <a:pt x="9332" y="6864"/>
                    </a:lnTo>
                    <a:lnTo>
                      <a:pt x="9385" y="6814"/>
                    </a:lnTo>
                    <a:lnTo>
                      <a:pt x="9435" y="6765"/>
                    </a:lnTo>
                    <a:lnTo>
                      <a:pt x="9482" y="6714"/>
                    </a:lnTo>
                    <a:lnTo>
                      <a:pt x="9526" y="6661"/>
                    </a:lnTo>
                    <a:lnTo>
                      <a:pt x="9568" y="6606"/>
                    </a:lnTo>
                    <a:lnTo>
                      <a:pt x="9609" y="6550"/>
                    </a:lnTo>
                    <a:lnTo>
                      <a:pt x="9645" y="6492"/>
                    </a:lnTo>
                    <a:lnTo>
                      <a:pt x="9675" y="6432"/>
                    </a:lnTo>
                    <a:lnTo>
                      <a:pt x="9706" y="6371"/>
                    </a:lnTo>
                    <a:lnTo>
                      <a:pt x="9733" y="6308"/>
                    </a:lnTo>
                    <a:lnTo>
                      <a:pt x="9756" y="6243"/>
                    </a:lnTo>
                    <a:lnTo>
                      <a:pt x="9775" y="6175"/>
                    </a:lnTo>
                    <a:lnTo>
                      <a:pt x="9792" y="6107"/>
                    </a:lnTo>
                    <a:lnTo>
                      <a:pt x="9802" y="6032"/>
                    </a:lnTo>
                    <a:lnTo>
                      <a:pt x="9811" y="5959"/>
                    </a:lnTo>
                    <a:lnTo>
                      <a:pt x="9814" y="5879"/>
                    </a:lnTo>
                    <a:lnTo>
                      <a:pt x="9814" y="5800"/>
                    </a:lnTo>
                    <a:lnTo>
                      <a:pt x="9808" y="5718"/>
                    </a:lnTo>
                    <a:lnTo>
                      <a:pt x="9800" y="5633"/>
                    </a:lnTo>
                    <a:lnTo>
                      <a:pt x="9787" y="5543"/>
                    </a:lnTo>
                    <a:lnTo>
                      <a:pt x="9766" y="5452"/>
                    </a:lnTo>
                    <a:lnTo>
                      <a:pt x="9744" y="5357"/>
                    </a:lnTo>
                    <a:lnTo>
                      <a:pt x="9716" y="5258"/>
                    </a:lnTo>
                    <a:lnTo>
                      <a:pt x="9684" y="5157"/>
                    </a:lnTo>
                    <a:lnTo>
                      <a:pt x="9647" y="5059"/>
                    </a:lnTo>
                    <a:lnTo>
                      <a:pt x="9611" y="4963"/>
                    </a:lnTo>
                    <a:lnTo>
                      <a:pt x="9570" y="4870"/>
                    </a:lnTo>
                    <a:lnTo>
                      <a:pt x="9532" y="4774"/>
                    </a:lnTo>
                    <a:lnTo>
                      <a:pt x="9446" y="4588"/>
                    </a:lnTo>
                    <a:lnTo>
                      <a:pt x="9360" y="4402"/>
                    </a:lnTo>
                    <a:lnTo>
                      <a:pt x="9275" y="4217"/>
                    </a:lnTo>
                    <a:lnTo>
                      <a:pt x="9235" y="4123"/>
                    </a:lnTo>
                    <a:lnTo>
                      <a:pt x="9197" y="4031"/>
                    </a:lnTo>
                    <a:lnTo>
                      <a:pt x="9158" y="3935"/>
                    </a:lnTo>
                    <a:lnTo>
                      <a:pt x="9125" y="3839"/>
                    </a:lnTo>
                    <a:lnTo>
                      <a:pt x="9092" y="3741"/>
                    </a:lnTo>
                    <a:lnTo>
                      <a:pt x="9064" y="3642"/>
                    </a:lnTo>
                    <a:lnTo>
                      <a:pt x="9039" y="3547"/>
                    </a:lnTo>
                    <a:lnTo>
                      <a:pt x="9020" y="3451"/>
                    </a:lnTo>
                    <a:lnTo>
                      <a:pt x="9000" y="3355"/>
                    </a:lnTo>
                    <a:lnTo>
                      <a:pt x="8983" y="3257"/>
                    </a:lnTo>
                    <a:lnTo>
                      <a:pt x="8951" y="3060"/>
                    </a:lnTo>
                    <a:lnTo>
                      <a:pt x="8920" y="2865"/>
                    </a:lnTo>
                    <a:lnTo>
                      <a:pt x="8904" y="2767"/>
                    </a:lnTo>
                    <a:lnTo>
                      <a:pt x="8884" y="2669"/>
                    </a:lnTo>
                    <a:lnTo>
                      <a:pt x="8865" y="2573"/>
                    </a:lnTo>
                    <a:lnTo>
                      <a:pt x="8842" y="2477"/>
                    </a:lnTo>
                    <a:lnTo>
                      <a:pt x="8815" y="2384"/>
                    </a:lnTo>
                    <a:lnTo>
                      <a:pt x="8785" y="2291"/>
                    </a:lnTo>
                    <a:lnTo>
                      <a:pt x="8749" y="2199"/>
                    </a:lnTo>
                    <a:lnTo>
                      <a:pt x="8709" y="2110"/>
                    </a:lnTo>
                    <a:lnTo>
                      <a:pt x="8657" y="2006"/>
                    </a:lnTo>
                    <a:lnTo>
                      <a:pt x="8604" y="1909"/>
                    </a:lnTo>
                    <a:lnTo>
                      <a:pt x="8549" y="1812"/>
                    </a:lnTo>
                    <a:lnTo>
                      <a:pt x="8492" y="1720"/>
                    </a:lnTo>
                    <a:lnTo>
                      <a:pt x="8430" y="1629"/>
                    </a:lnTo>
                    <a:lnTo>
                      <a:pt x="8370" y="1542"/>
                    </a:lnTo>
                    <a:lnTo>
                      <a:pt x="8304" y="1457"/>
                    </a:lnTo>
                    <a:lnTo>
                      <a:pt x="8237" y="1377"/>
                    </a:lnTo>
                    <a:lnTo>
                      <a:pt x="8170" y="1299"/>
                    </a:lnTo>
                    <a:lnTo>
                      <a:pt x="8099" y="1224"/>
                    </a:lnTo>
                    <a:lnTo>
                      <a:pt x="8026" y="1151"/>
                    </a:lnTo>
                    <a:lnTo>
                      <a:pt x="7954" y="1082"/>
                    </a:lnTo>
                    <a:lnTo>
                      <a:pt x="7877" y="1014"/>
                    </a:lnTo>
                    <a:lnTo>
                      <a:pt x="7799" y="948"/>
                    </a:lnTo>
                    <a:lnTo>
                      <a:pt x="7723" y="885"/>
                    </a:lnTo>
                    <a:lnTo>
                      <a:pt x="7639" y="828"/>
                    </a:lnTo>
                    <a:lnTo>
                      <a:pt x="7559" y="767"/>
                    </a:lnTo>
                    <a:lnTo>
                      <a:pt x="7473" y="713"/>
                    </a:lnTo>
                    <a:lnTo>
                      <a:pt x="7390" y="661"/>
                    </a:lnTo>
                    <a:lnTo>
                      <a:pt x="7302" y="609"/>
                    </a:lnTo>
                    <a:lnTo>
                      <a:pt x="7216" y="561"/>
                    </a:lnTo>
                    <a:lnTo>
                      <a:pt x="7125" y="513"/>
                    </a:lnTo>
                    <a:lnTo>
                      <a:pt x="7036" y="470"/>
                    </a:lnTo>
                    <a:lnTo>
                      <a:pt x="6942" y="426"/>
                    </a:lnTo>
                    <a:lnTo>
                      <a:pt x="6851" y="385"/>
                    </a:lnTo>
                    <a:lnTo>
                      <a:pt x="6757" y="344"/>
                    </a:lnTo>
                    <a:lnTo>
                      <a:pt x="6659" y="305"/>
                    </a:lnTo>
                    <a:lnTo>
                      <a:pt x="6566" y="270"/>
                    </a:lnTo>
                    <a:lnTo>
                      <a:pt x="6466" y="235"/>
                    </a:lnTo>
                    <a:lnTo>
                      <a:pt x="6369" y="201"/>
                    </a:lnTo>
                    <a:lnTo>
                      <a:pt x="6170" y="142"/>
                    </a:lnTo>
                    <a:lnTo>
                      <a:pt x="6092" y="117"/>
                    </a:lnTo>
                    <a:lnTo>
                      <a:pt x="6012" y="97"/>
                    </a:lnTo>
                    <a:lnTo>
                      <a:pt x="5932" y="79"/>
                    </a:lnTo>
                    <a:lnTo>
                      <a:pt x="5852" y="63"/>
                    </a:lnTo>
                    <a:lnTo>
                      <a:pt x="5771" y="48"/>
                    </a:lnTo>
                    <a:lnTo>
                      <a:pt x="5688" y="38"/>
                    </a:lnTo>
                    <a:lnTo>
                      <a:pt x="5609" y="27"/>
                    </a:lnTo>
                    <a:lnTo>
                      <a:pt x="5526" y="19"/>
                    </a:lnTo>
                    <a:lnTo>
                      <a:pt x="5442" y="10"/>
                    </a:lnTo>
                    <a:lnTo>
                      <a:pt x="5359" y="5"/>
                    </a:lnTo>
                    <a:lnTo>
                      <a:pt x="5197" y="0"/>
                    </a:lnTo>
                    <a:lnTo>
                      <a:pt x="5028" y="2"/>
                    </a:lnTo>
                    <a:lnTo>
                      <a:pt x="4861" y="7"/>
                    </a:lnTo>
                    <a:lnTo>
                      <a:pt x="4695" y="19"/>
                    </a:lnTo>
                    <a:lnTo>
                      <a:pt x="4530" y="36"/>
                    </a:lnTo>
                    <a:lnTo>
                      <a:pt x="4364" y="54"/>
                    </a:lnTo>
                    <a:lnTo>
                      <a:pt x="4200" y="79"/>
                    </a:lnTo>
                    <a:lnTo>
                      <a:pt x="4037" y="106"/>
                    </a:lnTo>
                    <a:lnTo>
                      <a:pt x="3876" y="136"/>
                    </a:lnTo>
                    <a:lnTo>
                      <a:pt x="3716" y="169"/>
                    </a:lnTo>
                    <a:lnTo>
                      <a:pt x="3559" y="205"/>
                    </a:lnTo>
                    <a:lnTo>
                      <a:pt x="3406" y="242"/>
                    </a:lnTo>
                    <a:lnTo>
                      <a:pt x="3259" y="283"/>
                    </a:lnTo>
                    <a:lnTo>
                      <a:pt x="3116" y="331"/>
                    </a:lnTo>
                    <a:lnTo>
                      <a:pt x="2978" y="382"/>
                    </a:lnTo>
                    <a:lnTo>
                      <a:pt x="2845" y="437"/>
                    </a:lnTo>
                    <a:lnTo>
                      <a:pt x="2712" y="498"/>
                    </a:lnTo>
                    <a:lnTo>
                      <a:pt x="2587" y="563"/>
                    </a:lnTo>
                    <a:lnTo>
                      <a:pt x="2466" y="631"/>
                    </a:lnTo>
                    <a:lnTo>
                      <a:pt x="2347" y="705"/>
                    </a:lnTo>
                    <a:lnTo>
                      <a:pt x="2233" y="784"/>
                    </a:lnTo>
                    <a:lnTo>
                      <a:pt x="2126" y="866"/>
                    </a:lnTo>
                    <a:lnTo>
                      <a:pt x="2021" y="951"/>
                    </a:lnTo>
                    <a:lnTo>
                      <a:pt x="1921" y="1041"/>
                    </a:lnTo>
                    <a:lnTo>
                      <a:pt x="1824" y="1134"/>
                    </a:lnTo>
                    <a:lnTo>
                      <a:pt x="1733" y="1233"/>
                    </a:lnTo>
                    <a:lnTo>
                      <a:pt x="1647" y="1334"/>
                    </a:lnTo>
                    <a:lnTo>
                      <a:pt x="1564" y="1440"/>
                    </a:lnTo>
                    <a:lnTo>
                      <a:pt x="1486" y="1550"/>
                    </a:lnTo>
                    <a:lnTo>
                      <a:pt x="1414" y="1662"/>
                    </a:lnTo>
                    <a:lnTo>
                      <a:pt x="1345" y="1780"/>
                    </a:lnTo>
                    <a:lnTo>
                      <a:pt x="1281" y="1900"/>
                    </a:lnTo>
                    <a:lnTo>
                      <a:pt x="1223" y="2023"/>
                    </a:lnTo>
                    <a:lnTo>
                      <a:pt x="1168" y="2149"/>
                    </a:lnTo>
                    <a:lnTo>
                      <a:pt x="1118" y="2277"/>
                    </a:lnTo>
                    <a:lnTo>
                      <a:pt x="1074" y="2412"/>
                    </a:lnTo>
                    <a:lnTo>
                      <a:pt x="1033" y="2548"/>
                    </a:lnTo>
                    <a:lnTo>
                      <a:pt x="997" y="2688"/>
                    </a:lnTo>
                    <a:lnTo>
                      <a:pt x="966" y="2830"/>
                    </a:lnTo>
                    <a:lnTo>
                      <a:pt x="938" y="2974"/>
                    </a:lnTo>
                    <a:lnTo>
                      <a:pt x="919" y="3123"/>
                    </a:lnTo>
                    <a:lnTo>
                      <a:pt x="902" y="3276"/>
                    </a:lnTo>
                    <a:lnTo>
                      <a:pt x="891" y="3429"/>
                    </a:lnTo>
                    <a:lnTo>
                      <a:pt x="883" y="3528"/>
                    </a:lnTo>
                    <a:lnTo>
                      <a:pt x="869" y="3620"/>
                    </a:lnTo>
                    <a:lnTo>
                      <a:pt x="852" y="3714"/>
                    </a:lnTo>
                    <a:lnTo>
                      <a:pt x="831" y="3806"/>
                    </a:lnTo>
                    <a:lnTo>
                      <a:pt x="805" y="3894"/>
                    </a:lnTo>
                    <a:lnTo>
                      <a:pt x="778" y="3981"/>
                    </a:lnTo>
                    <a:lnTo>
                      <a:pt x="747" y="4066"/>
                    </a:lnTo>
                    <a:lnTo>
                      <a:pt x="714" y="4150"/>
                    </a:lnTo>
                    <a:lnTo>
                      <a:pt x="678" y="4233"/>
                    </a:lnTo>
                    <a:lnTo>
                      <a:pt x="640" y="4315"/>
                    </a:lnTo>
                    <a:lnTo>
                      <a:pt x="559" y="4476"/>
                    </a:lnTo>
                    <a:lnTo>
                      <a:pt x="476" y="4638"/>
                    </a:lnTo>
                    <a:lnTo>
                      <a:pt x="390" y="4796"/>
                    </a:lnTo>
                    <a:lnTo>
                      <a:pt x="307" y="4955"/>
                    </a:lnTo>
                    <a:lnTo>
                      <a:pt x="269" y="5037"/>
                    </a:lnTo>
                    <a:lnTo>
                      <a:pt x="230" y="5119"/>
                    </a:lnTo>
                    <a:lnTo>
                      <a:pt x="195" y="5202"/>
                    </a:lnTo>
                    <a:lnTo>
                      <a:pt x="158" y="5283"/>
                    </a:lnTo>
                    <a:lnTo>
                      <a:pt x="128" y="5367"/>
                    </a:lnTo>
                    <a:lnTo>
                      <a:pt x="97" y="5456"/>
                    </a:lnTo>
                    <a:lnTo>
                      <a:pt x="72" y="5543"/>
                    </a:lnTo>
                    <a:lnTo>
                      <a:pt x="47" y="5630"/>
                    </a:lnTo>
                    <a:lnTo>
                      <a:pt x="31" y="5723"/>
                    </a:lnTo>
                    <a:lnTo>
                      <a:pt x="14" y="5817"/>
                    </a:lnTo>
                    <a:lnTo>
                      <a:pt x="5" y="5912"/>
                    </a:lnTo>
                    <a:lnTo>
                      <a:pt x="0" y="6011"/>
                    </a:lnTo>
                    <a:lnTo>
                      <a:pt x="0" y="6112"/>
                    </a:lnTo>
                    <a:lnTo>
                      <a:pt x="5" y="6216"/>
                    </a:lnTo>
                    <a:lnTo>
                      <a:pt x="14" y="6315"/>
                    </a:lnTo>
                    <a:lnTo>
                      <a:pt x="26" y="6410"/>
                    </a:lnTo>
                    <a:lnTo>
                      <a:pt x="39" y="6509"/>
                    </a:lnTo>
                    <a:lnTo>
                      <a:pt x="55" y="6606"/>
                    </a:lnTo>
                    <a:lnTo>
                      <a:pt x="72" y="6702"/>
                    </a:lnTo>
                    <a:lnTo>
                      <a:pt x="95" y="6801"/>
                    </a:lnTo>
                    <a:lnTo>
                      <a:pt x="122" y="6896"/>
                    </a:lnTo>
                    <a:lnTo>
                      <a:pt x="150" y="6990"/>
                    </a:lnTo>
                    <a:lnTo>
                      <a:pt x="183" y="7083"/>
                    </a:lnTo>
                    <a:lnTo>
                      <a:pt x="219" y="7176"/>
                    </a:lnTo>
                    <a:lnTo>
                      <a:pt x="260" y="7266"/>
                    </a:lnTo>
                    <a:lnTo>
                      <a:pt x="307" y="7351"/>
                    </a:lnTo>
                    <a:lnTo>
                      <a:pt x="357" y="7438"/>
                    </a:lnTo>
                    <a:lnTo>
                      <a:pt x="412" y="7520"/>
                    </a:lnTo>
                    <a:lnTo>
                      <a:pt x="471" y="7600"/>
                    </a:lnTo>
                    <a:lnTo>
                      <a:pt x="537" y="7673"/>
                    </a:lnTo>
                    <a:lnTo>
                      <a:pt x="579" y="7719"/>
                    </a:lnTo>
                    <a:lnTo>
                      <a:pt x="623" y="7764"/>
                    </a:lnTo>
                    <a:lnTo>
                      <a:pt x="667" y="7804"/>
                    </a:lnTo>
                    <a:lnTo>
                      <a:pt x="714" y="7845"/>
                    </a:lnTo>
                    <a:lnTo>
                      <a:pt x="764" y="7886"/>
                    </a:lnTo>
                    <a:lnTo>
                      <a:pt x="811" y="7925"/>
                    </a:lnTo>
                    <a:lnTo>
                      <a:pt x="861" y="7961"/>
                    </a:lnTo>
                    <a:lnTo>
                      <a:pt x="914" y="7996"/>
                    </a:lnTo>
                    <a:lnTo>
                      <a:pt x="1019" y="8065"/>
                    </a:lnTo>
                    <a:lnTo>
                      <a:pt x="1126" y="8125"/>
                    </a:lnTo>
                    <a:lnTo>
                      <a:pt x="1237" y="8185"/>
                    </a:lnTo>
                    <a:lnTo>
                      <a:pt x="1350" y="8237"/>
                    </a:lnTo>
                    <a:lnTo>
                      <a:pt x="1492" y="8622"/>
                    </a:lnTo>
                    <a:lnTo>
                      <a:pt x="1655" y="9054"/>
                    </a:lnTo>
                    <a:lnTo>
                      <a:pt x="2023" y="10015"/>
                    </a:lnTo>
                    <a:lnTo>
                      <a:pt x="1981" y="10028"/>
                    </a:lnTo>
                    <a:lnTo>
                      <a:pt x="2036" y="10053"/>
                    </a:lnTo>
                    <a:lnTo>
                      <a:pt x="2086" y="10182"/>
                    </a:lnTo>
                    <a:lnTo>
                      <a:pt x="1840" y="10080"/>
                    </a:lnTo>
                    <a:lnTo>
                      <a:pt x="2228" y="11089"/>
                    </a:lnTo>
                    <a:lnTo>
                      <a:pt x="2202" y="11078"/>
                    </a:lnTo>
                    <a:lnTo>
                      <a:pt x="2178" y="11073"/>
                    </a:lnTo>
                    <a:lnTo>
                      <a:pt x="2159" y="11073"/>
                    </a:lnTo>
                    <a:lnTo>
                      <a:pt x="2145" y="11073"/>
                    </a:lnTo>
                    <a:lnTo>
                      <a:pt x="2133" y="11078"/>
                    </a:lnTo>
                    <a:lnTo>
                      <a:pt x="2126" y="11089"/>
                    </a:lnTo>
                    <a:lnTo>
                      <a:pt x="2122" y="11100"/>
                    </a:lnTo>
                    <a:lnTo>
                      <a:pt x="2119" y="11116"/>
                    </a:lnTo>
                    <a:lnTo>
                      <a:pt x="2119" y="11138"/>
                    </a:lnTo>
                    <a:lnTo>
                      <a:pt x="2122" y="11188"/>
                    </a:lnTo>
                    <a:lnTo>
                      <a:pt x="2122" y="11254"/>
                    </a:lnTo>
                    <a:lnTo>
                      <a:pt x="2122" y="11292"/>
                    </a:lnTo>
                    <a:lnTo>
                      <a:pt x="2122" y="11336"/>
                    </a:lnTo>
                    <a:lnTo>
                      <a:pt x="2117" y="11382"/>
                    </a:lnTo>
                    <a:lnTo>
                      <a:pt x="2109" y="11433"/>
                    </a:lnTo>
                    <a:lnTo>
                      <a:pt x="2097" y="11455"/>
                    </a:lnTo>
                    <a:lnTo>
                      <a:pt x="2086" y="11477"/>
                    </a:lnTo>
                    <a:lnTo>
                      <a:pt x="2078" y="11503"/>
                    </a:lnTo>
                    <a:lnTo>
                      <a:pt x="2073" y="11530"/>
                    </a:lnTo>
                    <a:lnTo>
                      <a:pt x="2067" y="11559"/>
                    </a:lnTo>
                    <a:lnTo>
                      <a:pt x="2064" y="11590"/>
                    </a:lnTo>
                    <a:lnTo>
                      <a:pt x="2064" y="11622"/>
                    </a:lnTo>
                    <a:lnTo>
                      <a:pt x="2064" y="11655"/>
                    </a:lnTo>
                    <a:lnTo>
                      <a:pt x="2067" y="11688"/>
                    </a:lnTo>
                    <a:lnTo>
                      <a:pt x="2073" y="11724"/>
                    </a:lnTo>
                    <a:lnTo>
                      <a:pt x="2081" y="11759"/>
                    </a:lnTo>
                    <a:lnTo>
                      <a:pt x="2090" y="11798"/>
                    </a:lnTo>
                    <a:lnTo>
                      <a:pt x="2100" y="11833"/>
                    </a:lnTo>
                    <a:lnTo>
                      <a:pt x="2112" y="11871"/>
                    </a:lnTo>
                    <a:lnTo>
                      <a:pt x="2128" y="11910"/>
                    </a:lnTo>
                    <a:lnTo>
                      <a:pt x="2145" y="11948"/>
                    </a:lnTo>
                    <a:lnTo>
                      <a:pt x="2169" y="11994"/>
                    </a:lnTo>
                    <a:lnTo>
                      <a:pt x="2195" y="12038"/>
                    </a:lnTo>
                    <a:lnTo>
                      <a:pt x="2219" y="12079"/>
                    </a:lnTo>
                    <a:lnTo>
                      <a:pt x="2250" y="12118"/>
                    </a:lnTo>
                    <a:lnTo>
                      <a:pt x="2278" y="12153"/>
                    </a:lnTo>
                    <a:lnTo>
                      <a:pt x="2307" y="12183"/>
                    </a:lnTo>
                    <a:lnTo>
                      <a:pt x="2341" y="12213"/>
                    </a:lnTo>
                    <a:lnTo>
                      <a:pt x="2371" y="12238"/>
                    </a:lnTo>
                    <a:lnTo>
                      <a:pt x="2402" y="12260"/>
                    </a:lnTo>
                    <a:lnTo>
                      <a:pt x="2435" y="12276"/>
                    </a:lnTo>
                    <a:lnTo>
                      <a:pt x="2466" y="12290"/>
                    </a:lnTo>
                    <a:lnTo>
                      <a:pt x="2496" y="12301"/>
                    </a:lnTo>
                    <a:lnTo>
                      <a:pt x="2526" y="12304"/>
                    </a:lnTo>
                    <a:lnTo>
                      <a:pt x="2557" y="12304"/>
                    </a:lnTo>
                    <a:lnTo>
                      <a:pt x="2585" y="12301"/>
                    </a:lnTo>
                    <a:lnTo>
                      <a:pt x="2612" y="12290"/>
                    </a:lnTo>
                    <a:lnTo>
                      <a:pt x="2629" y="12282"/>
                    </a:lnTo>
                    <a:lnTo>
                      <a:pt x="2643" y="12270"/>
                    </a:lnTo>
                    <a:lnTo>
                      <a:pt x="2657" y="12260"/>
                    </a:lnTo>
                    <a:lnTo>
                      <a:pt x="2667" y="12243"/>
                    </a:lnTo>
                    <a:lnTo>
                      <a:pt x="2819" y="12640"/>
                    </a:lnTo>
                    <a:lnTo>
                      <a:pt x="3129" y="12872"/>
                    </a:lnTo>
                    <a:lnTo>
                      <a:pt x="3519" y="13868"/>
                    </a:lnTo>
                    <a:lnTo>
                      <a:pt x="3790" y="13725"/>
                    </a:lnTo>
                    <a:lnTo>
                      <a:pt x="3433" y="12870"/>
                    </a:lnTo>
                    <a:lnTo>
                      <a:pt x="4028" y="12602"/>
                    </a:lnTo>
                    <a:lnTo>
                      <a:pt x="3985" y="12927"/>
                    </a:lnTo>
                    <a:lnTo>
                      <a:pt x="3943" y="13236"/>
                    </a:lnTo>
                    <a:lnTo>
                      <a:pt x="3879" y="13766"/>
                    </a:lnTo>
                    <a:lnTo>
                      <a:pt x="3838" y="14136"/>
                    </a:lnTo>
                    <a:lnTo>
                      <a:pt x="3824" y="14272"/>
                    </a:lnTo>
                    <a:lnTo>
                      <a:pt x="3940" y="14303"/>
                    </a:lnTo>
                    <a:lnTo>
                      <a:pt x="4054" y="14332"/>
                    </a:lnTo>
                    <a:lnTo>
                      <a:pt x="4167" y="14360"/>
                    </a:lnTo>
                    <a:lnTo>
                      <a:pt x="4275" y="14385"/>
                    </a:lnTo>
                    <a:lnTo>
                      <a:pt x="4385" y="14407"/>
                    </a:lnTo>
                    <a:lnTo>
                      <a:pt x="4490" y="14426"/>
                    </a:lnTo>
                    <a:lnTo>
                      <a:pt x="4595" y="14445"/>
                    </a:lnTo>
                    <a:lnTo>
                      <a:pt x="4701" y="14461"/>
                    </a:lnTo>
                    <a:lnTo>
                      <a:pt x="4668" y="15645"/>
                    </a:lnTo>
                    <a:lnTo>
                      <a:pt x="4595" y="15681"/>
                    </a:lnTo>
                    <a:lnTo>
                      <a:pt x="4518" y="15719"/>
                    </a:lnTo>
                    <a:lnTo>
                      <a:pt x="4424" y="15769"/>
                    </a:lnTo>
                    <a:lnTo>
                      <a:pt x="4328" y="15823"/>
                    </a:lnTo>
                    <a:lnTo>
                      <a:pt x="4278" y="15853"/>
                    </a:lnTo>
                    <a:lnTo>
                      <a:pt x="4231" y="15883"/>
                    </a:lnTo>
                    <a:lnTo>
                      <a:pt x="4190" y="15914"/>
                    </a:lnTo>
                    <a:lnTo>
                      <a:pt x="4150" y="15943"/>
                    </a:lnTo>
                    <a:lnTo>
                      <a:pt x="4117" y="15973"/>
                    </a:lnTo>
                    <a:lnTo>
                      <a:pt x="4090" y="16004"/>
                    </a:lnTo>
                    <a:lnTo>
                      <a:pt x="4070" y="16031"/>
                    </a:lnTo>
                    <a:lnTo>
                      <a:pt x="4064" y="16045"/>
                    </a:lnTo>
                    <a:lnTo>
                      <a:pt x="4062" y="16059"/>
                    </a:lnTo>
                    <a:lnTo>
                      <a:pt x="4059" y="16069"/>
                    </a:lnTo>
                    <a:lnTo>
                      <a:pt x="4062" y="16083"/>
                    </a:lnTo>
                    <a:lnTo>
                      <a:pt x="4064" y="16094"/>
                    </a:lnTo>
                    <a:lnTo>
                      <a:pt x="4073" y="16105"/>
                    </a:lnTo>
                    <a:lnTo>
                      <a:pt x="4084" y="16113"/>
                    </a:lnTo>
                    <a:lnTo>
                      <a:pt x="4098" y="16122"/>
                    </a:lnTo>
                    <a:lnTo>
                      <a:pt x="4114" y="16129"/>
                    </a:lnTo>
                    <a:lnTo>
                      <a:pt x="4133" y="16137"/>
                    </a:lnTo>
                    <a:lnTo>
                      <a:pt x="4159" y="16146"/>
                    </a:lnTo>
                    <a:lnTo>
                      <a:pt x="4186" y="16151"/>
                    </a:lnTo>
                    <a:lnTo>
                      <a:pt x="4255" y="16159"/>
                    </a:lnTo>
                    <a:lnTo>
                      <a:pt x="4338" y="16162"/>
                    </a:lnTo>
                    <a:lnTo>
                      <a:pt x="4443" y="16162"/>
                    </a:lnTo>
                    <a:lnTo>
                      <a:pt x="4566" y="16157"/>
                    </a:lnTo>
                    <a:lnTo>
                      <a:pt x="4709" y="16146"/>
                    </a:lnTo>
                    <a:lnTo>
                      <a:pt x="4875" y="16127"/>
                    </a:lnTo>
                    <a:lnTo>
                      <a:pt x="5064" y="16105"/>
                    </a:lnTo>
                    <a:lnTo>
                      <a:pt x="5274" y="16074"/>
                    </a:lnTo>
                    <a:lnTo>
                      <a:pt x="5511" y="16040"/>
                    </a:lnTo>
                    <a:lnTo>
                      <a:pt x="5437" y="15645"/>
                    </a:lnTo>
                    <a:lnTo>
                      <a:pt x="5435" y="14530"/>
                    </a:lnTo>
                    <a:lnTo>
                      <a:pt x="5573" y="14532"/>
                    </a:lnTo>
                    <a:lnTo>
                      <a:pt x="5705" y="14532"/>
                    </a:lnTo>
                    <a:lnTo>
                      <a:pt x="5744" y="15777"/>
                    </a:lnTo>
                    <a:lnTo>
                      <a:pt x="5666" y="16190"/>
                    </a:lnTo>
                    <a:lnTo>
                      <a:pt x="5910" y="16228"/>
                    </a:lnTo>
                    <a:lnTo>
                      <a:pt x="6126" y="16258"/>
                    </a:lnTo>
                    <a:lnTo>
                      <a:pt x="6316" y="16282"/>
                    </a:lnTo>
                    <a:lnTo>
                      <a:pt x="6485" y="16302"/>
                    </a:lnTo>
                    <a:lnTo>
                      <a:pt x="6630" y="16313"/>
                    </a:lnTo>
                    <a:lnTo>
                      <a:pt x="6757" y="16318"/>
                    </a:lnTo>
                    <a:lnTo>
                      <a:pt x="6862" y="16321"/>
                    </a:lnTo>
                    <a:lnTo>
                      <a:pt x="6950" y="16316"/>
                    </a:lnTo>
                    <a:lnTo>
                      <a:pt x="7019" y="16307"/>
                    </a:lnTo>
                    <a:lnTo>
                      <a:pt x="7050" y="16302"/>
                    </a:lnTo>
                    <a:lnTo>
                      <a:pt x="7075" y="16294"/>
                    </a:lnTo>
                    <a:lnTo>
                      <a:pt x="7094" y="16285"/>
                    </a:lnTo>
                    <a:lnTo>
                      <a:pt x="7114" y="16277"/>
                    </a:lnTo>
                    <a:lnTo>
                      <a:pt x="7128" y="16269"/>
                    </a:lnTo>
                    <a:lnTo>
                      <a:pt x="7138" y="16258"/>
                    </a:lnTo>
                    <a:lnTo>
                      <a:pt x="7147" y="16248"/>
                    </a:lnTo>
                    <a:lnTo>
                      <a:pt x="7152" y="16236"/>
                    </a:lnTo>
                    <a:lnTo>
                      <a:pt x="7152" y="16222"/>
                    </a:lnTo>
                    <a:lnTo>
                      <a:pt x="7152" y="16209"/>
                    </a:lnTo>
                    <a:lnTo>
                      <a:pt x="7149" y="16195"/>
                    </a:lnTo>
                    <a:lnTo>
                      <a:pt x="7144" y="16181"/>
                    </a:lnTo>
                    <a:lnTo>
                      <a:pt x="7125" y="16154"/>
                    </a:lnTo>
                    <a:lnTo>
                      <a:pt x="7100" y="16124"/>
                    </a:lnTo>
                    <a:lnTo>
                      <a:pt x="7066" y="16091"/>
                    </a:lnTo>
                    <a:lnTo>
                      <a:pt x="7028" y="16059"/>
                    </a:lnTo>
                    <a:lnTo>
                      <a:pt x="6986" y="16028"/>
                    </a:lnTo>
                    <a:lnTo>
                      <a:pt x="6939" y="15996"/>
                    </a:lnTo>
                    <a:lnTo>
                      <a:pt x="6892" y="15965"/>
                    </a:lnTo>
                    <a:lnTo>
                      <a:pt x="6792" y="15905"/>
                    </a:lnTo>
                    <a:lnTo>
                      <a:pt x="6701" y="15856"/>
                    </a:lnTo>
                    <a:lnTo>
                      <a:pt x="6623" y="15815"/>
                    </a:lnTo>
                    <a:lnTo>
                      <a:pt x="6549" y="15777"/>
                    </a:lnTo>
                    <a:lnTo>
                      <a:pt x="6466" y="14461"/>
                    </a:lnTo>
                    <a:lnTo>
                      <a:pt x="6585" y="14439"/>
                    </a:lnTo>
                    <a:lnTo>
                      <a:pt x="6699" y="14417"/>
                    </a:lnTo>
                    <a:lnTo>
                      <a:pt x="6804" y="14390"/>
                    </a:lnTo>
                    <a:lnTo>
                      <a:pt x="6900" y="14366"/>
                    </a:lnTo>
                    <a:lnTo>
                      <a:pt x="6992" y="14339"/>
                    </a:lnTo>
                    <a:lnTo>
                      <a:pt x="7075" y="14310"/>
                    </a:lnTo>
                    <a:lnTo>
                      <a:pt x="7149" y="14286"/>
                    </a:lnTo>
                    <a:lnTo>
                      <a:pt x="7216" y="14262"/>
                    </a:lnTo>
                    <a:lnTo>
                      <a:pt x="7326" y="14215"/>
                    </a:lnTo>
                    <a:lnTo>
                      <a:pt x="7407" y="14177"/>
                    </a:lnTo>
                    <a:lnTo>
                      <a:pt x="7456" y="14152"/>
                    </a:lnTo>
                    <a:lnTo>
                      <a:pt x="7473" y="14141"/>
                    </a:lnTo>
                    <a:lnTo>
                      <a:pt x="7471" y="14059"/>
                    </a:lnTo>
                    <a:lnTo>
                      <a:pt x="7468" y="13971"/>
                    </a:lnTo>
                    <a:lnTo>
                      <a:pt x="7462" y="13879"/>
                    </a:lnTo>
                    <a:lnTo>
                      <a:pt x="7456" y="13783"/>
                    </a:lnTo>
                    <a:lnTo>
                      <a:pt x="7435" y="13577"/>
                    </a:lnTo>
                    <a:lnTo>
                      <a:pt x="7409" y="13362"/>
                    </a:lnTo>
                    <a:lnTo>
                      <a:pt x="7376" y="13134"/>
                    </a:lnTo>
                    <a:lnTo>
                      <a:pt x="7340" y="12902"/>
                    </a:lnTo>
                    <a:lnTo>
                      <a:pt x="7299" y="12667"/>
                    </a:lnTo>
                    <a:lnTo>
                      <a:pt x="7257" y="12429"/>
                    </a:lnTo>
                    <a:lnTo>
                      <a:pt x="7352" y="12386"/>
                    </a:lnTo>
                    <a:lnTo>
                      <a:pt x="7418" y="12353"/>
                    </a:lnTo>
                    <a:lnTo>
                      <a:pt x="7473" y="12323"/>
                    </a:lnTo>
                    <a:lnTo>
                      <a:pt x="7471" y="12166"/>
                    </a:lnTo>
                    <a:lnTo>
                      <a:pt x="7459" y="11994"/>
                    </a:lnTo>
                    <a:lnTo>
                      <a:pt x="7442" y="11811"/>
                    </a:lnTo>
                    <a:lnTo>
                      <a:pt x="7423" y="11617"/>
                    </a:lnTo>
                    <a:lnTo>
                      <a:pt x="7399" y="11414"/>
                    </a:lnTo>
                    <a:lnTo>
                      <a:pt x="7368" y="11204"/>
                    </a:lnTo>
                    <a:lnTo>
                      <a:pt x="7337" y="10988"/>
                    </a:lnTo>
                    <a:lnTo>
                      <a:pt x="7302" y="10772"/>
                    </a:lnTo>
                    <a:lnTo>
                      <a:pt x="7263" y="10553"/>
                    </a:lnTo>
                    <a:lnTo>
                      <a:pt x="7224" y="10337"/>
                    </a:lnTo>
                    <a:lnTo>
                      <a:pt x="7147" y="9916"/>
                    </a:lnTo>
                    <a:lnTo>
                      <a:pt x="7066" y="9528"/>
                    </a:lnTo>
                    <a:lnTo>
                      <a:pt x="6997" y="9185"/>
                    </a:lnTo>
                    <a:lnTo>
                      <a:pt x="7088" y="9156"/>
                    </a:lnTo>
                    <a:lnTo>
                      <a:pt x="7211" y="9112"/>
                    </a:lnTo>
                    <a:lnTo>
                      <a:pt x="7359" y="9054"/>
                    </a:lnTo>
                    <a:lnTo>
                      <a:pt x="7540" y="8984"/>
                    </a:lnTo>
                    <a:lnTo>
                      <a:pt x="7742" y="8899"/>
                    </a:lnTo>
                    <a:lnTo>
                      <a:pt x="7966" y="8798"/>
                    </a:lnTo>
                    <a:lnTo>
                      <a:pt x="8211" y="8682"/>
                    </a:lnTo>
                    <a:lnTo>
                      <a:pt x="8342" y="8619"/>
                    </a:lnTo>
                    <a:lnTo>
                      <a:pt x="8478" y="8551"/>
                    </a:lnTo>
                    <a:lnTo>
                      <a:pt x="8616" y="8480"/>
                    </a:lnTo>
                    <a:lnTo>
                      <a:pt x="8757" y="8404"/>
                    </a:lnTo>
                    <a:lnTo>
                      <a:pt x="8904" y="8324"/>
                    </a:lnTo>
                    <a:lnTo>
                      <a:pt x="9053" y="8239"/>
                    </a:lnTo>
                    <a:lnTo>
                      <a:pt x="9205" y="8149"/>
                    </a:lnTo>
                    <a:lnTo>
                      <a:pt x="9360" y="8056"/>
                    </a:lnTo>
                    <a:lnTo>
                      <a:pt x="9521" y="7958"/>
                    </a:lnTo>
                    <a:lnTo>
                      <a:pt x="9681" y="7854"/>
                    </a:lnTo>
                    <a:lnTo>
                      <a:pt x="9842" y="7747"/>
                    </a:lnTo>
                    <a:lnTo>
                      <a:pt x="10007" y="7635"/>
                    </a:lnTo>
                    <a:lnTo>
                      <a:pt x="10173" y="7518"/>
                    </a:lnTo>
                    <a:lnTo>
                      <a:pt x="10339" y="7394"/>
                    </a:lnTo>
                    <a:lnTo>
                      <a:pt x="10508" y="7269"/>
                    </a:lnTo>
                    <a:lnTo>
                      <a:pt x="10677" y="7135"/>
                    </a:lnTo>
                    <a:lnTo>
                      <a:pt x="10846" y="6998"/>
                    </a:lnTo>
                    <a:lnTo>
                      <a:pt x="11018" y="6855"/>
                    </a:lnTo>
                    <a:lnTo>
                      <a:pt x="11103" y="6836"/>
                    </a:lnTo>
                    <a:lnTo>
                      <a:pt x="11216" y="6814"/>
                    </a:lnTo>
                    <a:lnTo>
                      <a:pt x="11332" y="6795"/>
                    </a:lnTo>
                    <a:lnTo>
                      <a:pt x="11380" y="6790"/>
                    </a:lnTo>
                    <a:lnTo>
                      <a:pt x="11421" y="6787"/>
                    </a:lnTo>
                    <a:lnTo>
                      <a:pt x="11480" y="6790"/>
                    </a:lnTo>
                    <a:lnTo>
                      <a:pt x="11537" y="6787"/>
                    </a:lnTo>
                    <a:lnTo>
                      <a:pt x="11592" y="6785"/>
                    </a:lnTo>
                    <a:lnTo>
                      <a:pt x="11642" y="6779"/>
                    </a:lnTo>
                    <a:lnTo>
                      <a:pt x="11689" y="6771"/>
                    </a:lnTo>
                    <a:lnTo>
                      <a:pt x="11732" y="6763"/>
                    </a:lnTo>
                    <a:lnTo>
                      <a:pt x="11761" y="6751"/>
                    </a:lnTo>
                    <a:lnTo>
                      <a:pt x="11787" y="6741"/>
                    </a:lnTo>
                    <a:lnTo>
                      <a:pt x="11794" y="6732"/>
                    </a:lnTo>
                    <a:lnTo>
                      <a:pt x="11801" y="6727"/>
                    </a:lnTo>
                    <a:lnTo>
                      <a:pt x="11803" y="6719"/>
                    </a:lnTo>
                    <a:lnTo>
                      <a:pt x="11801" y="6710"/>
                    </a:lnTo>
                    <a:lnTo>
                      <a:pt x="11797" y="6702"/>
                    </a:lnTo>
                    <a:lnTo>
                      <a:pt x="11789" y="6695"/>
                    </a:lnTo>
                    <a:lnTo>
                      <a:pt x="11780" y="6686"/>
                    </a:lnTo>
                    <a:lnTo>
                      <a:pt x="11764" y="6675"/>
                    </a:lnTo>
                    <a:lnTo>
                      <a:pt x="11723" y="6656"/>
                    </a:lnTo>
                    <a:lnTo>
                      <a:pt x="11665" y="6637"/>
                    </a:lnTo>
                    <a:lnTo>
                      <a:pt x="11590" y="6613"/>
                    </a:lnTo>
                    <a:lnTo>
                      <a:pt x="11494" y="6591"/>
                    </a:lnTo>
                    <a:lnTo>
                      <a:pt x="11559" y="6565"/>
                    </a:lnTo>
                    <a:lnTo>
                      <a:pt x="11640" y="6541"/>
                    </a:lnTo>
                    <a:lnTo>
                      <a:pt x="11725" y="6514"/>
                    </a:lnTo>
                    <a:lnTo>
                      <a:pt x="11811" y="6484"/>
                    </a:lnTo>
                    <a:lnTo>
                      <a:pt x="11850" y="6470"/>
                    </a:lnTo>
                    <a:lnTo>
                      <a:pt x="11889" y="6453"/>
                    </a:lnTo>
                    <a:lnTo>
                      <a:pt x="11920" y="6437"/>
                    </a:lnTo>
                    <a:lnTo>
                      <a:pt x="11949" y="6418"/>
                    </a:lnTo>
                    <a:lnTo>
                      <a:pt x="11972" y="6402"/>
                    </a:lnTo>
                    <a:lnTo>
                      <a:pt x="11989" y="6383"/>
                    </a:lnTo>
                    <a:lnTo>
                      <a:pt x="11991" y="6371"/>
                    </a:lnTo>
                    <a:lnTo>
                      <a:pt x="11997" y="6364"/>
                    </a:lnTo>
                    <a:lnTo>
                      <a:pt x="11997" y="6352"/>
                    </a:lnTo>
                    <a:lnTo>
                      <a:pt x="11997" y="6342"/>
                    </a:lnTo>
                    <a:close/>
                    <a:moveTo>
                      <a:pt x="3500" y="9793"/>
                    </a:moveTo>
                    <a:lnTo>
                      <a:pt x="2321" y="10216"/>
                    </a:lnTo>
                    <a:lnTo>
                      <a:pt x="2278" y="10110"/>
                    </a:lnTo>
                    <a:lnTo>
                      <a:pt x="3592" y="9635"/>
                    </a:lnTo>
                    <a:lnTo>
                      <a:pt x="3500" y="9793"/>
                    </a:lnTo>
                    <a:close/>
                    <a:moveTo>
                      <a:pt x="3733" y="9396"/>
                    </a:moveTo>
                    <a:lnTo>
                      <a:pt x="2209" y="9946"/>
                    </a:lnTo>
                    <a:lnTo>
                      <a:pt x="1807" y="9006"/>
                    </a:lnTo>
                    <a:lnTo>
                      <a:pt x="1500" y="8300"/>
                    </a:lnTo>
                    <a:lnTo>
                      <a:pt x="1605" y="8341"/>
                    </a:lnTo>
                    <a:lnTo>
                      <a:pt x="1712" y="8377"/>
                    </a:lnTo>
                    <a:lnTo>
                      <a:pt x="1818" y="8411"/>
                    </a:lnTo>
                    <a:lnTo>
                      <a:pt x="1923" y="8442"/>
                    </a:lnTo>
                    <a:lnTo>
                      <a:pt x="2028" y="8472"/>
                    </a:lnTo>
                    <a:lnTo>
                      <a:pt x="2131" y="8500"/>
                    </a:lnTo>
                    <a:lnTo>
                      <a:pt x="2233" y="8522"/>
                    </a:lnTo>
                    <a:lnTo>
                      <a:pt x="2330" y="8543"/>
                    </a:lnTo>
                    <a:lnTo>
                      <a:pt x="2416" y="8559"/>
                    </a:lnTo>
                    <a:lnTo>
                      <a:pt x="2504" y="8573"/>
                    </a:lnTo>
                    <a:lnTo>
                      <a:pt x="2593" y="8587"/>
                    </a:lnTo>
                    <a:lnTo>
                      <a:pt x="2681" y="8595"/>
                    </a:lnTo>
                    <a:lnTo>
                      <a:pt x="2769" y="8604"/>
                    </a:lnTo>
                    <a:lnTo>
                      <a:pt x="2859" y="8611"/>
                    </a:lnTo>
                    <a:lnTo>
                      <a:pt x="3038" y="8619"/>
                    </a:lnTo>
                    <a:lnTo>
                      <a:pt x="3218" y="8625"/>
                    </a:lnTo>
                    <a:lnTo>
                      <a:pt x="3398" y="8628"/>
                    </a:lnTo>
                    <a:lnTo>
                      <a:pt x="3755" y="8628"/>
                    </a:lnTo>
                    <a:lnTo>
                      <a:pt x="4018" y="8625"/>
                    </a:lnTo>
                    <a:lnTo>
                      <a:pt x="4078" y="8644"/>
                    </a:lnTo>
                    <a:lnTo>
                      <a:pt x="4142" y="8660"/>
                    </a:lnTo>
                    <a:lnTo>
                      <a:pt x="4062" y="8814"/>
                    </a:lnTo>
                    <a:lnTo>
                      <a:pt x="3962" y="8997"/>
                    </a:lnTo>
                    <a:lnTo>
                      <a:pt x="3849" y="9197"/>
                    </a:lnTo>
                    <a:lnTo>
                      <a:pt x="3733" y="9396"/>
                    </a:lnTo>
                    <a:close/>
                    <a:moveTo>
                      <a:pt x="6820" y="8600"/>
                    </a:moveTo>
                    <a:lnTo>
                      <a:pt x="6837" y="8598"/>
                    </a:lnTo>
                    <a:lnTo>
                      <a:pt x="6840" y="8600"/>
                    </a:lnTo>
                    <a:lnTo>
                      <a:pt x="6820" y="8600"/>
                    </a:lnTo>
                    <a:close/>
                  </a:path>
                </a:pathLst>
              </a:custGeom>
              <a:solidFill>
                <a:srgbClr val="773F2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2" name="Freeform 224"/>
              <p:cNvSpPr>
                <a:spLocks noEditPoints="1"/>
              </p:cNvSpPr>
              <p:nvPr/>
            </p:nvSpPr>
            <p:spPr bwMode="auto">
              <a:xfrm>
                <a:off x="2832" y="1584"/>
                <a:ext cx="1504" cy="2336"/>
              </a:xfrm>
              <a:custGeom>
                <a:avLst/>
                <a:gdLst/>
                <a:ahLst/>
                <a:cxnLst>
                  <a:cxn ang="0">
                    <a:pos x="11925" y="6071"/>
                  </a:cxn>
                  <a:cxn ang="0">
                    <a:pos x="11323" y="6132"/>
                  </a:cxn>
                  <a:cxn ang="0">
                    <a:pos x="11337" y="5778"/>
                  </a:cxn>
                  <a:cxn ang="0">
                    <a:pos x="10735" y="5732"/>
                  </a:cxn>
                  <a:cxn ang="0">
                    <a:pos x="10563" y="6320"/>
                  </a:cxn>
                  <a:cxn ang="0">
                    <a:pos x="8823" y="7397"/>
                  </a:cxn>
                  <a:cxn ang="0">
                    <a:pos x="9830" y="6098"/>
                  </a:cxn>
                  <a:cxn ang="0">
                    <a:pos x="9099" y="3654"/>
                  </a:cxn>
                  <a:cxn ang="0">
                    <a:pos x="8056" y="1157"/>
                  </a:cxn>
                  <a:cxn ang="0">
                    <a:pos x="5547" y="19"/>
                  </a:cxn>
                  <a:cxn ang="0">
                    <a:pos x="2133" y="869"/>
                  </a:cxn>
                  <a:cxn ang="0">
                    <a:pos x="838" y="3801"/>
                  </a:cxn>
                  <a:cxn ang="0">
                    <a:pos x="8" y="6235"/>
                  </a:cxn>
                  <a:cxn ang="0">
                    <a:pos x="1029" y="8096"/>
                  </a:cxn>
                  <a:cxn ang="0">
                    <a:pos x="1845" y="10092"/>
                  </a:cxn>
                  <a:cxn ang="0">
                    <a:pos x="2095" y="11481"/>
                  </a:cxn>
                  <a:cxn ang="0">
                    <a:pos x="2452" y="12312"/>
                  </a:cxn>
                  <a:cxn ang="0">
                    <a:pos x="3818" y="13759"/>
                  </a:cxn>
                  <a:cxn ang="0">
                    <a:pos x="4507" y="14459"/>
                  </a:cxn>
                  <a:cxn ang="0">
                    <a:pos x="4103" y="16152"/>
                  </a:cxn>
                  <a:cxn ang="0">
                    <a:pos x="5724" y="14566"/>
                  </a:cxn>
                  <a:cxn ang="0">
                    <a:pos x="7176" y="16278"/>
                  </a:cxn>
                  <a:cxn ang="0">
                    <a:pos x="6825" y="14424"/>
                  </a:cxn>
                  <a:cxn ang="0">
                    <a:pos x="7445" y="12384"/>
                  </a:cxn>
                  <a:cxn ang="0">
                    <a:pos x="8239" y="8716"/>
                  </a:cxn>
                  <a:cxn ang="0">
                    <a:pos x="11432" y="6821"/>
                  </a:cxn>
                  <a:cxn ang="0">
                    <a:pos x="11582" y="6599"/>
                  </a:cxn>
                  <a:cxn ang="0">
                    <a:pos x="11701" y="6528"/>
                  </a:cxn>
                  <a:cxn ang="0">
                    <a:pos x="11440" y="6788"/>
                  </a:cxn>
                  <a:cxn ang="0">
                    <a:pos x="7980" y="8801"/>
                  </a:cxn>
                  <a:cxn ang="0">
                    <a:pos x="7483" y="12326"/>
                  </a:cxn>
                  <a:cxn ang="0">
                    <a:pos x="7196" y="14273"/>
                  </a:cxn>
                  <a:cxn ang="0">
                    <a:pos x="7116" y="16163"/>
                  </a:cxn>
                  <a:cxn ang="0">
                    <a:pos x="5780" y="15799"/>
                  </a:cxn>
                  <a:cxn ang="0">
                    <a:pos x="4393" y="16163"/>
                  </a:cxn>
                  <a:cxn ang="0">
                    <a:pos x="4737" y="14478"/>
                  </a:cxn>
                  <a:cxn ang="0">
                    <a:pos x="3438" y="12881"/>
                  </a:cxn>
                  <a:cxn ang="0">
                    <a:pos x="2562" y="12304"/>
                  </a:cxn>
                  <a:cxn ang="0">
                    <a:pos x="2102" y="11585"/>
                  </a:cxn>
                  <a:cxn ang="0">
                    <a:pos x="2260" y="11101"/>
                  </a:cxn>
                  <a:cxn ang="0">
                    <a:pos x="891" y="7964"/>
                  </a:cxn>
                  <a:cxn ang="0">
                    <a:pos x="33" y="6083"/>
                  </a:cxn>
                  <a:cxn ang="0">
                    <a:pos x="905" y="3632"/>
                  </a:cxn>
                  <a:cxn ang="0">
                    <a:pos x="2374" y="736"/>
                  </a:cxn>
                  <a:cxn ang="0">
                    <a:pos x="5804" y="85"/>
                  </a:cxn>
                  <a:cxn ang="0">
                    <a:pos x="8175" y="1326"/>
                  </a:cxn>
                  <a:cxn ang="0">
                    <a:pos x="9127" y="3859"/>
                  </a:cxn>
                  <a:cxn ang="0">
                    <a:pos x="9775" y="6200"/>
                  </a:cxn>
                  <a:cxn ang="0">
                    <a:pos x="8715" y="7535"/>
                  </a:cxn>
                  <a:cxn ang="0">
                    <a:pos x="10165" y="6695"/>
                  </a:cxn>
                  <a:cxn ang="0">
                    <a:pos x="10723" y="5809"/>
                  </a:cxn>
                  <a:cxn ang="0">
                    <a:pos x="10951" y="6098"/>
                  </a:cxn>
                  <a:cxn ang="0">
                    <a:pos x="11528" y="5877"/>
                  </a:cxn>
                  <a:cxn ang="0">
                    <a:pos x="11905" y="5945"/>
                  </a:cxn>
                  <a:cxn ang="0">
                    <a:pos x="11548" y="6339"/>
                  </a:cxn>
                  <a:cxn ang="0">
                    <a:pos x="3519" y="9810"/>
                  </a:cxn>
                  <a:cxn ang="0">
                    <a:pos x="2221" y="9949"/>
                  </a:cxn>
                  <a:cxn ang="0">
                    <a:pos x="4037" y="8642"/>
                  </a:cxn>
                  <a:cxn ang="0">
                    <a:pos x="3509" y="8628"/>
                  </a:cxn>
                  <a:cxn ang="0">
                    <a:pos x="2224" y="9979"/>
                  </a:cxn>
                  <a:cxn ang="0">
                    <a:pos x="6873" y="8607"/>
                  </a:cxn>
                </a:cxnLst>
                <a:rect l="0" t="0" r="r" b="b"/>
                <a:pathLst>
                  <a:path w="12032" h="16354">
                    <a:moveTo>
                      <a:pt x="12016" y="6359"/>
                    </a:moveTo>
                    <a:lnTo>
                      <a:pt x="12032" y="6356"/>
                    </a:lnTo>
                    <a:lnTo>
                      <a:pt x="12027" y="6345"/>
                    </a:lnTo>
                    <a:lnTo>
                      <a:pt x="12021" y="6337"/>
                    </a:lnTo>
                    <a:lnTo>
                      <a:pt x="12013" y="6328"/>
                    </a:lnTo>
                    <a:lnTo>
                      <a:pt x="12004" y="6320"/>
                    </a:lnTo>
                    <a:lnTo>
                      <a:pt x="11987" y="6309"/>
                    </a:lnTo>
                    <a:lnTo>
                      <a:pt x="11971" y="6304"/>
                    </a:lnTo>
                    <a:lnTo>
                      <a:pt x="11949" y="6298"/>
                    </a:lnTo>
                    <a:lnTo>
                      <a:pt x="11927" y="6293"/>
                    </a:lnTo>
                    <a:lnTo>
                      <a:pt x="11872" y="6287"/>
                    </a:lnTo>
                    <a:lnTo>
                      <a:pt x="11811" y="6284"/>
                    </a:lnTo>
                    <a:lnTo>
                      <a:pt x="11728" y="6287"/>
                    </a:lnTo>
                    <a:lnTo>
                      <a:pt x="11637" y="6296"/>
                    </a:lnTo>
                    <a:lnTo>
                      <a:pt x="11545" y="6309"/>
                    </a:lnTo>
                    <a:lnTo>
                      <a:pt x="11451" y="6325"/>
                    </a:lnTo>
                    <a:lnTo>
                      <a:pt x="11454" y="6342"/>
                    </a:lnTo>
                    <a:lnTo>
                      <a:pt x="11463" y="6356"/>
                    </a:lnTo>
                    <a:lnTo>
                      <a:pt x="11568" y="6301"/>
                    </a:lnTo>
                    <a:lnTo>
                      <a:pt x="11692" y="6233"/>
                    </a:lnTo>
                    <a:lnTo>
                      <a:pt x="11758" y="6194"/>
                    </a:lnTo>
                    <a:lnTo>
                      <a:pt x="11820" y="6153"/>
                    </a:lnTo>
                    <a:lnTo>
                      <a:pt x="11877" y="6112"/>
                    </a:lnTo>
                    <a:lnTo>
                      <a:pt x="11902" y="6090"/>
                    </a:lnTo>
                    <a:lnTo>
                      <a:pt x="11925" y="6071"/>
                    </a:lnTo>
                    <a:lnTo>
                      <a:pt x="11941" y="6049"/>
                    </a:lnTo>
                    <a:lnTo>
                      <a:pt x="11954" y="6028"/>
                    </a:lnTo>
                    <a:lnTo>
                      <a:pt x="11966" y="6006"/>
                    </a:lnTo>
                    <a:lnTo>
                      <a:pt x="11968" y="5984"/>
                    </a:lnTo>
                    <a:lnTo>
                      <a:pt x="11966" y="5970"/>
                    </a:lnTo>
                    <a:lnTo>
                      <a:pt x="11963" y="5959"/>
                    </a:lnTo>
                    <a:lnTo>
                      <a:pt x="11963" y="5957"/>
                    </a:lnTo>
                    <a:lnTo>
                      <a:pt x="11954" y="5945"/>
                    </a:lnTo>
                    <a:lnTo>
                      <a:pt x="11944" y="5931"/>
                    </a:lnTo>
                    <a:lnTo>
                      <a:pt x="11932" y="5923"/>
                    </a:lnTo>
                    <a:lnTo>
                      <a:pt x="11918" y="5916"/>
                    </a:lnTo>
                    <a:lnTo>
                      <a:pt x="11905" y="5910"/>
                    </a:lnTo>
                    <a:lnTo>
                      <a:pt x="11891" y="5907"/>
                    </a:lnTo>
                    <a:lnTo>
                      <a:pt x="11858" y="5904"/>
                    </a:lnTo>
                    <a:lnTo>
                      <a:pt x="11825" y="5904"/>
                    </a:lnTo>
                    <a:lnTo>
                      <a:pt x="11786" y="5913"/>
                    </a:lnTo>
                    <a:lnTo>
                      <a:pt x="11751" y="5921"/>
                    </a:lnTo>
                    <a:lnTo>
                      <a:pt x="11708" y="5935"/>
                    </a:lnTo>
                    <a:lnTo>
                      <a:pt x="11647" y="5957"/>
                    </a:lnTo>
                    <a:lnTo>
                      <a:pt x="11587" y="5984"/>
                    </a:lnTo>
                    <a:lnTo>
                      <a:pt x="11526" y="6011"/>
                    </a:lnTo>
                    <a:lnTo>
                      <a:pt x="11470" y="6039"/>
                    </a:lnTo>
                    <a:lnTo>
                      <a:pt x="11373" y="6088"/>
                    </a:lnTo>
                    <a:lnTo>
                      <a:pt x="11318" y="6115"/>
                    </a:lnTo>
                    <a:lnTo>
                      <a:pt x="11323" y="6132"/>
                    </a:lnTo>
                    <a:lnTo>
                      <a:pt x="11335" y="6143"/>
                    </a:lnTo>
                    <a:lnTo>
                      <a:pt x="11415" y="6055"/>
                    </a:lnTo>
                    <a:lnTo>
                      <a:pt x="11463" y="6008"/>
                    </a:lnTo>
                    <a:lnTo>
                      <a:pt x="11506" y="5959"/>
                    </a:lnTo>
                    <a:lnTo>
                      <a:pt x="11545" y="5910"/>
                    </a:lnTo>
                    <a:lnTo>
                      <a:pt x="11578" y="5861"/>
                    </a:lnTo>
                    <a:lnTo>
                      <a:pt x="11592" y="5839"/>
                    </a:lnTo>
                    <a:lnTo>
                      <a:pt x="11603" y="5814"/>
                    </a:lnTo>
                    <a:lnTo>
                      <a:pt x="11609" y="5793"/>
                    </a:lnTo>
                    <a:lnTo>
                      <a:pt x="11611" y="5771"/>
                    </a:lnTo>
                    <a:lnTo>
                      <a:pt x="11609" y="5754"/>
                    </a:lnTo>
                    <a:lnTo>
                      <a:pt x="11603" y="5737"/>
                    </a:lnTo>
                    <a:lnTo>
                      <a:pt x="11595" y="5721"/>
                    </a:lnTo>
                    <a:lnTo>
                      <a:pt x="11582" y="5708"/>
                    </a:lnTo>
                    <a:lnTo>
                      <a:pt x="11578" y="5708"/>
                    </a:lnTo>
                    <a:lnTo>
                      <a:pt x="11568" y="5703"/>
                    </a:lnTo>
                    <a:lnTo>
                      <a:pt x="11556" y="5699"/>
                    </a:lnTo>
                    <a:lnTo>
                      <a:pt x="11542" y="5696"/>
                    </a:lnTo>
                    <a:lnTo>
                      <a:pt x="11528" y="5694"/>
                    </a:lnTo>
                    <a:lnTo>
                      <a:pt x="11515" y="5696"/>
                    </a:lnTo>
                    <a:lnTo>
                      <a:pt x="11499" y="5699"/>
                    </a:lnTo>
                    <a:lnTo>
                      <a:pt x="11465" y="5708"/>
                    </a:lnTo>
                    <a:lnTo>
                      <a:pt x="11432" y="5724"/>
                    </a:lnTo>
                    <a:lnTo>
                      <a:pt x="11394" y="5744"/>
                    </a:lnTo>
                    <a:lnTo>
                      <a:pt x="11337" y="5778"/>
                    </a:lnTo>
                    <a:lnTo>
                      <a:pt x="11277" y="5820"/>
                    </a:lnTo>
                    <a:lnTo>
                      <a:pt x="11158" y="5913"/>
                    </a:lnTo>
                    <a:lnTo>
                      <a:pt x="11042" y="6003"/>
                    </a:lnTo>
                    <a:lnTo>
                      <a:pt x="10989" y="6039"/>
                    </a:lnTo>
                    <a:lnTo>
                      <a:pt x="10942" y="6069"/>
                    </a:lnTo>
                    <a:lnTo>
                      <a:pt x="10951" y="6083"/>
                    </a:lnTo>
                    <a:lnTo>
                      <a:pt x="10967" y="6083"/>
                    </a:lnTo>
                    <a:lnTo>
                      <a:pt x="10970" y="6035"/>
                    </a:lnTo>
                    <a:lnTo>
                      <a:pt x="10967" y="5986"/>
                    </a:lnTo>
                    <a:lnTo>
                      <a:pt x="10961" y="5940"/>
                    </a:lnTo>
                    <a:lnTo>
                      <a:pt x="10951" y="5896"/>
                    </a:lnTo>
                    <a:lnTo>
                      <a:pt x="10942" y="5877"/>
                    </a:lnTo>
                    <a:lnTo>
                      <a:pt x="10934" y="5855"/>
                    </a:lnTo>
                    <a:lnTo>
                      <a:pt x="10923" y="5839"/>
                    </a:lnTo>
                    <a:lnTo>
                      <a:pt x="10909" y="5820"/>
                    </a:lnTo>
                    <a:lnTo>
                      <a:pt x="10895" y="5803"/>
                    </a:lnTo>
                    <a:lnTo>
                      <a:pt x="10882" y="5790"/>
                    </a:lnTo>
                    <a:lnTo>
                      <a:pt x="10862" y="5773"/>
                    </a:lnTo>
                    <a:lnTo>
                      <a:pt x="10842" y="5762"/>
                    </a:lnTo>
                    <a:lnTo>
                      <a:pt x="10820" y="5749"/>
                    </a:lnTo>
                    <a:lnTo>
                      <a:pt x="10799" y="5737"/>
                    </a:lnTo>
                    <a:lnTo>
                      <a:pt x="10796" y="5737"/>
                    </a:lnTo>
                    <a:lnTo>
                      <a:pt x="10770" y="5732"/>
                    </a:lnTo>
                    <a:lnTo>
                      <a:pt x="10751" y="5732"/>
                    </a:lnTo>
                    <a:lnTo>
                      <a:pt x="10735" y="5732"/>
                    </a:lnTo>
                    <a:lnTo>
                      <a:pt x="10723" y="5737"/>
                    </a:lnTo>
                    <a:lnTo>
                      <a:pt x="10713" y="5744"/>
                    </a:lnTo>
                    <a:lnTo>
                      <a:pt x="10707" y="5749"/>
                    </a:lnTo>
                    <a:lnTo>
                      <a:pt x="10701" y="5757"/>
                    </a:lnTo>
                    <a:lnTo>
                      <a:pt x="10696" y="5765"/>
                    </a:lnTo>
                    <a:lnTo>
                      <a:pt x="10694" y="5787"/>
                    </a:lnTo>
                    <a:lnTo>
                      <a:pt x="10690" y="5809"/>
                    </a:lnTo>
                    <a:lnTo>
                      <a:pt x="10694" y="5866"/>
                    </a:lnTo>
                    <a:lnTo>
                      <a:pt x="10696" y="5943"/>
                    </a:lnTo>
                    <a:lnTo>
                      <a:pt x="10694" y="5986"/>
                    </a:lnTo>
                    <a:lnTo>
                      <a:pt x="10690" y="6035"/>
                    </a:lnTo>
                    <a:lnTo>
                      <a:pt x="10685" y="6090"/>
                    </a:lnTo>
                    <a:lnTo>
                      <a:pt x="10673" y="6151"/>
                    </a:lnTo>
                    <a:lnTo>
                      <a:pt x="10666" y="6194"/>
                    </a:lnTo>
                    <a:lnTo>
                      <a:pt x="10660" y="6233"/>
                    </a:lnTo>
                    <a:lnTo>
                      <a:pt x="10657" y="6271"/>
                    </a:lnTo>
                    <a:lnTo>
                      <a:pt x="10657" y="6309"/>
                    </a:lnTo>
                    <a:lnTo>
                      <a:pt x="10660" y="6381"/>
                    </a:lnTo>
                    <a:lnTo>
                      <a:pt x="10666" y="6468"/>
                    </a:lnTo>
                    <a:lnTo>
                      <a:pt x="10682" y="6465"/>
                    </a:lnTo>
                    <a:lnTo>
                      <a:pt x="10694" y="6454"/>
                    </a:lnTo>
                    <a:lnTo>
                      <a:pt x="10580" y="6325"/>
                    </a:lnTo>
                    <a:lnTo>
                      <a:pt x="10577" y="6323"/>
                    </a:lnTo>
                    <a:lnTo>
                      <a:pt x="10568" y="6320"/>
                    </a:lnTo>
                    <a:lnTo>
                      <a:pt x="10563" y="6320"/>
                    </a:lnTo>
                    <a:lnTo>
                      <a:pt x="10558" y="6325"/>
                    </a:lnTo>
                    <a:lnTo>
                      <a:pt x="10420" y="6443"/>
                    </a:lnTo>
                    <a:lnTo>
                      <a:pt x="10280" y="6555"/>
                    </a:lnTo>
                    <a:lnTo>
                      <a:pt x="10142" y="6668"/>
                    </a:lnTo>
                    <a:lnTo>
                      <a:pt x="10007" y="6777"/>
                    </a:lnTo>
                    <a:lnTo>
                      <a:pt x="9871" y="6884"/>
                    </a:lnTo>
                    <a:lnTo>
                      <a:pt x="9735" y="6985"/>
                    </a:lnTo>
                    <a:lnTo>
                      <a:pt x="9603" y="7083"/>
                    </a:lnTo>
                    <a:lnTo>
                      <a:pt x="9473" y="7182"/>
                    </a:lnTo>
                    <a:lnTo>
                      <a:pt x="9343" y="7274"/>
                    </a:lnTo>
                    <a:lnTo>
                      <a:pt x="9213" y="7363"/>
                    </a:lnTo>
                    <a:lnTo>
                      <a:pt x="9089" y="7450"/>
                    </a:lnTo>
                    <a:lnTo>
                      <a:pt x="8964" y="7532"/>
                    </a:lnTo>
                    <a:lnTo>
                      <a:pt x="8840" y="7611"/>
                    </a:lnTo>
                    <a:lnTo>
                      <a:pt x="8721" y="7685"/>
                    </a:lnTo>
                    <a:lnTo>
                      <a:pt x="8602" y="7758"/>
                    </a:lnTo>
                    <a:lnTo>
                      <a:pt x="8485" y="7825"/>
                    </a:lnTo>
                    <a:lnTo>
                      <a:pt x="8494" y="7840"/>
                    </a:lnTo>
                    <a:lnTo>
                      <a:pt x="8507" y="7852"/>
                    </a:lnTo>
                    <a:lnTo>
                      <a:pt x="8577" y="7777"/>
                    </a:lnTo>
                    <a:lnTo>
                      <a:pt x="8640" y="7704"/>
                    </a:lnTo>
                    <a:lnTo>
                      <a:pt x="8696" y="7627"/>
                    </a:lnTo>
                    <a:lnTo>
                      <a:pt x="8745" y="7551"/>
                    </a:lnTo>
                    <a:lnTo>
                      <a:pt x="8787" y="7474"/>
                    </a:lnTo>
                    <a:lnTo>
                      <a:pt x="8823" y="7397"/>
                    </a:lnTo>
                    <a:lnTo>
                      <a:pt x="8856" y="7321"/>
                    </a:lnTo>
                    <a:lnTo>
                      <a:pt x="8881" y="7242"/>
                    </a:lnTo>
                    <a:lnTo>
                      <a:pt x="8864" y="7239"/>
                    </a:lnTo>
                    <a:lnTo>
                      <a:pt x="8873" y="7252"/>
                    </a:lnTo>
                    <a:lnTo>
                      <a:pt x="8975" y="7187"/>
                    </a:lnTo>
                    <a:lnTo>
                      <a:pt x="9072" y="7121"/>
                    </a:lnTo>
                    <a:lnTo>
                      <a:pt x="9166" y="7053"/>
                    </a:lnTo>
                    <a:lnTo>
                      <a:pt x="9257" y="6981"/>
                    </a:lnTo>
                    <a:lnTo>
                      <a:pt x="9343" y="6911"/>
                    </a:lnTo>
                    <a:lnTo>
                      <a:pt x="9423" y="6837"/>
                    </a:lnTo>
                    <a:lnTo>
                      <a:pt x="9497" y="6758"/>
                    </a:lnTo>
                    <a:lnTo>
                      <a:pt x="9534" y="6717"/>
                    </a:lnTo>
                    <a:lnTo>
                      <a:pt x="9568" y="6676"/>
                    </a:lnTo>
                    <a:lnTo>
                      <a:pt x="9601" y="6635"/>
                    </a:lnTo>
                    <a:lnTo>
                      <a:pt x="9630" y="6591"/>
                    </a:lnTo>
                    <a:lnTo>
                      <a:pt x="9659" y="6547"/>
                    </a:lnTo>
                    <a:lnTo>
                      <a:pt x="9687" y="6504"/>
                    </a:lnTo>
                    <a:lnTo>
                      <a:pt x="9711" y="6456"/>
                    </a:lnTo>
                    <a:lnTo>
                      <a:pt x="9733" y="6410"/>
                    </a:lnTo>
                    <a:lnTo>
                      <a:pt x="9756" y="6361"/>
                    </a:lnTo>
                    <a:lnTo>
                      <a:pt x="9775" y="6312"/>
                    </a:lnTo>
                    <a:lnTo>
                      <a:pt x="9792" y="6260"/>
                    </a:lnTo>
                    <a:lnTo>
                      <a:pt x="9808" y="6208"/>
                    </a:lnTo>
                    <a:lnTo>
                      <a:pt x="9819" y="6156"/>
                    </a:lnTo>
                    <a:lnTo>
                      <a:pt x="9830" y="6098"/>
                    </a:lnTo>
                    <a:lnTo>
                      <a:pt x="9838" y="6044"/>
                    </a:lnTo>
                    <a:lnTo>
                      <a:pt x="9844" y="5986"/>
                    </a:lnTo>
                    <a:lnTo>
                      <a:pt x="9849" y="5926"/>
                    </a:lnTo>
                    <a:lnTo>
                      <a:pt x="9849" y="5866"/>
                    </a:lnTo>
                    <a:lnTo>
                      <a:pt x="9847" y="5787"/>
                    </a:lnTo>
                    <a:lnTo>
                      <a:pt x="9841" y="5708"/>
                    </a:lnTo>
                    <a:lnTo>
                      <a:pt x="9833" y="5626"/>
                    </a:lnTo>
                    <a:lnTo>
                      <a:pt x="9819" y="5538"/>
                    </a:lnTo>
                    <a:lnTo>
                      <a:pt x="9799" y="5451"/>
                    </a:lnTo>
                    <a:lnTo>
                      <a:pt x="9777" y="5360"/>
                    </a:lnTo>
                    <a:lnTo>
                      <a:pt x="9749" y="5265"/>
                    </a:lnTo>
                    <a:lnTo>
                      <a:pt x="9716" y="5169"/>
                    </a:lnTo>
                    <a:lnTo>
                      <a:pt x="9683" y="5070"/>
                    </a:lnTo>
                    <a:lnTo>
                      <a:pt x="9644" y="4975"/>
                    </a:lnTo>
                    <a:lnTo>
                      <a:pt x="9606" y="4879"/>
                    </a:lnTo>
                    <a:lnTo>
                      <a:pt x="9564" y="4786"/>
                    </a:lnTo>
                    <a:lnTo>
                      <a:pt x="9478" y="4600"/>
                    </a:lnTo>
                    <a:lnTo>
                      <a:pt x="9392" y="4414"/>
                    </a:lnTo>
                    <a:lnTo>
                      <a:pt x="9309" y="4228"/>
                    </a:lnTo>
                    <a:lnTo>
                      <a:pt x="9268" y="4135"/>
                    </a:lnTo>
                    <a:lnTo>
                      <a:pt x="9230" y="4039"/>
                    </a:lnTo>
                    <a:lnTo>
                      <a:pt x="9194" y="3946"/>
                    </a:lnTo>
                    <a:lnTo>
                      <a:pt x="9158" y="3850"/>
                    </a:lnTo>
                    <a:lnTo>
                      <a:pt x="9127" y="3753"/>
                    </a:lnTo>
                    <a:lnTo>
                      <a:pt x="9099" y="3654"/>
                    </a:lnTo>
                    <a:lnTo>
                      <a:pt x="9075" y="3561"/>
                    </a:lnTo>
                    <a:lnTo>
                      <a:pt x="9056" y="3465"/>
                    </a:lnTo>
                    <a:lnTo>
                      <a:pt x="9035" y="3369"/>
                    </a:lnTo>
                    <a:lnTo>
                      <a:pt x="9019" y="3271"/>
                    </a:lnTo>
                    <a:lnTo>
                      <a:pt x="8987" y="3077"/>
                    </a:lnTo>
                    <a:lnTo>
                      <a:pt x="8956" y="2880"/>
                    </a:lnTo>
                    <a:lnTo>
                      <a:pt x="8939" y="2781"/>
                    </a:lnTo>
                    <a:lnTo>
                      <a:pt x="8920" y="2683"/>
                    </a:lnTo>
                    <a:lnTo>
                      <a:pt x="8901" y="2587"/>
                    </a:lnTo>
                    <a:lnTo>
                      <a:pt x="8875" y="2492"/>
                    </a:lnTo>
                    <a:lnTo>
                      <a:pt x="8851" y="2396"/>
                    </a:lnTo>
                    <a:lnTo>
                      <a:pt x="8820" y="2303"/>
                    </a:lnTo>
                    <a:lnTo>
                      <a:pt x="8784" y="2209"/>
                    </a:lnTo>
                    <a:lnTo>
                      <a:pt x="8742" y="2120"/>
                    </a:lnTo>
                    <a:lnTo>
                      <a:pt x="8692" y="2016"/>
                    </a:lnTo>
                    <a:lnTo>
                      <a:pt x="8637" y="1917"/>
                    </a:lnTo>
                    <a:lnTo>
                      <a:pt x="8582" y="1819"/>
                    </a:lnTo>
                    <a:lnTo>
                      <a:pt x="8524" y="1725"/>
                    </a:lnTo>
                    <a:lnTo>
                      <a:pt x="8463" y="1636"/>
                    </a:lnTo>
                    <a:lnTo>
                      <a:pt x="8399" y="1548"/>
                    </a:lnTo>
                    <a:lnTo>
                      <a:pt x="8335" y="1466"/>
                    </a:lnTo>
                    <a:lnTo>
                      <a:pt x="8270" y="1384"/>
                    </a:lnTo>
                    <a:lnTo>
                      <a:pt x="8200" y="1304"/>
                    </a:lnTo>
                    <a:lnTo>
                      <a:pt x="8131" y="1227"/>
                    </a:lnTo>
                    <a:lnTo>
                      <a:pt x="8056" y="1157"/>
                    </a:lnTo>
                    <a:lnTo>
                      <a:pt x="7985" y="1086"/>
                    </a:lnTo>
                    <a:lnTo>
                      <a:pt x="7907" y="1017"/>
                    </a:lnTo>
                    <a:lnTo>
                      <a:pt x="7830" y="954"/>
                    </a:lnTo>
                    <a:lnTo>
                      <a:pt x="7749" y="891"/>
                    </a:lnTo>
                    <a:lnTo>
                      <a:pt x="7669" y="832"/>
                    </a:lnTo>
                    <a:lnTo>
                      <a:pt x="7587" y="774"/>
                    </a:lnTo>
                    <a:lnTo>
                      <a:pt x="7504" y="716"/>
                    </a:lnTo>
                    <a:lnTo>
                      <a:pt x="7418" y="665"/>
                    </a:lnTo>
                    <a:lnTo>
                      <a:pt x="7328" y="612"/>
                    </a:lnTo>
                    <a:lnTo>
                      <a:pt x="7240" y="564"/>
                    </a:lnTo>
                    <a:lnTo>
                      <a:pt x="7152" y="517"/>
                    </a:lnTo>
                    <a:lnTo>
                      <a:pt x="7061" y="470"/>
                    </a:lnTo>
                    <a:lnTo>
                      <a:pt x="6969" y="426"/>
                    </a:lnTo>
                    <a:lnTo>
                      <a:pt x="6875" y="385"/>
                    </a:lnTo>
                    <a:lnTo>
                      <a:pt x="6781" y="348"/>
                    </a:lnTo>
                    <a:lnTo>
                      <a:pt x="6687" y="309"/>
                    </a:lnTo>
                    <a:lnTo>
                      <a:pt x="6590" y="273"/>
                    </a:lnTo>
                    <a:lnTo>
                      <a:pt x="6490" y="238"/>
                    </a:lnTo>
                    <a:lnTo>
                      <a:pt x="6394" y="205"/>
                    </a:lnTo>
                    <a:lnTo>
                      <a:pt x="6195" y="142"/>
                    </a:lnTo>
                    <a:lnTo>
                      <a:pt x="6068" y="107"/>
                    </a:lnTo>
                    <a:lnTo>
                      <a:pt x="5940" y="77"/>
                    </a:lnTo>
                    <a:lnTo>
                      <a:pt x="5810" y="53"/>
                    </a:lnTo>
                    <a:lnTo>
                      <a:pt x="5678" y="33"/>
                    </a:lnTo>
                    <a:lnTo>
                      <a:pt x="5547" y="19"/>
                    </a:lnTo>
                    <a:lnTo>
                      <a:pt x="5414" y="8"/>
                    </a:lnTo>
                    <a:lnTo>
                      <a:pt x="5281" y="3"/>
                    </a:lnTo>
                    <a:lnTo>
                      <a:pt x="5149" y="0"/>
                    </a:lnTo>
                    <a:lnTo>
                      <a:pt x="5047" y="3"/>
                    </a:lnTo>
                    <a:lnTo>
                      <a:pt x="4947" y="5"/>
                    </a:lnTo>
                    <a:lnTo>
                      <a:pt x="4847" y="11"/>
                    </a:lnTo>
                    <a:lnTo>
                      <a:pt x="4747" y="17"/>
                    </a:lnTo>
                    <a:lnTo>
                      <a:pt x="4648" y="24"/>
                    </a:lnTo>
                    <a:lnTo>
                      <a:pt x="4549" y="36"/>
                    </a:lnTo>
                    <a:lnTo>
                      <a:pt x="4349" y="60"/>
                    </a:lnTo>
                    <a:lnTo>
                      <a:pt x="4150" y="90"/>
                    </a:lnTo>
                    <a:lnTo>
                      <a:pt x="3957" y="126"/>
                    </a:lnTo>
                    <a:lnTo>
                      <a:pt x="3762" y="164"/>
                    </a:lnTo>
                    <a:lnTo>
                      <a:pt x="3574" y="205"/>
                    </a:lnTo>
                    <a:lnTo>
                      <a:pt x="3423" y="244"/>
                    </a:lnTo>
                    <a:lnTo>
                      <a:pt x="3273" y="285"/>
                    </a:lnTo>
                    <a:lnTo>
                      <a:pt x="3129" y="331"/>
                    </a:lnTo>
                    <a:lnTo>
                      <a:pt x="2990" y="383"/>
                    </a:lnTo>
                    <a:lnTo>
                      <a:pt x="2855" y="440"/>
                    </a:lnTo>
                    <a:lnTo>
                      <a:pt x="2725" y="501"/>
                    </a:lnTo>
                    <a:lnTo>
                      <a:pt x="2598" y="566"/>
                    </a:lnTo>
                    <a:lnTo>
                      <a:pt x="2476" y="634"/>
                    </a:lnTo>
                    <a:lnTo>
                      <a:pt x="2357" y="709"/>
                    </a:lnTo>
                    <a:lnTo>
                      <a:pt x="2243" y="788"/>
                    </a:lnTo>
                    <a:lnTo>
                      <a:pt x="2133" y="869"/>
                    </a:lnTo>
                    <a:lnTo>
                      <a:pt x="2028" y="958"/>
                    </a:lnTo>
                    <a:lnTo>
                      <a:pt x="1928" y="1048"/>
                    </a:lnTo>
                    <a:lnTo>
                      <a:pt x="1831" y="1140"/>
                    </a:lnTo>
                    <a:lnTo>
                      <a:pt x="1740" y="1239"/>
                    </a:lnTo>
                    <a:lnTo>
                      <a:pt x="1652" y="1343"/>
                    </a:lnTo>
                    <a:lnTo>
                      <a:pt x="1571" y="1447"/>
                    </a:lnTo>
                    <a:lnTo>
                      <a:pt x="1491" y="1559"/>
                    </a:lnTo>
                    <a:lnTo>
                      <a:pt x="1419" y="1671"/>
                    </a:lnTo>
                    <a:lnTo>
                      <a:pt x="1350" y="1788"/>
                    </a:lnTo>
                    <a:lnTo>
                      <a:pt x="1286" y="1909"/>
                    </a:lnTo>
                    <a:lnTo>
                      <a:pt x="1226" y="2032"/>
                    </a:lnTo>
                    <a:lnTo>
                      <a:pt x="1171" y="2161"/>
                    </a:lnTo>
                    <a:lnTo>
                      <a:pt x="1121" y="2289"/>
                    </a:lnTo>
                    <a:lnTo>
                      <a:pt x="1076" y="2423"/>
                    </a:lnTo>
                    <a:lnTo>
                      <a:pt x="1035" y="2560"/>
                    </a:lnTo>
                    <a:lnTo>
                      <a:pt x="999" y="2702"/>
                    </a:lnTo>
                    <a:lnTo>
                      <a:pt x="969" y="2844"/>
                    </a:lnTo>
                    <a:lnTo>
                      <a:pt x="943" y="2989"/>
                    </a:lnTo>
                    <a:lnTo>
                      <a:pt x="921" y="3140"/>
                    </a:lnTo>
                    <a:lnTo>
                      <a:pt x="905" y="3290"/>
                    </a:lnTo>
                    <a:lnTo>
                      <a:pt x="893" y="3446"/>
                    </a:lnTo>
                    <a:lnTo>
                      <a:pt x="885" y="3536"/>
                    </a:lnTo>
                    <a:lnTo>
                      <a:pt x="874" y="3627"/>
                    </a:lnTo>
                    <a:lnTo>
                      <a:pt x="857" y="3717"/>
                    </a:lnTo>
                    <a:lnTo>
                      <a:pt x="838" y="3801"/>
                    </a:lnTo>
                    <a:lnTo>
                      <a:pt x="816" y="3886"/>
                    </a:lnTo>
                    <a:lnTo>
                      <a:pt x="788" y="3968"/>
                    </a:lnTo>
                    <a:lnTo>
                      <a:pt x="761" y="4050"/>
                    </a:lnTo>
                    <a:lnTo>
                      <a:pt x="731" y="4133"/>
                    </a:lnTo>
                    <a:lnTo>
                      <a:pt x="697" y="4212"/>
                    </a:lnTo>
                    <a:lnTo>
                      <a:pt x="661" y="4288"/>
                    </a:lnTo>
                    <a:lnTo>
                      <a:pt x="586" y="4444"/>
                    </a:lnTo>
                    <a:lnTo>
                      <a:pt x="507" y="4595"/>
                    </a:lnTo>
                    <a:lnTo>
                      <a:pt x="426" y="4748"/>
                    </a:lnTo>
                    <a:lnTo>
                      <a:pt x="346" y="4898"/>
                    </a:lnTo>
                    <a:lnTo>
                      <a:pt x="269" y="5054"/>
                    </a:lnTo>
                    <a:lnTo>
                      <a:pt x="233" y="5130"/>
                    </a:lnTo>
                    <a:lnTo>
                      <a:pt x="197" y="5210"/>
                    </a:lnTo>
                    <a:lnTo>
                      <a:pt x="164" y="5289"/>
                    </a:lnTo>
                    <a:lnTo>
                      <a:pt x="133" y="5371"/>
                    </a:lnTo>
                    <a:lnTo>
                      <a:pt x="105" y="5454"/>
                    </a:lnTo>
                    <a:lnTo>
                      <a:pt x="81" y="5538"/>
                    </a:lnTo>
                    <a:lnTo>
                      <a:pt x="55" y="5623"/>
                    </a:lnTo>
                    <a:lnTo>
                      <a:pt x="38" y="5710"/>
                    </a:lnTo>
                    <a:lnTo>
                      <a:pt x="22" y="5800"/>
                    </a:lnTo>
                    <a:lnTo>
                      <a:pt x="11" y="5891"/>
                    </a:lnTo>
                    <a:lnTo>
                      <a:pt x="3" y="5984"/>
                    </a:lnTo>
                    <a:lnTo>
                      <a:pt x="0" y="6083"/>
                    </a:lnTo>
                    <a:lnTo>
                      <a:pt x="3" y="6156"/>
                    </a:lnTo>
                    <a:lnTo>
                      <a:pt x="8" y="6235"/>
                    </a:lnTo>
                    <a:lnTo>
                      <a:pt x="17" y="6332"/>
                    </a:lnTo>
                    <a:lnTo>
                      <a:pt x="28" y="6429"/>
                    </a:lnTo>
                    <a:lnTo>
                      <a:pt x="41" y="6528"/>
                    </a:lnTo>
                    <a:lnTo>
                      <a:pt x="58" y="6627"/>
                    </a:lnTo>
                    <a:lnTo>
                      <a:pt x="78" y="6725"/>
                    </a:lnTo>
                    <a:lnTo>
                      <a:pt x="100" y="6821"/>
                    </a:lnTo>
                    <a:lnTo>
                      <a:pt x="124" y="6916"/>
                    </a:lnTo>
                    <a:lnTo>
                      <a:pt x="155" y="7012"/>
                    </a:lnTo>
                    <a:lnTo>
                      <a:pt x="188" y="7105"/>
                    </a:lnTo>
                    <a:lnTo>
                      <a:pt x="224" y="7198"/>
                    </a:lnTo>
                    <a:lnTo>
                      <a:pt x="266" y="7288"/>
                    </a:lnTo>
                    <a:lnTo>
                      <a:pt x="310" y="7376"/>
                    </a:lnTo>
                    <a:lnTo>
                      <a:pt x="362" y="7463"/>
                    </a:lnTo>
                    <a:lnTo>
                      <a:pt x="417" y="7545"/>
                    </a:lnTo>
                    <a:lnTo>
                      <a:pt x="476" y="7625"/>
                    </a:lnTo>
                    <a:lnTo>
                      <a:pt x="542" y="7702"/>
                    </a:lnTo>
                    <a:lnTo>
                      <a:pt x="586" y="7748"/>
                    </a:lnTo>
                    <a:lnTo>
                      <a:pt x="631" y="7791"/>
                    </a:lnTo>
                    <a:lnTo>
                      <a:pt x="675" y="7835"/>
                    </a:lnTo>
                    <a:lnTo>
                      <a:pt x="722" y="7876"/>
                    </a:lnTo>
                    <a:lnTo>
                      <a:pt x="772" y="7915"/>
                    </a:lnTo>
                    <a:lnTo>
                      <a:pt x="822" y="7953"/>
                    </a:lnTo>
                    <a:lnTo>
                      <a:pt x="871" y="7992"/>
                    </a:lnTo>
                    <a:lnTo>
                      <a:pt x="924" y="8026"/>
                    </a:lnTo>
                    <a:lnTo>
                      <a:pt x="1029" y="8096"/>
                    </a:lnTo>
                    <a:lnTo>
                      <a:pt x="1137" y="8159"/>
                    </a:lnTo>
                    <a:lnTo>
                      <a:pt x="1248" y="8215"/>
                    </a:lnTo>
                    <a:lnTo>
                      <a:pt x="1361" y="8270"/>
                    </a:lnTo>
                    <a:lnTo>
                      <a:pt x="1369" y="8254"/>
                    </a:lnTo>
                    <a:lnTo>
                      <a:pt x="1353" y="8259"/>
                    </a:lnTo>
                    <a:lnTo>
                      <a:pt x="1497" y="8645"/>
                    </a:lnTo>
                    <a:lnTo>
                      <a:pt x="1660" y="9077"/>
                    </a:lnTo>
                    <a:lnTo>
                      <a:pt x="2025" y="10037"/>
                    </a:lnTo>
                    <a:lnTo>
                      <a:pt x="2042" y="10032"/>
                    </a:lnTo>
                    <a:lnTo>
                      <a:pt x="2036" y="10015"/>
                    </a:lnTo>
                    <a:lnTo>
                      <a:pt x="1995" y="10032"/>
                    </a:lnTo>
                    <a:lnTo>
                      <a:pt x="1986" y="10037"/>
                    </a:lnTo>
                    <a:lnTo>
                      <a:pt x="1984" y="10045"/>
                    </a:lnTo>
                    <a:lnTo>
                      <a:pt x="1986" y="10056"/>
                    </a:lnTo>
                    <a:lnTo>
                      <a:pt x="1995" y="10061"/>
                    </a:lnTo>
                    <a:lnTo>
                      <a:pt x="2050" y="10083"/>
                    </a:lnTo>
                    <a:lnTo>
                      <a:pt x="2055" y="10070"/>
                    </a:lnTo>
                    <a:lnTo>
                      <a:pt x="2040" y="10075"/>
                    </a:lnTo>
                    <a:lnTo>
                      <a:pt x="2088" y="10204"/>
                    </a:lnTo>
                    <a:lnTo>
                      <a:pt x="2105" y="10199"/>
                    </a:lnTo>
                    <a:lnTo>
                      <a:pt x="2111" y="10185"/>
                    </a:lnTo>
                    <a:lnTo>
                      <a:pt x="1867" y="10081"/>
                    </a:lnTo>
                    <a:lnTo>
                      <a:pt x="1857" y="10081"/>
                    </a:lnTo>
                    <a:lnTo>
                      <a:pt x="1848" y="10083"/>
                    </a:lnTo>
                    <a:lnTo>
                      <a:pt x="1845" y="10092"/>
                    </a:lnTo>
                    <a:lnTo>
                      <a:pt x="1845" y="10102"/>
                    </a:lnTo>
                    <a:lnTo>
                      <a:pt x="2230" y="11111"/>
                    </a:lnTo>
                    <a:lnTo>
                      <a:pt x="2247" y="11106"/>
                    </a:lnTo>
                    <a:lnTo>
                      <a:pt x="2252" y="11090"/>
                    </a:lnTo>
                    <a:lnTo>
                      <a:pt x="2230" y="11079"/>
                    </a:lnTo>
                    <a:lnTo>
                      <a:pt x="2228" y="11079"/>
                    </a:lnTo>
                    <a:lnTo>
                      <a:pt x="2202" y="11073"/>
                    </a:lnTo>
                    <a:lnTo>
                      <a:pt x="2180" y="11073"/>
                    </a:lnTo>
                    <a:lnTo>
                      <a:pt x="2166" y="11073"/>
                    </a:lnTo>
                    <a:lnTo>
                      <a:pt x="2152" y="11079"/>
                    </a:lnTo>
                    <a:lnTo>
                      <a:pt x="2145" y="11082"/>
                    </a:lnTo>
                    <a:lnTo>
                      <a:pt x="2136" y="11090"/>
                    </a:lnTo>
                    <a:lnTo>
                      <a:pt x="2131" y="11097"/>
                    </a:lnTo>
                    <a:lnTo>
                      <a:pt x="2128" y="11106"/>
                    </a:lnTo>
                    <a:lnTo>
                      <a:pt x="2122" y="11128"/>
                    </a:lnTo>
                    <a:lnTo>
                      <a:pt x="2122" y="11150"/>
                    </a:lnTo>
                    <a:lnTo>
                      <a:pt x="2124" y="11208"/>
                    </a:lnTo>
                    <a:lnTo>
                      <a:pt x="2124" y="11281"/>
                    </a:lnTo>
                    <a:lnTo>
                      <a:pt x="2122" y="11358"/>
                    </a:lnTo>
                    <a:lnTo>
                      <a:pt x="2119" y="11402"/>
                    </a:lnTo>
                    <a:lnTo>
                      <a:pt x="2111" y="11448"/>
                    </a:lnTo>
                    <a:lnTo>
                      <a:pt x="2128" y="11450"/>
                    </a:lnTo>
                    <a:lnTo>
                      <a:pt x="2114" y="11440"/>
                    </a:lnTo>
                    <a:lnTo>
                      <a:pt x="2102" y="11462"/>
                    </a:lnTo>
                    <a:lnTo>
                      <a:pt x="2095" y="11481"/>
                    </a:lnTo>
                    <a:lnTo>
                      <a:pt x="2086" y="11506"/>
                    </a:lnTo>
                    <a:lnTo>
                      <a:pt x="2078" y="11527"/>
                    </a:lnTo>
                    <a:lnTo>
                      <a:pt x="2072" y="11554"/>
                    </a:lnTo>
                    <a:lnTo>
                      <a:pt x="2069" y="11579"/>
                    </a:lnTo>
                    <a:lnTo>
                      <a:pt x="2067" y="11637"/>
                    </a:lnTo>
                    <a:lnTo>
                      <a:pt x="2067" y="11675"/>
                    </a:lnTo>
                    <a:lnTo>
                      <a:pt x="2072" y="11716"/>
                    </a:lnTo>
                    <a:lnTo>
                      <a:pt x="2078" y="11757"/>
                    </a:lnTo>
                    <a:lnTo>
                      <a:pt x="2086" y="11798"/>
                    </a:lnTo>
                    <a:lnTo>
                      <a:pt x="2097" y="11842"/>
                    </a:lnTo>
                    <a:lnTo>
                      <a:pt x="2111" y="11883"/>
                    </a:lnTo>
                    <a:lnTo>
                      <a:pt x="2131" y="11927"/>
                    </a:lnTo>
                    <a:lnTo>
                      <a:pt x="2150" y="11973"/>
                    </a:lnTo>
                    <a:lnTo>
                      <a:pt x="2169" y="12011"/>
                    </a:lnTo>
                    <a:lnTo>
                      <a:pt x="2191" y="12050"/>
                    </a:lnTo>
                    <a:lnTo>
                      <a:pt x="2214" y="12086"/>
                    </a:lnTo>
                    <a:lnTo>
                      <a:pt x="2235" y="12121"/>
                    </a:lnTo>
                    <a:lnTo>
                      <a:pt x="2260" y="12154"/>
                    </a:lnTo>
                    <a:lnTo>
                      <a:pt x="2288" y="12183"/>
                    </a:lnTo>
                    <a:lnTo>
                      <a:pt x="2312" y="12212"/>
                    </a:lnTo>
                    <a:lnTo>
                      <a:pt x="2340" y="12236"/>
                    </a:lnTo>
                    <a:lnTo>
                      <a:pt x="2368" y="12258"/>
                    </a:lnTo>
                    <a:lnTo>
                      <a:pt x="2396" y="12280"/>
                    </a:lnTo>
                    <a:lnTo>
                      <a:pt x="2424" y="12296"/>
                    </a:lnTo>
                    <a:lnTo>
                      <a:pt x="2452" y="12312"/>
                    </a:lnTo>
                    <a:lnTo>
                      <a:pt x="2479" y="12323"/>
                    </a:lnTo>
                    <a:lnTo>
                      <a:pt x="2507" y="12331"/>
                    </a:lnTo>
                    <a:lnTo>
                      <a:pt x="2535" y="12336"/>
                    </a:lnTo>
                    <a:lnTo>
                      <a:pt x="2562" y="12336"/>
                    </a:lnTo>
                    <a:lnTo>
                      <a:pt x="2581" y="12336"/>
                    </a:lnTo>
                    <a:lnTo>
                      <a:pt x="2600" y="12334"/>
                    </a:lnTo>
                    <a:lnTo>
                      <a:pt x="2621" y="12328"/>
                    </a:lnTo>
                    <a:lnTo>
                      <a:pt x="2636" y="12323"/>
                    </a:lnTo>
                    <a:lnTo>
                      <a:pt x="2656" y="12312"/>
                    </a:lnTo>
                    <a:lnTo>
                      <a:pt x="2673" y="12302"/>
                    </a:lnTo>
                    <a:lnTo>
                      <a:pt x="2686" y="12287"/>
                    </a:lnTo>
                    <a:lnTo>
                      <a:pt x="2700" y="12271"/>
                    </a:lnTo>
                    <a:lnTo>
                      <a:pt x="2686" y="12260"/>
                    </a:lnTo>
                    <a:lnTo>
                      <a:pt x="2673" y="12266"/>
                    </a:lnTo>
                    <a:lnTo>
                      <a:pt x="2822" y="12662"/>
                    </a:lnTo>
                    <a:lnTo>
                      <a:pt x="2828" y="12670"/>
                    </a:lnTo>
                    <a:lnTo>
                      <a:pt x="3138" y="12900"/>
                    </a:lnTo>
                    <a:lnTo>
                      <a:pt x="3148" y="12889"/>
                    </a:lnTo>
                    <a:lnTo>
                      <a:pt x="3135" y="12895"/>
                    </a:lnTo>
                    <a:lnTo>
                      <a:pt x="3525" y="13890"/>
                    </a:lnTo>
                    <a:lnTo>
                      <a:pt x="3528" y="13896"/>
                    </a:lnTo>
                    <a:lnTo>
                      <a:pt x="3533" y="13899"/>
                    </a:lnTo>
                    <a:lnTo>
                      <a:pt x="3542" y="13901"/>
                    </a:lnTo>
                    <a:lnTo>
                      <a:pt x="3547" y="13899"/>
                    </a:lnTo>
                    <a:lnTo>
                      <a:pt x="3818" y="13759"/>
                    </a:lnTo>
                    <a:lnTo>
                      <a:pt x="3823" y="13754"/>
                    </a:lnTo>
                    <a:lnTo>
                      <a:pt x="3826" y="13751"/>
                    </a:lnTo>
                    <a:lnTo>
                      <a:pt x="3826" y="13742"/>
                    </a:lnTo>
                    <a:lnTo>
                      <a:pt x="3826" y="13737"/>
                    </a:lnTo>
                    <a:lnTo>
                      <a:pt x="3469" y="12881"/>
                    </a:lnTo>
                    <a:lnTo>
                      <a:pt x="3452" y="12887"/>
                    </a:lnTo>
                    <a:lnTo>
                      <a:pt x="3461" y="12900"/>
                    </a:lnTo>
                    <a:lnTo>
                      <a:pt x="4054" y="12635"/>
                    </a:lnTo>
                    <a:lnTo>
                      <a:pt x="4047" y="12619"/>
                    </a:lnTo>
                    <a:lnTo>
                      <a:pt x="4031" y="12619"/>
                    </a:lnTo>
                    <a:lnTo>
                      <a:pt x="3987" y="12941"/>
                    </a:lnTo>
                    <a:lnTo>
                      <a:pt x="3945" y="13250"/>
                    </a:lnTo>
                    <a:lnTo>
                      <a:pt x="3881" y="13783"/>
                    </a:lnTo>
                    <a:lnTo>
                      <a:pt x="3840" y="14150"/>
                    </a:lnTo>
                    <a:lnTo>
                      <a:pt x="3826" y="14286"/>
                    </a:lnTo>
                    <a:lnTo>
                      <a:pt x="3826" y="14293"/>
                    </a:lnTo>
                    <a:lnTo>
                      <a:pt x="3829" y="14298"/>
                    </a:lnTo>
                    <a:lnTo>
                      <a:pt x="3832" y="14303"/>
                    </a:lnTo>
                    <a:lnTo>
                      <a:pt x="3838" y="14303"/>
                    </a:lnTo>
                    <a:lnTo>
                      <a:pt x="3954" y="14336"/>
                    </a:lnTo>
                    <a:lnTo>
                      <a:pt x="4069" y="14366"/>
                    </a:lnTo>
                    <a:lnTo>
                      <a:pt x="4180" y="14390"/>
                    </a:lnTo>
                    <a:lnTo>
                      <a:pt x="4291" y="14415"/>
                    </a:lnTo>
                    <a:lnTo>
                      <a:pt x="4402" y="14440"/>
                    </a:lnTo>
                    <a:lnTo>
                      <a:pt x="4507" y="14459"/>
                    </a:lnTo>
                    <a:lnTo>
                      <a:pt x="4717" y="14494"/>
                    </a:lnTo>
                    <a:lnTo>
                      <a:pt x="4720" y="14478"/>
                    </a:lnTo>
                    <a:lnTo>
                      <a:pt x="4704" y="14478"/>
                    </a:lnTo>
                    <a:lnTo>
                      <a:pt x="4670" y="15662"/>
                    </a:lnTo>
                    <a:lnTo>
                      <a:pt x="4687" y="15662"/>
                    </a:lnTo>
                    <a:lnTo>
                      <a:pt x="4681" y="15646"/>
                    </a:lnTo>
                    <a:lnTo>
                      <a:pt x="4585" y="15692"/>
                    </a:lnTo>
                    <a:lnTo>
                      <a:pt x="4488" y="15742"/>
                    </a:lnTo>
                    <a:lnTo>
                      <a:pt x="4374" y="15805"/>
                    </a:lnTo>
                    <a:lnTo>
                      <a:pt x="4316" y="15837"/>
                    </a:lnTo>
                    <a:lnTo>
                      <a:pt x="4261" y="15873"/>
                    </a:lnTo>
                    <a:lnTo>
                      <a:pt x="4211" y="15909"/>
                    </a:lnTo>
                    <a:lnTo>
                      <a:pt x="4164" y="15944"/>
                    </a:lnTo>
                    <a:lnTo>
                      <a:pt x="4123" y="15980"/>
                    </a:lnTo>
                    <a:lnTo>
                      <a:pt x="4106" y="15999"/>
                    </a:lnTo>
                    <a:lnTo>
                      <a:pt x="4092" y="16016"/>
                    </a:lnTo>
                    <a:lnTo>
                      <a:pt x="4078" y="16035"/>
                    </a:lnTo>
                    <a:lnTo>
                      <a:pt x="4069" y="16050"/>
                    </a:lnTo>
                    <a:lnTo>
                      <a:pt x="4064" y="16067"/>
                    </a:lnTo>
                    <a:lnTo>
                      <a:pt x="4061" y="16086"/>
                    </a:lnTo>
                    <a:lnTo>
                      <a:pt x="4064" y="16100"/>
                    </a:lnTo>
                    <a:lnTo>
                      <a:pt x="4067" y="16113"/>
                    </a:lnTo>
                    <a:lnTo>
                      <a:pt x="4076" y="16125"/>
                    </a:lnTo>
                    <a:lnTo>
                      <a:pt x="4083" y="16135"/>
                    </a:lnTo>
                    <a:lnTo>
                      <a:pt x="4103" y="16152"/>
                    </a:lnTo>
                    <a:lnTo>
                      <a:pt x="4125" y="16163"/>
                    </a:lnTo>
                    <a:lnTo>
                      <a:pt x="4155" y="16174"/>
                    </a:lnTo>
                    <a:lnTo>
                      <a:pt x="4188" y="16182"/>
                    </a:lnTo>
                    <a:lnTo>
                      <a:pt x="4230" y="16188"/>
                    </a:lnTo>
                    <a:lnTo>
                      <a:pt x="4278" y="16193"/>
                    </a:lnTo>
                    <a:lnTo>
                      <a:pt x="4333" y="16195"/>
                    </a:lnTo>
                    <a:lnTo>
                      <a:pt x="4393" y="16195"/>
                    </a:lnTo>
                    <a:lnTo>
                      <a:pt x="4485" y="16195"/>
                    </a:lnTo>
                    <a:lnTo>
                      <a:pt x="4590" y="16190"/>
                    </a:lnTo>
                    <a:lnTo>
                      <a:pt x="4706" y="16179"/>
                    </a:lnTo>
                    <a:lnTo>
                      <a:pt x="4839" y="16168"/>
                    </a:lnTo>
                    <a:lnTo>
                      <a:pt x="4988" y="16149"/>
                    </a:lnTo>
                    <a:lnTo>
                      <a:pt x="5154" y="16127"/>
                    </a:lnTo>
                    <a:lnTo>
                      <a:pt x="5335" y="16103"/>
                    </a:lnTo>
                    <a:lnTo>
                      <a:pt x="5533" y="16070"/>
                    </a:lnTo>
                    <a:lnTo>
                      <a:pt x="5539" y="16070"/>
                    </a:lnTo>
                    <a:lnTo>
                      <a:pt x="5545" y="16064"/>
                    </a:lnTo>
                    <a:lnTo>
                      <a:pt x="5547" y="16059"/>
                    </a:lnTo>
                    <a:lnTo>
                      <a:pt x="5547" y="16050"/>
                    </a:lnTo>
                    <a:lnTo>
                      <a:pt x="5473" y="15660"/>
                    </a:lnTo>
                    <a:lnTo>
                      <a:pt x="5469" y="14547"/>
                    </a:lnTo>
                    <a:lnTo>
                      <a:pt x="5454" y="14547"/>
                    </a:lnTo>
                    <a:lnTo>
                      <a:pt x="5454" y="14562"/>
                    </a:lnTo>
                    <a:lnTo>
                      <a:pt x="5647" y="14566"/>
                    </a:lnTo>
                    <a:lnTo>
                      <a:pt x="5724" y="14566"/>
                    </a:lnTo>
                    <a:lnTo>
                      <a:pt x="5724" y="14549"/>
                    </a:lnTo>
                    <a:lnTo>
                      <a:pt x="5707" y="14549"/>
                    </a:lnTo>
                    <a:lnTo>
                      <a:pt x="5747" y="15794"/>
                    </a:lnTo>
                    <a:lnTo>
                      <a:pt x="5669" y="16204"/>
                    </a:lnTo>
                    <a:lnTo>
                      <a:pt x="5669" y="16209"/>
                    </a:lnTo>
                    <a:lnTo>
                      <a:pt x="5671" y="16215"/>
                    </a:lnTo>
                    <a:lnTo>
                      <a:pt x="5678" y="16220"/>
                    </a:lnTo>
                    <a:lnTo>
                      <a:pt x="5683" y="16223"/>
                    </a:lnTo>
                    <a:lnTo>
                      <a:pt x="5885" y="16256"/>
                    </a:lnTo>
                    <a:lnTo>
                      <a:pt x="6070" y="16283"/>
                    </a:lnTo>
                    <a:lnTo>
                      <a:pt x="6239" y="16305"/>
                    </a:lnTo>
                    <a:lnTo>
                      <a:pt x="6388" y="16324"/>
                    </a:lnTo>
                    <a:lnTo>
                      <a:pt x="6524" y="16338"/>
                    </a:lnTo>
                    <a:lnTo>
                      <a:pt x="6645" y="16346"/>
                    </a:lnTo>
                    <a:lnTo>
                      <a:pt x="6754" y="16352"/>
                    </a:lnTo>
                    <a:lnTo>
                      <a:pt x="6845" y="16354"/>
                    </a:lnTo>
                    <a:lnTo>
                      <a:pt x="6930" y="16352"/>
                    </a:lnTo>
                    <a:lnTo>
                      <a:pt x="7000" y="16346"/>
                    </a:lnTo>
                    <a:lnTo>
                      <a:pt x="7058" y="16338"/>
                    </a:lnTo>
                    <a:lnTo>
                      <a:pt x="7104" y="16324"/>
                    </a:lnTo>
                    <a:lnTo>
                      <a:pt x="7124" y="16316"/>
                    </a:lnTo>
                    <a:lnTo>
                      <a:pt x="7140" y="16308"/>
                    </a:lnTo>
                    <a:lnTo>
                      <a:pt x="7154" y="16299"/>
                    </a:lnTo>
                    <a:lnTo>
                      <a:pt x="7168" y="16289"/>
                    </a:lnTo>
                    <a:lnTo>
                      <a:pt x="7176" y="16278"/>
                    </a:lnTo>
                    <a:lnTo>
                      <a:pt x="7185" y="16265"/>
                    </a:lnTo>
                    <a:lnTo>
                      <a:pt x="7188" y="16251"/>
                    </a:lnTo>
                    <a:lnTo>
                      <a:pt x="7190" y="16236"/>
                    </a:lnTo>
                    <a:lnTo>
                      <a:pt x="7188" y="16217"/>
                    </a:lnTo>
                    <a:lnTo>
                      <a:pt x="7182" y="16198"/>
                    </a:lnTo>
                    <a:lnTo>
                      <a:pt x="7171" y="16182"/>
                    </a:lnTo>
                    <a:lnTo>
                      <a:pt x="7161" y="16163"/>
                    </a:lnTo>
                    <a:lnTo>
                      <a:pt x="7133" y="16130"/>
                    </a:lnTo>
                    <a:lnTo>
                      <a:pt x="7099" y="16098"/>
                    </a:lnTo>
                    <a:lnTo>
                      <a:pt x="7061" y="16064"/>
                    </a:lnTo>
                    <a:lnTo>
                      <a:pt x="7016" y="16035"/>
                    </a:lnTo>
                    <a:lnTo>
                      <a:pt x="6947" y="15985"/>
                    </a:lnTo>
                    <a:lnTo>
                      <a:pt x="6873" y="15939"/>
                    </a:lnTo>
                    <a:lnTo>
                      <a:pt x="6797" y="15895"/>
                    </a:lnTo>
                    <a:lnTo>
                      <a:pt x="6728" y="15859"/>
                    </a:lnTo>
                    <a:lnTo>
                      <a:pt x="6621" y="15801"/>
                    </a:lnTo>
                    <a:lnTo>
                      <a:pt x="6576" y="15779"/>
                    </a:lnTo>
                    <a:lnTo>
                      <a:pt x="6568" y="15794"/>
                    </a:lnTo>
                    <a:lnTo>
                      <a:pt x="6585" y="15794"/>
                    </a:lnTo>
                    <a:lnTo>
                      <a:pt x="6502" y="14478"/>
                    </a:lnTo>
                    <a:lnTo>
                      <a:pt x="6485" y="14478"/>
                    </a:lnTo>
                    <a:lnTo>
                      <a:pt x="6488" y="14494"/>
                    </a:lnTo>
                    <a:lnTo>
                      <a:pt x="6609" y="14473"/>
                    </a:lnTo>
                    <a:lnTo>
                      <a:pt x="6720" y="14448"/>
                    </a:lnTo>
                    <a:lnTo>
                      <a:pt x="6825" y="14424"/>
                    </a:lnTo>
                    <a:lnTo>
                      <a:pt x="6925" y="14399"/>
                    </a:lnTo>
                    <a:lnTo>
                      <a:pt x="7016" y="14371"/>
                    </a:lnTo>
                    <a:lnTo>
                      <a:pt x="7099" y="14344"/>
                    </a:lnTo>
                    <a:lnTo>
                      <a:pt x="7174" y="14317"/>
                    </a:lnTo>
                    <a:lnTo>
                      <a:pt x="7240" y="14293"/>
                    </a:lnTo>
                    <a:lnTo>
                      <a:pt x="7354" y="14245"/>
                    </a:lnTo>
                    <a:lnTo>
                      <a:pt x="7434" y="14208"/>
                    </a:lnTo>
                    <a:lnTo>
                      <a:pt x="7483" y="14182"/>
                    </a:lnTo>
                    <a:lnTo>
                      <a:pt x="7500" y="14172"/>
                    </a:lnTo>
                    <a:lnTo>
                      <a:pt x="7506" y="14167"/>
                    </a:lnTo>
                    <a:lnTo>
                      <a:pt x="7509" y="14158"/>
                    </a:lnTo>
                    <a:lnTo>
                      <a:pt x="7506" y="14076"/>
                    </a:lnTo>
                    <a:lnTo>
                      <a:pt x="7504" y="13988"/>
                    </a:lnTo>
                    <a:lnTo>
                      <a:pt x="7497" y="13896"/>
                    </a:lnTo>
                    <a:lnTo>
                      <a:pt x="7492" y="13797"/>
                    </a:lnTo>
                    <a:lnTo>
                      <a:pt x="7470" y="13594"/>
                    </a:lnTo>
                    <a:lnTo>
                      <a:pt x="7445" y="13376"/>
                    </a:lnTo>
                    <a:lnTo>
                      <a:pt x="7412" y="13149"/>
                    </a:lnTo>
                    <a:lnTo>
                      <a:pt x="7376" y="12917"/>
                    </a:lnTo>
                    <a:lnTo>
                      <a:pt x="7335" y="12682"/>
                    </a:lnTo>
                    <a:lnTo>
                      <a:pt x="7293" y="12444"/>
                    </a:lnTo>
                    <a:lnTo>
                      <a:pt x="7276" y="12446"/>
                    </a:lnTo>
                    <a:lnTo>
                      <a:pt x="7282" y="12460"/>
                    </a:lnTo>
                    <a:lnTo>
                      <a:pt x="7376" y="12418"/>
                    </a:lnTo>
                    <a:lnTo>
                      <a:pt x="7445" y="12384"/>
                    </a:lnTo>
                    <a:lnTo>
                      <a:pt x="7500" y="12353"/>
                    </a:lnTo>
                    <a:lnTo>
                      <a:pt x="7506" y="12348"/>
                    </a:lnTo>
                    <a:lnTo>
                      <a:pt x="7509" y="12340"/>
                    </a:lnTo>
                    <a:lnTo>
                      <a:pt x="7506" y="12183"/>
                    </a:lnTo>
                    <a:lnTo>
                      <a:pt x="7495" y="12011"/>
                    </a:lnTo>
                    <a:lnTo>
                      <a:pt x="7478" y="11828"/>
                    </a:lnTo>
                    <a:lnTo>
                      <a:pt x="7459" y="11631"/>
                    </a:lnTo>
                    <a:lnTo>
                      <a:pt x="7434" y="11429"/>
                    </a:lnTo>
                    <a:lnTo>
                      <a:pt x="7404" y="11218"/>
                    </a:lnTo>
                    <a:lnTo>
                      <a:pt x="7371" y="11002"/>
                    </a:lnTo>
                    <a:lnTo>
                      <a:pt x="7337" y="10787"/>
                    </a:lnTo>
                    <a:lnTo>
                      <a:pt x="7299" y="10567"/>
                    </a:lnTo>
                    <a:lnTo>
                      <a:pt x="7259" y="10351"/>
                    </a:lnTo>
                    <a:lnTo>
                      <a:pt x="7180" y="9930"/>
                    </a:lnTo>
                    <a:lnTo>
                      <a:pt x="7102" y="9541"/>
                    </a:lnTo>
                    <a:lnTo>
                      <a:pt x="7030" y="9200"/>
                    </a:lnTo>
                    <a:lnTo>
                      <a:pt x="7016" y="9202"/>
                    </a:lnTo>
                    <a:lnTo>
                      <a:pt x="7019" y="9219"/>
                    </a:lnTo>
                    <a:lnTo>
                      <a:pt x="7111" y="9186"/>
                    </a:lnTo>
                    <a:lnTo>
                      <a:pt x="7235" y="9142"/>
                    </a:lnTo>
                    <a:lnTo>
                      <a:pt x="7385" y="9088"/>
                    </a:lnTo>
                    <a:lnTo>
                      <a:pt x="7564" y="9016"/>
                    </a:lnTo>
                    <a:lnTo>
                      <a:pt x="7766" y="8932"/>
                    </a:lnTo>
                    <a:lnTo>
                      <a:pt x="7993" y="8831"/>
                    </a:lnTo>
                    <a:lnTo>
                      <a:pt x="8239" y="8716"/>
                    </a:lnTo>
                    <a:lnTo>
                      <a:pt x="8369" y="8650"/>
                    </a:lnTo>
                    <a:lnTo>
                      <a:pt x="8502" y="8582"/>
                    </a:lnTo>
                    <a:lnTo>
                      <a:pt x="8643" y="8511"/>
                    </a:lnTo>
                    <a:lnTo>
                      <a:pt x="8784" y="8435"/>
                    </a:lnTo>
                    <a:lnTo>
                      <a:pt x="8931" y="8355"/>
                    </a:lnTo>
                    <a:lnTo>
                      <a:pt x="9080" y="8270"/>
                    </a:lnTo>
                    <a:lnTo>
                      <a:pt x="9232" y="8180"/>
                    </a:lnTo>
                    <a:lnTo>
                      <a:pt x="9390" y="8087"/>
                    </a:lnTo>
                    <a:lnTo>
                      <a:pt x="9547" y="7988"/>
                    </a:lnTo>
                    <a:lnTo>
                      <a:pt x="9708" y="7884"/>
                    </a:lnTo>
                    <a:lnTo>
                      <a:pt x="9871" y="7777"/>
                    </a:lnTo>
                    <a:lnTo>
                      <a:pt x="10035" y="7666"/>
                    </a:lnTo>
                    <a:lnTo>
                      <a:pt x="10201" y="7548"/>
                    </a:lnTo>
                    <a:lnTo>
                      <a:pt x="10370" y="7425"/>
                    </a:lnTo>
                    <a:lnTo>
                      <a:pt x="10538" y="7296"/>
                    </a:lnTo>
                    <a:lnTo>
                      <a:pt x="10707" y="7165"/>
                    </a:lnTo>
                    <a:lnTo>
                      <a:pt x="10876" y="7029"/>
                    </a:lnTo>
                    <a:lnTo>
                      <a:pt x="11047" y="6886"/>
                    </a:lnTo>
                    <a:lnTo>
                      <a:pt x="11037" y="6872"/>
                    </a:lnTo>
                    <a:lnTo>
                      <a:pt x="11039" y="6889"/>
                    </a:lnTo>
                    <a:lnTo>
                      <a:pt x="11122" y="6870"/>
                    </a:lnTo>
                    <a:lnTo>
                      <a:pt x="11232" y="6848"/>
                    </a:lnTo>
                    <a:lnTo>
                      <a:pt x="11346" y="6829"/>
                    </a:lnTo>
                    <a:lnTo>
                      <a:pt x="11394" y="6823"/>
                    </a:lnTo>
                    <a:lnTo>
                      <a:pt x="11432" y="6821"/>
                    </a:lnTo>
                    <a:lnTo>
                      <a:pt x="11437" y="6821"/>
                    </a:lnTo>
                    <a:lnTo>
                      <a:pt x="11482" y="6823"/>
                    </a:lnTo>
                    <a:lnTo>
                      <a:pt x="11545" y="6821"/>
                    </a:lnTo>
                    <a:lnTo>
                      <a:pt x="11609" y="6818"/>
                    </a:lnTo>
                    <a:lnTo>
                      <a:pt x="11667" y="6812"/>
                    </a:lnTo>
                    <a:lnTo>
                      <a:pt x="11720" y="6804"/>
                    </a:lnTo>
                    <a:lnTo>
                      <a:pt x="11764" y="6794"/>
                    </a:lnTo>
                    <a:lnTo>
                      <a:pt x="11799" y="6780"/>
                    </a:lnTo>
                    <a:lnTo>
                      <a:pt x="11813" y="6771"/>
                    </a:lnTo>
                    <a:lnTo>
                      <a:pt x="11825" y="6761"/>
                    </a:lnTo>
                    <a:lnTo>
                      <a:pt x="11835" y="6749"/>
                    </a:lnTo>
                    <a:lnTo>
                      <a:pt x="11835" y="6741"/>
                    </a:lnTo>
                    <a:lnTo>
                      <a:pt x="11839" y="6734"/>
                    </a:lnTo>
                    <a:lnTo>
                      <a:pt x="11835" y="6722"/>
                    </a:lnTo>
                    <a:lnTo>
                      <a:pt x="11830" y="6714"/>
                    </a:lnTo>
                    <a:lnTo>
                      <a:pt x="11816" y="6698"/>
                    </a:lnTo>
                    <a:lnTo>
                      <a:pt x="11797" y="6684"/>
                    </a:lnTo>
                    <a:lnTo>
                      <a:pt x="11778" y="6673"/>
                    </a:lnTo>
                    <a:lnTo>
                      <a:pt x="11756" y="6662"/>
                    </a:lnTo>
                    <a:lnTo>
                      <a:pt x="11694" y="6640"/>
                    </a:lnTo>
                    <a:lnTo>
                      <a:pt x="11617" y="6615"/>
                    </a:lnTo>
                    <a:lnTo>
                      <a:pt x="11515" y="6591"/>
                    </a:lnTo>
                    <a:lnTo>
                      <a:pt x="11513" y="6608"/>
                    </a:lnTo>
                    <a:lnTo>
                      <a:pt x="11518" y="6621"/>
                    </a:lnTo>
                    <a:lnTo>
                      <a:pt x="11582" y="6599"/>
                    </a:lnTo>
                    <a:lnTo>
                      <a:pt x="11659" y="6574"/>
                    </a:lnTo>
                    <a:lnTo>
                      <a:pt x="11742" y="6550"/>
                    </a:lnTo>
                    <a:lnTo>
                      <a:pt x="11825" y="6519"/>
                    </a:lnTo>
                    <a:lnTo>
                      <a:pt x="11902" y="6490"/>
                    </a:lnTo>
                    <a:lnTo>
                      <a:pt x="11939" y="6473"/>
                    </a:lnTo>
                    <a:lnTo>
                      <a:pt x="11966" y="6456"/>
                    </a:lnTo>
                    <a:lnTo>
                      <a:pt x="11994" y="6438"/>
                    </a:lnTo>
                    <a:lnTo>
                      <a:pt x="12013" y="6416"/>
                    </a:lnTo>
                    <a:lnTo>
                      <a:pt x="12021" y="6405"/>
                    </a:lnTo>
                    <a:lnTo>
                      <a:pt x="12027" y="6395"/>
                    </a:lnTo>
                    <a:lnTo>
                      <a:pt x="12030" y="6383"/>
                    </a:lnTo>
                    <a:lnTo>
                      <a:pt x="12032" y="6369"/>
                    </a:lnTo>
                    <a:lnTo>
                      <a:pt x="12032" y="6356"/>
                    </a:lnTo>
                    <a:lnTo>
                      <a:pt x="12016" y="6359"/>
                    </a:lnTo>
                    <a:lnTo>
                      <a:pt x="11999" y="6364"/>
                    </a:lnTo>
                    <a:lnTo>
                      <a:pt x="11999" y="6369"/>
                    </a:lnTo>
                    <a:lnTo>
                      <a:pt x="11996" y="6383"/>
                    </a:lnTo>
                    <a:lnTo>
                      <a:pt x="11987" y="6397"/>
                    </a:lnTo>
                    <a:lnTo>
                      <a:pt x="11975" y="6410"/>
                    </a:lnTo>
                    <a:lnTo>
                      <a:pt x="11954" y="6424"/>
                    </a:lnTo>
                    <a:lnTo>
                      <a:pt x="11932" y="6438"/>
                    </a:lnTo>
                    <a:lnTo>
                      <a:pt x="11905" y="6451"/>
                    </a:lnTo>
                    <a:lnTo>
                      <a:pt x="11861" y="6473"/>
                    </a:lnTo>
                    <a:lnTo>
                      <a:pt x="11808" y="6492"/>
                    </a:lnTo>
                    <a:lnTo>
                      <a:pt x="11701" y="6528"/>
                    </a:lnTo>
                    <a:lnTo>
                      <a:pt x="11595" y="6560"/>
                    </a:lnTo>
                    <a:lnTo>
                      <a:pt x="11506" y="6591"/>
                    </a:lnTo>
                    <a:lnTo>
                      <a:pt x="11499" y="6596"/>
                    </a:lnTo>
                    <a:lnTo>
                      <a:pt x="11496" y="6601"/>
                    </a:lnTo>
                    <a:lnTo>
                      <a:pt x="11496" y="6608"/>
                    </a:lnTo>
                    <a:lnTo>
                      <a:pt x="11501" y="6618"/>
                    </a:lnTo>
                    <a:lnTo>
                      <a:pt x="11504" y="6621"/>
                    </a:lnTo>
                    <a:lnTo>
                      <a:pt x="11509" y="6621"/>
                    </a:lnTo>
                    <a:lnTo>
                      <a:pt x="11587" y="6640"/>
                    </a:lnTo>
                    <a:lnTo>
                      <a:pt x="11651" y="6659"/>
                    </a:lnTo>
                    <a:lnTo>
                      <a:pt x="11703" y="6676"/>
                    </a:lnTo>
                    <a:lnTo>
                      <a:pt x="11744" y="6692"/>
                    </a:lnTo>
                    <a:lnTo>
                      <a:pt x="11775" y="6705"/>
                    </a:lnTo>
                    <a:lnTo>
                      <a:pt x="11794" y="6719"/>
                    </a:lnTo>
                    <a:lnTo>
                      <a:pt x="11803" y="6731"/>
                    </a:lnTo>
                    <a:lnTo>
                      <a:pt x="11806" y="6734"/>
                    </a:lnTo>
                    <a:lnTo>
                      <a:pt x="11803" y="6739"/>
                    </a:lnTo>
                    <a:lnTo>
                      <a:pt x="11789" y="6749"/>
                    </a:lnTo>
                    <a:lnTo>
                      <a:pt x="11764" y="6758"/>
                    </a:lnTo>
                    <a:lnTo>
                      <a:pt x="11739" y="6766"/>
                    </a:lnTo>
                    <a:lnTo>
                      <a:pt x="11711" y="6771"/>
                    </a:lnTo>
                    <a:lnTo>
                      <a:pt x="11642" y="6782"/>
                    </a:lnTo>
                    <a:lnTo>
                      <a:pt x="11565" y="6788"/>
                    </a:lnTo>
                    <a:lnTo>
                      <a:pt x="11482" y="6790"/>
                    </a:lnTo>
                    <a:lnTo>
                      <a:pt x="11440" y="6788"/>
                    </a:lnTo>
                    <a:lnTo>
                      <a:pt x="11432" y="6788"/>
                    </a:lnTo>
                    <a:lnTo>
                      <a:pt x="11390" y="6790"/>
                    </a:lnTo>
                    <a:lnTo>
                      <a:pt x="11340" y="6796"/>
                    </a:lnTo>
                    <a:lnTo>
                      <a:pt x="11227" y="6816"/>
                    </a:lnTo>
                    <a:lnTo>
                      <a:pt x="11033" y="6857"/>
                    </a:lnTo>
                    <a:lnTo>
                      <a:pt x="11025" y="6859"/>
                    </a:lnTo>
                    <a:lnTo>
                      <a:pt x="10856" y="7004"/>
                    </a:lnTo>
                    <a:lnTo>
                      <a:pt x="10685" y="7141"/>
                    </a:lnTo>
                    <a:lnTo>
                      <a:pt x="10516" y="7272"/>
                    </a:lnTo>
                    <a:lnTo>
                      <a:pt x="10350" y="7397"/>
                    </a:lnTo>
                    <a:lnTo>
                      <a:pt x="10182" y="7521"/>
                    </a:lnTo>
                    <a:lnTo>
                      <a:pt x="10015" y="7639"/>
                    </a:lnTo>
                    <a:lnTo>
                      <a:pt x="9852" y="7750"/>
                    </a:lnTo>
                    <a:lnTo>
                      <a:pt x="9689" y="7857"/>
                    </a:lnTo>
                    <a:lnTo>
                      <a:pt x="9528" y="7961"/>
                    </a:lnTo>
                    <a:lnTo>
                      <a:pt x="9371" y="8060"/>
                    </a:lnTo>
                    <a:lnTo>
                      <a:pt x="9216" y="8152"/>
                    </a:lnTo>
                    <a:lnTo>
                      <a:pt x="9063" y="8240"/>
                    </a:lnTo>
                    <a:lnTo>
                      <a:pt x="8914" y="8324"/>
                    </a:lnTo>
                    <a:lnTo>
                      <a:pt x="8768" y="8406"/>
                    </a:lnTo>
                    <a:lnTo>
                      <a:pt x="8626" y="8481"/>
                    </a:lnTo>
                    <a:lnTo>
                      <a:pt x="8488" y="8554"/>
                    </a:lnTo>
                    <a:lnTo>
                      <a:pt x="8352" y="8623"/>
                    </a:lnTo>
                    <a:lnTo>
                      <a:pt x="8223" y="8686"/>
                    </a:lnTo>
                    <a:lnTo>
                      <a:pt x="7980" y="8801"/>
                    </a:lnTo>
                    <a:lnTo>
                      <a:pt x="7752" y="8899"/>
                    </a:lnTo>
                    <a:lnTo>
                      <a:pt x="7550" y="8987"/>
                    </a:lnTo>
                    <a:lnTo>
                      <a:pt x="7373" y="9055"/>
                    </a:lnTo>
                    <a:lnTo>
                      <a:pt x="7224" y="9113"/>
                    </a:lnTo>
                    <a:lnTo>
                      <a:pt x="7102" y="9156"/>
                    </a:lnTo>
                    <a:lnTo>
                      <a:pt x="7011" y="9186"/>
                    </a:lnTo>
                    <a:lnTo>
                      <a:pt x="7005" y="9189"/>
                    </a:lnTo>
                    <a:lnTo>
                      <a:pt x="7000" y="9195"/>
                    </a:lnTo>
                    <a:lnTo>
                      <a:pt x="7000" y="9200"/>
                    </a:lnTo>
                    <a:lnTo>
                      <a:pt x="7000" y="9205"/>
                    </a:lnTo>
                    <a:lnTo>
                      <a:pt x="7071" y="9548"/>
                    </a:lnTo>
                    <a:lnTo>
                      <a:pt x="7149" y="9936"/>
                    </a:lnTo>
                    <a:lnTo>
                      <a:pt x="7226" y="10357"/>
                    </a:lnTo>
                    <a:lnTo>
                      <a:pt x="7266" y="10572"/>
                    </a:lnTo>
                    <a:lnTo>
                      <a:pt x="7304" y="10792"/>
                    </a:lnTo>
                    <a:lnTo>
                      <a:pt x="7340" y="11007"/>
                    </a:lnTo>
                    <a:lnTo>
                      <a:pt x="7371" y="11223"/>
                    </a:lnTo>
                    <a:lnTo>
                      <a:pt x="7401" y="11431"/>
                    </a:lnTo>
                    <a:lnTo>
                      <a:pt x="7426" y="11637"/>
                    </a:lnTo>
                    <a:lnTo>
                      <a:pt x="7445" y="11830"/>
                    </a:lnTo>
                    <a:lnTo>
                      <a:pt x="7461" y="12014"/>
                    </a:lnTo>
                    <a:lnTo>
                      <a:pt x="7473" y="12183"/>
                    </a:lnTo>
                    <a:lnTo>
                      <a:pt x="7475" y="12340"/>
                    </a:lnTo>
                    <a:lnTo>
                      <a:pt x="7492" y="12340"/>
                    </a:lnTo>
                    <a:lnTo>
                      <a:pt x="7483" y="12326"/>
                    </a:lnTo>
                    <a:lnTo>
                      <a:pt x="7478" y="12326"/>
                    </a:lnTo>
                    <a:lnTo>
                      <a:pt x="7414" y="12362"/>
                    </a:lnTo>
                    <a:lnTo>
                      <a:pt x="7351" y="12394"/>
                    </a:lnTo>
                    <a:lnTo>
                      <a:pt x="7268" y="12430"/>
                    </a:lnTo>
                    <a:lnTo>
                      <a:pt x="7266" y="12435"/>
                    </a:lnTo>
                    <a:lnTo>
                      <a:pt x="7263" y="12438"/>
                    </a:lnTo>
                    <a:lnTo>
                      <a:pt x="7259" y="12444"/>
                    </a:lnTo>
                    <a:lnTo>
                      <a:pt x="7259" y="12449"/>
                    </a:lnTo>
                    <a:lnTo>
                      <a:pt x="7301" y="12687"/>
                    </a:lnTo>
                    <a:lnTo>
                      <a:pt x="7342" y="12922"/>
                    </a:lnTo>
                    <a:lnTo>
                      <a:pt x="7378" y="13154"/>
                    </a:lnTo>
                    <a:lnTo>
                      <a:pt x="7412" y="13381"/>
                    </a:lnTo>
                    <a:lnTo>
                      <a:pt x="7437" y="13598"/>
                    </a:lnTo>
                    <a:lnTo>
                      <a:pt x="7459" y="13800"/>
                    </a:lnTo>
                    <a:lnTo>
                      <a:pt x="7464" y="13899"/>
                    </a:lnTo>
                    <a:lnTo>
                      <a:pt x="7470" y="13988"/>
                    </a:lnTo>
                    <a:lnTo>
                      <a:pt x="7473" y="14076"/>
                    </a:lnTo>
                    <a:lnTo>
                      <a:pt x="7475" y="14158"/>
                    </a:lnTo>
                    <a:lnTo>
                      <a:pt x="7492" y="14158"/>
                    </a:lnTo>
                    <a:lnTo>
                      <a:pt x="7483" y="14145"/>
                    </a:lnTo>
                    <a:lnTo>
                      <a:pt x="7478" y="14148"/>
                    </a:lnTo>
                    <a:lnTo>
                      <a:pt x="7451" y="14163"/>
                    </a:lnTo>
                    <a:lnTo>
                      <a:pt x="7392" y="14191"/>
                    </a:lnTo>
                    <a:lnTo>
                      <a:pt x="7309" y="14230"/>
                    </a:lnTo>
                    <a:lnTo>
                      <a:pt x="7196" y="14273"/>
                    </a:lnTo>
                    <a:lnTo>
                      <a:pt x="7130" y="14298"/>
                    </a:lnTo>
                    <a:lnTo>
                      <a:pt x="7058" y="14322"/>
                    </a:lnTo>
                    <a:lnTo>
                      <a:pt x="6978" y="14347"/>
                    </a:lnTo>
                    <a:lnTo>
                      <a:pt x="6892" y="14371"/>
                    </a:lnTo>
                    <a:lnTo>
                      <a:pt x="6800" y="14397"/>
                    </a:lnTo>
                    <a:lnTo>
                      <a:pt x="6701" y="14421"/>
                    </a:lnTo>
                    <a:lnTo>
                      <a:pt x="6595" y="14443"/>
                    </a:lnTo>
                    <a:lnTo>
                      <a:pt x="6482" y="14465"/>
                    </a:lnTo>
                    <a:lnTo>
                      <a:pt x="6476" y="14465"/>
                    </a:lnTo>
                    <a:lnTo>
                      <a:pt x="6474" y="14470"/>
                    </a:lnTo>
                    <a:lnTo>
                      <a:pt x="6471" y="14475"/>
                    </a:lnTo>
                    <a:lnTo>
                      <a:pt x="6468" y="14481"/>
                    </a:lnTo>
                    <a:lnTo>
                      <a:pt x="6552" y="15796"/>
                    </a:lnTo>
                    <a:lnTo>
                      <a:pt x="6554" y="15805"/>
                    </a:lnTo>
                    <a:lnTo>
                      <a:pt x="6563" y="15810"/>
                    </a:lnTo>
                    <a:lnTo>
                      <a:pt x="6587" y="15824"/>
                    </a:lnTo>
                    <a:lnTo>
                      <a:pt x="6645" y="15851"/>
                    </a:lnTo>
                    <a:lnTo>
                      <a:pt x="6726" y="15895"/>
                    </a:lnTo>
                    <a:lnTo>
                      <a:pt x="6820" y="15946"/>
                    </a:lnTo>
                    <a:lnTo>
                      <a:pt x="6919" y="16007"/>
                    </a:lnTo>
                    <a:lnTo>
                      <a:pt x="6966" y="16037"/>
                    </a:lnTo>
                    <a:lnTo>
                      <a:pt x="7011" y="16070"/>
                    </a:lnTo>
                    <a:lnTo>
                      <a:pt x="7052" y="16100"/>
                    </a:lnTo>
                    <a:lnTo>
                      <a:pt x="7088" y="16133"/>
                    </a:lnTo>
                    <a:lnTo>
                      <a:pt x="7116" y="16163"/>
                    </a:lnTo>
                    <a:lnTo>
                      <a:pt x="7138" y="16190"/>
                    </a:lnTo>
                    <a:lnTo>
                      <a:pt x="7152" y="16215"/>
                    </a:lnTo>
                    <a:lnTo>
                      <a:pt x="7154" y="16226"/>
                    </a:lnTo>
                    <a:lnTo>
                      <a:pt x="7157" y="16236"/>
                    </a:lnTo>
                    <a:lnTo>
                      <a:pt x="7152" y="16253"/>
                    </a:lnTo>
                    <a:lnTo>
                      <a:pt x="7144" y="16267"/>
                    </a:lnTo>
                    <a:lnTo>
                      <a:pt x="7130" y="16278"/>
                    </a:lnTo>
                    <a:lnTo>
                      <a:pt x="7111" y="16286"/>
                    </a:lnTo>
                    <a:lnTo>
                      <a:pt x="7085" y="16297"/>
                    </a:lnTo>
                    <a:lnTo>
                      <a:pt x="7052" y="16305"/>
                    </a:lnTo>
                    <a:lnTo>
                      <a:pt x="7011" y="16311"/>
                    </a:lnTo>
                    <a:lnTo>
                      <a:pt x="6964" y="16316"/>
                    </a:lnTo>
                    <a:lnTo>
                      <a:pt x="6909" y="16319"/>
                    </a:lnTo>
                    <a:lnTo>
                      <a:pt x="6845" y="16321"/>
                    </a:lnTo>
                    <a:lnTo>
                      <a:pt x="6754" y="16319"/>
                    </a:lnTo>
                    <a:lnTo>
                      <a:pt x="6649" y="16313"/>
                    </a:lnTo>
                    <a:lnTo>
                      <a:pt x="6530" y="16305"/>
                    </a:lnTo>
                    <a:lnTo>
                      <a:pt x="6394" y="16292"/>
                    </a:lnTo>
                    <a:lnTo>
                      <a:pt x="6242" y="16272"/>
                    </a:lnTo>
                    <a:lnTo>
                      <a:pt x="6076" y="16251"/>
                    </a:lnTo>
                    <a:lnTo>
                      <a:pt x="5890" y="16223"/>
                    </a:lnTo>
                    <a:lnTo>
                      <a:pt x="5688" y="16190"/>
                    </a:lnTo>
                    <a:lnTo>
                      <a:pt x="5685" y="16207"/>
                    </a:lnTo>
                    <a:lnTo>
                      <a:pt x="5702" y="16209"/>
                    </a:lnTo>
                    <a:lnTo>
                      <a:pt x="5780" y="15799"/>
                    </a:lnTo>
                    <a:lnTo>
                      <a:pt x="5783" y="15794"/>
                    </a:lnTo>
                    <a:lnTo>
                      <a:pt x="5740" y="14549"/>
                    </a:lnTo>
                    <a:lnTo>
                      <a:pt x="5738" y="14541"/>
                    </a:lnTo>
                    <a:lnTo>
                      <a:pt x="5735" y="14535"/>
                    </a:lnTo>
                    <a:lnTo>
                      <a:pt x="5730" y="14533"/>
                    </a:lnTo>
                    <a:lnTo>
                      <a:pt x="5721" y="14533"/>
                    </a:lnTo>
                    <a:lnTo>
                      <a:pt x="5647" y="14533"/>
                    </a:lnTo>
                    <a:lnTo>
                      <a:pt x="5454" y="14530"/>
                    </a:lnTo>
                    <a:lnTo>
                      <a:pt x="5447" y="14530"/>
                    </a:lnTo>
                    <a:lnTo>
                      <a:pt x="5442" y="14535"/>
                    </a:lnTo>
                    <a:lnTo>
                      <a:pt x="5437" y="14541"/>
                    </a:lnTo>
                    <a:lnTo>
                      <a:pt x="5437" y="14547"/>
                    </a:lnTo>
                    <a:lnTo>
                      <a:pt x="5440" y="15662"/>
                    </a:lnTo>
                    <a:lnTo>
                      <a:pt x="5440" y="15665"/>
                    </a:lnTo>
                    <a:lnTo>
                      <a:pt x="5514" y="16059"/>
                    </a:lnTo>
                    <a:lnTo>
                      <a:pt x="5530" y="16057"/>
                    </a:lnTo>
                    <a:lnTo>
                      <a:pt x="5528" y="16040"/>
                    </a:lnTo>
                    <a:lnTo>
                      <a:pt x="5328" y="16070"/>
                    </a:lnTo>
                    <a:lnTo>
                      <a:pt x="5149" y="16098"/>
                    </a:lnTo>
                    <a:lnTo>
                      <a:pt x="4985" y="16116"/>
                    </a:lnTo>
                    <a:lnTo>
                      <a:pt x="4836" y="16135"/>
                    </a:lnTo>
                    <a:lnTo>
                      <a:pt x="4704" y="16146"/>
                    </a:lnTo>
                    <a:lnTo>
                      <a:pt x="4587" y="16157"/>
                    </a:lnTo>
                    <a:lnTo>
                      <a:pt x="4482" y="16163"/>
                    </a:lnTo>
                    <a:lnTo>
                      <a:pt x="4393" y="16163"/>
                    </a:lnTo>
                    <a:lnTo>
                      <a:pt x="4316" y="16163"/>
                    </a:lnTo>
                    <a:lnTo>
                      <a:pt x="4250" y="16157"/>
                    </a:lnTo>
                    <a:lnTo>
                      <a:pt x="4197" y="16149"/>
                    </a:lnTo>
                    <a:lnTo>
                      <a:pt x="4155" y="16139"/>
                    </a:lnTo>
                    <a:lnTo>
                      <a:pt x="4125" y="16127"/>
                    </a:lnTo>
                    <a:lnTo>
                      <a:pt x="4106" y="16113"/>
                    </a:lnTo>
                    <a:lnTo>
                      <a:pt x="4097" y="16100"/>
                    </a:lnTo>
                    <a:lnTo>
                      <a:pt x="4095" y="16086"/>
                    </a:lnTo>
                    <a:lnTo>
                      <a:pt x="4097" y="16076"/>
                    </a:lnTo>
                    <a:lnTo>
                      <a:pt x="4100" y="16064"/>
                    </a:lnTo>
                    <a:lnTo>
                      <a:pt x="4109" y="16050"/>
                    </a:lnTo>
                    <a:lnTo>
                      <a:pt x="4117" y="16035"/>
                    </a:lnTo>
                    <a:lnTo>
                      <a:pt x="4142" y="16007"/>
                    </a:lnTo>
                    <a:lnTo>
                      <a:pt x="4175" y="15980"/>
                    </a:lnTo>
                    <a:lnTo>
                      <a:pt x="4211" y="15946"/>
                    </a:lnTo>
                    <a:lnTo>
                      <a:pt x="4255" y="15917"/>
                    </a:lnTo>
                    <a:lnTo>
                      <a:pt x="4324" y="15873"/>
                    </a:lnTo>
                    <a:lnTo>
                      <a:pt x="4399" y="15829"/>
                    </a:lnTo>
                    <a:lnTo>
                      <a:pt x="4471" y="15788"/>
                    </a:lnTo>
                    <a:lnTo>
                      <a:pt x="4540" y="15752"/>
                    </a:lnTo>
                    <a:lnTo>
                      <a:pt x="4650" y="15698"/>
                    </a:lnTo>
                    <a:lnTo>
                      <a:pt x="4695" y="15677"/>
                    </a:lnTo>
                    <a:lnTo>
                      <a:pt x="4700" y="15670"/>
                    </a:lnTo>
                    <a:lnTo>
                      <a:pt x="4704" y="15662"/>
                    </a:lnTo>
                    <a:lnTo>
                      <a:pt x="4737" y="14478"/>
                    </a:lnTo>
                    <a:lnTo>
                      <a:pt x="4737" y="14473"/>
                    </a:lnTo>
                    <a:lnTo>
                      <a:pt x="4733" y="14467"/>
                    </a:lnTo>
                    <a:lnTo>
                      <a:pt x="4728" y="14465"/>
                    </a:lnTo>
                    <a:lnTo>
                      <a:pt x="4723" y="14462"/>
                    </a:lnTo>
                    <a:lnTo>
                      <a:pt x="4516" y="14426"/>
                    </a:lnTo>
                    <a:lnTo>
                      <a:pt x="4407" y="14407"/>
                    </a:lnTo>
                    <a:lnTo>
                      <a:pt x="4300" y="14385"/>
                    </a:lnTo>
                    <a:lnTo>
                      <a:pt x="4188" y="14361"/>
                    </a:lnTo>
                    <a:lnTo>
                      <a:pt x="4076" y="14334"/>
                    </a:lnTo>
                    <a:lnTo>
                      <a:pt x="3962" y="14303"/>
                    </a:lnTo>
                    <a:lnTo>
                      <a:pt x="3848" y="14273"/>
                    </a:lnTo>
                    <a:lnTo>
                      <a:pt x="3843" y="14289"/>
                    </a:lnTo>
                    <a:lnTo>
                      <a:pt x="3859" y="14289"/>
                    </a:lnTo>
                    <a:lnTo>
                      <a:pt x="3873" y="14153"/>
                    </a:lnTo>
                    <a:lnTo>
                      <a:pt x="3904" y="13896"/>
                    </a:lnTo>
                    <a:lnTo>
                      <a:pt x="3945" y="13538"/>
                    </a:lnTo>
                    <a:lnTo>
                      <a:pt x="3998" y="13103"/>
                    </a:lnTo>
                    <a:lnTo>
                      <a:pt x="4064" y="12621"/>
                    </a:lnTo>
                    <a:lnTo>
                      <a:pt x="4061" y="12613"/>
                    </a:lnTo>
                    <a:lnTo>
                      <a:pt x="4056" y="12607"/>
                    </a:lnTo>
                    <a:lnTo>
                      <a:pt x="4047" y="12602"/>
                    </a:lnTo>
                    <a:lnTo>
                      <a:pt x="4040" y="12605"/>
                    </a:lnTo>
                    <a:lnTo>
                      <a:pt x="3447" y="12870"/>
                    </a:lnTo>
                    <a:lnTo>
                      <a:pt x="3442" y="12875"/>
                    </a:lnTo>
                    <a:lnTo>
                      <a:pt x="3438" y="12881"/>
                    </a:lnTo>
                    <a:lnTo>
                      <a:pt x="3436" y="12887"/>
                    </a:lnTo>
                    <a:lnTo>
                      <a:pt x="3438" y="12892"/>
                    </a:lnTo>
                    <a:lnTo>
                      <a:pt x="3795" y="13751"/>
                    </a:lnTo>
                    <a:lnTo>
                      <a:pt x="3809" y="13742"/>
                    </a:lnTo>
                    <a:lnTo>
                      <a:pt x="3804" y="13729"/>
                    </a:lnTo>
                    <a:lnTo>
                      <a:pt x="3530" y="13868"/>
                    </a:lnTo>
                    <a:lnTo>
                      <a:pt x="3538" y="13885"/>
                    </a:lnTo>
                    <a:lnTo>
                      <a:pt x="3555" y="13877"/>
                    </a:lnTo>
                    <a:lnTo>
                      <a:pt x="3528" y="13805"/>
                    </a:lnTo>
                    <a:lnTo>
                      <a:pt x="3165" y="12881"/>
                    </a:lnTo>
                    <a:lnTo>
                      <a:pt x="3159" y="12875"/>
                    </a:lnTo>
                    <a:lnTo>
                      <a:pt x="2852" y="12646"/>
                    </a:lnTo>
                    <a:lnTo>
                      <a:pt x="2703" y="12255"/>
                    </a:lnTo>
                    <a:lnTo>
                      <a:pt x="2697" y="12249"/>
                    </a:lnTo>
                    <a:lnTo>
                      <a:pt x="2690" y="12244"/>
                    </a:lnTo>
                    <a:lnTo>
                      <a:pt x="2681" y="12246"/>
                    </a:lnTo>
                    <a:lnTo>
                      <a:pt x="2676" y="12252"/>
                    </a:lnTo>
                    <a:lnTo>
                      <a:pt x="2664" y="12263"/>
                    </a:lnTo>
                    <a:lnTo>
                      <a:pt x="2650" y="12273"/>
                    </a:lnTo>
                    <a:lnTo>
                      <a:pt x="2636" y="12285"/>
                    </a:lnTo>
                    <a:lnTo>
                      <a:pt x="2623" y="12293"/>
                    </a:lnTo>
                    <a:lnTo>
                      <a:pt x="2609" y="12299"/>
                    </a:lnTo>
                    <a:lnTo>
                      <a:pt x="2595" y="12302"/>
                    </a:lnTo>
                    <a:lnTo>
                      <a:pt x="2578" y="12304"/>
                    </a:lnTo>
                    <a:lnTo>
                      <a:pt x="2562" y="12304"/>
                    </a:lnTo>
                    <a:lnTo>
                      <a:pt x="2540" y="12304"/>
                    </a:lnTo>
                    <a:lnTo>
                      <a:pt x="2515" y="12299"/>
                    </a:lnTo>
                    <a:lnTo>
                      <a:pt x="2490" y="12293"/>
                    </a:lnTo>
                    <a:lnTo>
                      <a:pt x="2465" y="12282"/>
                    </a:lnTo>
                    <a:lnTo>
                      <a:pt x="2440" y="12268"/>
                    </a:lnTo>
                    <a:lnTo>
                      <a:pt x="2416" y="12252"/>
                    </a:lnTo>
                    <a:lnTo>
                      <a:pt x="2388" y="12233"/>
                    </a:lnTo>
                    <a:lnTo>
                      <a:pt x="2362" y="12212"/>
                    </a:lnTo>
                    <a:lnTo>
                      <a:pt x="2338" y="12186"/>
                    </a:lnTo>
                    <a:lnTo>
                      <a:pt x="2312" y="12162"/>
                    </a:lnTo>
                    <a:lnTo>
                      <a:pt x="2288" y="12132"/>
                    </a:lnTo>
                    <a:lnTo>
                      <a:pt x="2264" y="12101"/>
                    </a:lnTo>
                    <a:lnTo>
                      <a:pt x="2241" y="12069"/>
                    </a:lnTo>
                    <a:lnTo>
                      <a:pt x="2219" y="12033"/>
                    </a:lnTo>
                    <a:lnTo>
                      <a:pt x="2197" y="11997"/>
                    </a:lnTo>
                    <a:lnTo>
                      <a:pt x="2178" y="11956"/>
                    </a:lnTo>
                    <a:lnTo>
                      <a:pt x="2161" y="11915"/>
                    </a:lnTo>
                    <a:lnTo>
                      <a:pt x="2145" y="11874"/>
                    </a:lnTo>
                    <a:lnTo>
                      <a:pt x="2131" y="11830"/>
                    </a:lnTo>
                    <a:lnTo>
                      <a:pt x="2119" y="11789"/>
                    </a:lnTo>
                    <a:lnTo>
                      <a:pt x="2111" y="11748"/>
                    </a:lnTo>
                    <a:lnTo>
                      <a:pt x="2102" y="11711"/>
                    </a:lnTo>
                    <a:lnTo>
                      <a:pt x="2100" y="11672"/>
                    </a:lnTo>
                    <a:lnTo>
                      <a:pt x="2100" y="11637"/>
                    </a:lnTo>
                    <a:lnTo>
                      <a:pt x="2102" y="11585"/>
                    </a:lnTo>
                    <a:lnTo>
                      <a:pt x="2111" y="11535"/>
                    </a:lnTo>
                    <a:lnTo>
                      <a:pt x="2116" y="11513"/>
                    </a:lnTo>
                    <a:lnTo>
                      <a:pt x="2124" y="11494"/>
                    </a:lnTo>
                    <a:lnTo>
                      <a:pt x="2133" y="11475"/>
                    </a:lnTo>
                    <a:lnTo>
                      <a:pt x="2141" y="11459"/>
                    </a:lnTo>
                    <a:lnTo>
                      <a:pt x="2145" y="11453"/>
                    </a:lnTo>
                    <a:lnTo>
                      <a:pt x="2152" y="11404"/>
                    </a:lnTo>
                    <a:lnTo>
                      <a:pt x="2155" y="11360"/>
                    </a:lnTo>
                    <a:lnTo>
                      <a:pt x="2158" y="11281"/>
                    </a:lnTo>
                    <a:lnTo>
                      <a:pt x="2158" y="11205"/>
                    </a:lnTo>
                    <a:lnTo>
                      <a:pt x="2155" y="11150"/>
                    </a:lnTo>
                    <a:lnTo>
                      <a:pt x="2155" y="11125"/>
                    </a:lnTo>
                    <a:lnTo>
                      <a:pt x="2161" y="11111"/>
                    </a:lnTo>
                    <a:lnTo>
                      <a:pt x="2166" y="11109"/>
                    </a:lnTo>
                    <a:lnTo>
                      <a:pt x="2172" y="11106"/>
                    </a:lnTo>
                    <a:lnTo>
                      <a:pt x="2180" y="11106"/>
                    </a:lnTo>
                    <a:lnTo>
                      <a:pt x="2197" y="11106"/>
                    </a:lnTo>
                    <a:lnTo>
                      <a:pt x="2219" y="11109"/>
                    </a:lnTo>
                    <a:lnTo>
                      <a:pt x="2221" y="11095"/>
                    </a:lnTo>
                    <a:lnTo>
                      <a:pt x="2216" y="11109"/>
                    </a:lnTo>
                    <a:lnTo>
                      <a:pt x="2238" y="11120"/>
                    </a:lnTo>
                    <a:lnTo>
                      <a:pt x="2247" y="11123"/>
                    </a:lnTo>
                    <a:lnTo>
                      <a:pt x="2257" y="11117"/>
                    </a:lnTo>
                    <a:lnTo>
                      <a:pt x="2264" y="11109"/>
                    </a:lnTo>
                    <a:lnTo>
                      <a:pt x="2260" y="11101"/>
                    </a:lnTo>
                    <a:lnTo>
                      <a:pt x="1890" y="10127"/>
                    </a:lnTo>
                    <a:lnTo>
                      <a:pt x="2100" y="10214"/>
                    </a:lnTo>
                    <a:lnTo>
                      <a:pt x="2109" y="10214"/>
                    </a:lnTo>
                    <a:lnTo>
                      <a:pt x="2116" y="10212"/>
                    </a:lnTo>
                    <a:lnTo>
                      <a:pt x="2122" y="10204"/>
                    </a:lnTo>
                    <a:lnTo>
                      <a:pt x="2122" y="10192"/>
                    </a:lnTo>
                    <a:lnTo>
                      <a:pt x="2069" y="10064"/>
                    </a:lnTo>
                    <a:lnTo>
                      <a:pt x="2067" y="10059"/>
                    </a:lnTo>
                    <a:lnTo>
                      <a:pt x="2061" y="10054"/>
                    </a:lnTo>
                    <a:lnTo>
                      <a:pt x="2045" y="10047"/>
                    </a:lnTo>
                    <a:lnTo>
                      <a:pt x="2047" y="10047"/>
                    </a:lnTo>
                    <a:lnTo>
                      <a:pt x="2053" y="10042"/>
                    </a:lnTo>
                    <a:lnTo>
                      <a:pt x="2055" y="10037"/>
                    </a:lnTo>
                    <a:lnTo>
                      <a:pt x="2059" y="10032"/>
                    </a:lnTo>
                    <a:lnTo>
                      <a:pt x="2055" y="10025"/>
                    </a:lnTo>
                    <a:lnTo>
                      <a:pt x="1690" y="9066"/>
                    </a:lnTo>
                    <a:lnTo>
                      <a:pt x="1528" y="8634"/>
                    </a:lnTo>
                    <a:lnTo>
                      <a:pt x="1386" y="8248"/>
                    </a:lnTo>
                    <a:lnTo>
                      <a:pt x="1381" y="8243"/>
                    </a:lnTo>
                    <a:lnTo>
                      <a:pt x="1376" y="8240"/>
                    </a:lnTo>
                    <a:lnTo>
                      <a:pt x="1264" y="8185"/>
                    </a:lnTo>
                    <a:lnTo>
                      <a:pt x="1154" y="8128"/>
                    </a:lnTo>
                    <a:lnTo>
                      <a:pt x="1046" y="8065"/>
                    </a:lnTo>
                    <a:lnTo>
                      <a:pt x="941" y="7999"/>
                    </a:lnTo>
                    <a:lnTo>
                      <a:pt x="891" y="7964"/>
                    </a:lnTo>
                    <a:lnTo>
                      <a:pt x="841" y="7929"/>
                    </a:lnTo>
                    <a:lnTo>
                      <a:pt x="791" y="7890"/>
                    </a:lnTo>
                    <a:lnTo>
                      <a:pt x="745" y="7852"/>
                    </a:lnTo>
                    <a:lnTo>
                      <a:pt x="697" y="7811"/>
                    </a:lnTo>
                    <a:lnTo>
                      <a:pt x="653" y="7767"/>
                    </a:lnTo>
                    <a:lnTo>
                      <a:pt x="609" y="7726"/>
                    </a:lnTo>
                    <a:lnTo>
                      <a:pt x="567" y="7680"/>
                    </a:lnTo>
                    <a:lnTo>
                      <a:pt x="504" y="7605"/>
                    </a:lnTo>
                    <a:lnTo>
                      <a:pt x="443" y="7526"/>
                    </a:lnTo>
                    <a:lnTo>
                      <a:pt x="390" y="7445"/>
                    </a:lnTo>
                    <a:lnTo>
                      <a:pt x="340" y="7363"/>
                    </a:lnTo>
                    <a:lnTo>
                      <a:pt x="296" y="7274"/>
                    </a:lnTo>
                    <a:lnTo>
                      <a:pt x="255" y="7184"/>
                    </a:lnTo>
                    <a:lnTo>
                      <a:pt x="219" y="7094"/>
                    </a:lnTo>
                    <a:lnTo>
                      <a:pt x="185" y="7001"/>
                    </a:lnTo>
                    <a:lnTo>
                      <a:pt x="155" y="6908"/>
                    </a:lnTo>
                    <a:lnTo>
                      <a:pt x="130" y="6812"/>
                    </a:lnTo>
                    <a:lnTo>
                      <a:pt x="108" y="6717"/>
                    </a:lnTo>
                    <a:lnTo>
                      <a:pt x="88" y="6621"/>
                    </a:lnTo>
                    <a:lnTo>
                      <a:pt x="74" y="6523"/>
                    </a:lnTo>
                    <a:lnTo>
                      <a:pt x="61" y="6427"/>
                    </a:lnTo>
                    <a:lnTo>
                      <a:pt x="50" y="6328"/>
                    </a:lnTo>
                    <a:lnTo>
                      <a:pt x="41" y="6233"/>
                    </a:lnTo>
                    <a:lnTo>
                      <a:pt x="36" y="6156"/>
                    </a:lnTo>
                    <a:lnTo>
                      <a:pt x="33" y="6083"/>
                    </a:lnTo>
                    <a:lnTo>
                      <a:pt x="36" y="5986"/>
                    </a:lnTo>
                    <a:lnTo>
                      <a:pt x="45" y="5894"/>
                    </a:lnTo>
                    <a:lnTo>
                      <a:pt x="55" y="5807"/>
                    </a:lnTo>
                    <a:lnTo>
                      <a:pt x="69" y="5716"/>
                    </a:lnTo>
                    <a:lnTo>
                      <a:pt x="88" y="5631"/>
                    </a:lnTo>
                    <a:lnTo>
                      <a:pt x="110" y="5546"/>
                    </a:lnTo>
                    <a:lnTo>
                      <a:pt x="136" y="5464"/>
                    </a:lnTo>
                    <a:lnTo>
                      <a:pt x="164" y="5382"/>
                    </a:lnTo>
                    <a:lnTo>
                      <a:pt x="197" y="5303"/>
                    </a:lnTo>
                    <a:lnTo>
                      <a:pt x="227" y="5224"/>
                    </a:lnTo>
                    <a:lnTo>
                      <a:pt x="262" y="5144"/>
                    </a:lnTo>
                    <a:lnTo>
                      <a:pt x="298" y="5067"/>
                    </a:lnTo>
                    <a:lnTo>
                      <a:pt x="376" y="4914"/>
                    </a:lnTo>
                    <a:lnTo>
                      <a:pt x="457" y="4762"/>
                    </a:lnTo>
                    <a:lnTo>
                      <a:pt x="536" y="4611"/>
                    </a:lnTo>
                    <a:lnTo>
                      <a:pt x="617" y="4457"/>
                    </a:lnTo>
                    <a:lnTo>
                      <a:pt x="692" y="4302"/>
                    </a:lnTo>
                    <a:lnTo>
                      <a:pt x="728" y="4222"/>
                    </a:lnTo>
                    <a:lnTo>
                      <a:pt x="761" y="4143"/>
                    </a:lnTo>
                    <a:lnTo>
                      <a:pt x="791" y="4061"/>
                    </a:lnTo>
                    <a:lnTo>
                      <a:pt x="822" y="3980"/>
                    </a:lnTo>
                    <a:lnTo>
                      <a:pt x="847" y="3894"/>
                    </a:lnTo>
                    <a:lnTo>
                      <a:pt x="869" y="3809"/>
                    </a:lnTo>
                    <a:lnTo>
                      <a:pt x="891" y="3722"/>
                    </a:lnTo>
                    <a:lnTo>
                      <a:pt x="905" y="3632"/>
                    </a:lnTo>
                    <a:lnTo>
                      <a:pt x="919" y="3542"/>
                    </a:lnTo>
                    <a:lnTo>
                      <a:pt x="927" y="3446"/>
                    </a:lnTo>
                    <a:lnTo>
                      <a:pt x="938" y="3293"/>
                    </a:lnTo>
                    <a:lnTo>
                      <a:pt x="955" y="3143"/>
                    </a:lnTo>
                    <a:lnTo>
                      <a:pt x="974" y="2995"/>
                    </a:lnTo>
                    <a:lnTo>
                      <a:pt x="1002" y="2850"/>
                    </a:lnTo>
                    <a:lnTo>
                      <a:pt x="1032" y="2708"/>
                    </a:lnTo>
                    <a:lnTo>
                      <a:pt x="1068" y="2570"/>
                    </a:lnTo>
                    <a:lnTo>
                      <a:pt x="1107" y="2434"/>
                    </a:lnTo>
                    <a:lnTo>
                      <a:pt x="1154" y="2300"/>
                    </a:lnTo>
                    <a:lnTo>
                      <a:pt x="1204" y="2171"/>
                    </a:lnTo>
                    <a:lnTo>
                      <a:pt x="1256" y="2045"/>
                    </a:lnTo>
                    <a:lnTo>
                      <a:pt x="1314" y="1923"/>
                    </a:lnTo>
                    <a:lnTo>
                      <a:pt x="1378" y="1805"/>
                    </a:lnTo>
                    <a:lnTo>
                      <a:pt x="1447" y="1687"/>
                    </a:lnTo>
                    <a:lnTo>
                      <a:pt x="1519" y="1575"/>
                    </a:lnTo>
                    <a:lnTo>
                      <a:pt x="1597" y="1469"/>
                    </a:lnTo>
                    <a:lnTo>
                      <a:pt x="1679" y="1362"/>
                    </a:lnTo>
                    <a:lnTo>
                      <a:pt x="1765" y="1261"/>
                    </a:lnTo>
                    <a:lnTo>
                      <a:pt x="1857" y="1166"/>
                    </a:lnTo>
                    <a:lnTo>
                      <a:pt x="1950" y="1069"/>
                    </a:lnTo>
                    <a:lnTo>
                      <a:pt x="2050" y="982"/>
                    </a:lnTo>
                    <a:lnTo>
                      <a:pt x="2155" y="895"/>
                    </a:lnTo>
                    <a:lnTo>
                      <a:pt x="2264" y="815"/>
                    </a:lnTo>
                    <a:lnTo>
                      <a:pt x="2374" y="736"/>
                    </a:lnTo>
                    <a:lnTo>
                      <a:pt x="2493" y="665"/>
                    </a:lnTo>
                    <a:lnTo>
                      <a:pt x="2614" y="593"/>
                    </a:lnTo>
                    <a:lnTo>
                      <a:pt x="2740" y="530"/>
                    </a:lnTo>
                    <a:lnTo>
                      <a:pt x="2869" y="470"/>
                    </a:lnTo>
                    <a:lnTo>
                      <a:pt x="3002" y="413"/>
                    </a:lnTo>
                    <a:lnTo>
                      <a:pt x="3140" y="363"/>
                    </a:lnTo>
                    <a:lnTo>
                      <a:pt x="3284" y="317"/>
                    </a:lnTo>
                    <a:lnTo>
                      <a:pt x="3431" y="273"/>
                    </a:lnTo>
                    <a:lnTo>
                      <a:pt x="3583" y="238"/>
                    </a:lnTo>
                    <a:lnTo>
                      <a:pt x="3771" y="197"/>
                    </a:lnTo>
                    <a:lnTo>
                      <a:pt x="3962" y="159"/>
                    </a:lnTo>
                    <a:lnTo>
                      <a:pt x="4155" y="123"/>
                    </a:lnTo>
                    <a:lnTo>
                      <a:pt x="4352" y="93"/>
                    </a:lnTo>
                    <a:lnTo>
                      <a:pt x="4551" y="68"/>
                    </a:lnTo>
                    <a:lnTo>
                      <a:pt x="4650" y="58"/>
                    </a:lnTo>
                    <a:lnTo>
                      <a:pt x="4750" y="49"/>
                    </a:lnTo>
                    <a:lnTo>
                      <a:pt x="4850" y="44"/>
                    </a:lnTo>
                    <a:lnTo>
                      <a:pt x="4950" y="38"/>
                    </a:lnTo>
                    <a:lnTo>
                      <a:pt x="5049" y="36"/>
                    </a:lnTo>
                    <a:lnTo>
                      <a:pt x="5149" y="33"/>
                    </a:lnTo>
                    <a:lnTo>
                      <a:pt x="5281" y="36"/>
                    </a:lnTo>
                    <a:lnTo>
                      <a:pt x="5411" y="41"/>
                    </a:lnTo>
                    <a:lnTo>
                      <a:pt x="5545" y="53"/>
                    </a:lnTo>
                    <a:lnTo>
                      <a:pt x="5674" y="65"/>
                    </a:lnTo>
                    <a:lnTo>
                      <a:pt x="5804" y="85"/>
                    </a:lnTo>
                    <a:lnTo>
                      <a:pt x="5932" y="109"/>
                    </a:lnTo>
                    <a:lnTo>
                      <a:pt x="6059" y="140"/>
                    </a:lnTo>
                    <a:lnTo>
                      <a:pt x="6186" y="172"/>
                    </a:lnTo>
                    <a:lnTo>
                      <a:pt x="6383" y="235"/>
                    </a:lnTo>
                    <a:lnTo>
                      <a:pt x="6482" y="268"/>
                    </a:lnTo>
                    <a:lnTo>
                      <a:pt x="6580" y="303"/>
                    </a:lnTo>
                    <a:lnTo>
                      <a:pt x="6673" y="339"/>
                    </a:lnTo>
                    <a:lnTo>
                      <a:pt x="6768" y="377"/>
                    </a:lnTo>
                    <a:lnTo>
                      <a:pt x="6861" y="416"/>
                    </a:lnTo>
                    <a:lnTo>
                      <a:pt x="6956" y="457"/>
                    </a:lnTo>
                    <a:lnTo>
                      <a:pt x="7047" y="501"/>
                    </a:lnTo>
                    <a:lnTo>
                      <a:pt x="7138" y="544"/>
                    </a:lnTo>
                    <a:lnTo>
                      <a:pt x="7226" y="593"/>
                    </a:lnTo>
                    <a:lnTo>
                      <a:pt x="7312" y="639"/>
                    </a:lnTo>
                    <a:lnTo>
                      <a:pt x="7401" y="692"/>
                    </a:lnTo>
                    <a:lnTo>
                      <a:pt x="7483" y="743"/>
                    </a:lnTo>
                    <a:lnTo>
                      <a:pt x="7566" y="799"/>
                    </a:lnTo>
                    <a:lnTo>
                      <a:pt x="7650" y="856"/>
                    </a:lnTo>
                    <a:lnTo>
                      <a:pt x="7730" y="917"/>
                    </a:lnTo>
                    <a:lnTo>
                      <a:pt x="7807" y="979"/>
                    </a:lnTo>
                    <a:lnTo>
                      <a:pt x="7885" y="1042"/>
                    </a:lnTo>
                    <a:lnTo>
                      <a:pt x="7959" y="1110"/>
                    </a:lnTo>
                    <a:lnTo>
                      <a:pt x="8035" y="1179"/>
                    </a:lnTo>
                    <a:lnTo>
                      <a:pt x="8106" y="1253"/>
                    </a:lnTo>
                    <a:lnTo>
                      <a:pt x="8175" y="1326"/>
                    </a:lnTo>
                    <a:lnTo>
                      <a:pt x="8245" y="1406"/>
                    </a:lnTo>
                    <a:lnTo>
                      <a:pt x="8311" y="1485"/>
                    </a:lnTo>
                    <a:lnTo>
                      <a:pt x="8375" y="1567"/>
                    </a:lnTo>
                    <a:lnTo>
                      <a:pt x="8435" y="1655"/>
                    </a:lnTo>
                    <a:lnTo>
                      <a:pt x="8497" y="1745"/>
                    </a:lnTo>
                    <a:lnTo>
                      <a:pt x="8554" y="1838"/>
                    </a:lnTo>
                    <a:lnTo>
                      <a:pt x="8609" y="1933"/>
                    </a:lnTo>
                    <a:lnTo>
                      <a:pt x="8663" y="2032"/>
                    </a:lnTo>
                    <a:lnTo>
                      <a:pt x="8712" y="2134"/>
                    </a:lnTo>
                    <a:lnTo>
                      <a:pt x="8754" y="2224"/>
                    </a:lnTo>
                    <a:lnTo>
                      <a:pt x="8787" y="2313"/>
                    </a:lnTo>
                    <a:lnTo>
                      <a:pt x="8818" y="2403"/>
                    </a:lnTo>
                    <a:lnTo>
                      <a:pt x="8845" y="2500"/>
                    </a:lnTo>
                    <a:lnTo>
                      <a:pt x="8868" y="2592"/>
                    </a:lnTo>
                    <a:lnTo>
                      <a:pt x="8889" y="2691"/>
                    </a:lnTo>
                    <a:lnTo>
                      <a:pt x="8906" y="2787"/>
                    </a:lnTo>
                    <a:lnTo>
                      <a:pt x="8923" y="2885"/>
                    </a:lnTo>
                    <a:lnTo>
                      <a:pt x="8956" y="3080"/>
                    </a:lnTo>
                    <a:lnTo>
                      <a:pt x="8987" y="3276"/>
                    </a:lnTo>
                    <a:lnTo>
                      <a:pt x="9002" y="3375"/>
                    </a:lnTo>
                    <a:lnTo>
                      <a:pt x="9022" y="3470"/>
                    </a:lnTo>
                    <a:lnTo>
                      <a:pt x="9042" y="3566"/>
                    </a:lnTo>
                    <a:lnTo>
                      <a:pt x="9066" y="3662"/>
                    </a:lnTo>
                    <a:lnTo>
                      <a:pt x="9097" y="3760"/>
                    </a:lnTo>
                    <a:lnTo>
                      <a:pt x="9127" y="3859"/>
                    </a:lnTo>
                    <a:lnTo>
                      <a:pt x="9163" y="3957"/>
                    </a:lnTo>
                    <a:lnTo>
                      <a:pt x="9199" y="4053"/>
                    </a:lnTo>
                    <a:lnTo>
                      <a:pt x="9238" y="4146"/>
                    </a:lnTo>
                    <a:lnTo>
                      <a:pt x="9280" y="4242"/>
                    </a:lnTo>
                    <a:lnTo>
                      <a:pt x="9363" y="4428"/>
                    </a:lnTo>
                    <a:lnTo>
                      <a:pt x="9451" y="4614"/>
                    </a:lnTo>
                    <a:lnTo>
                      <a:pt x="9534" y="4800"/>
                    </a:lnTo>
                    <a:lnTo>
                      <a:pt x="9575" y="4893"/>
                    </a:lnTo>
                    <a:lnTo>
                      <a:pt x="9614" y="4989"/>
                    </a:lnTo>
                    <a:lnTo>
                      <a:pt x="9650" y="5081"/>
                    </a:lnTo>
                    <a:lnTo>
                      <a:pt x="9687" y="5180"/>
                    </a:lnTo>
                    <a:lnTo>
                      <a:pt x="9716" y="5275"/>
                    </a:lnTo>
                    <a:lnTo>
                      <a:pt x="9744" y="5369"/>
                    </a:lnTo>
                    <a:lnTo>
                      <a:pt x="9766" y="5459"/>
                    </a:lnTo>
                    <a:lnTo>
                      <a:pt x="9785" y="5546"/>
                    </a:lnTo>
                    <a:lnTo>
                      <a:pt x="9799" y="5628"/>
                    </a:lnTo>
                    <a:lnTo>
                      <a:pt x="9808" y="5710"/>
                    </a:lnTo>
                    <a:lnTo>
                      <a:pt x="9813" y="5790"/>
                    </a:lnTo>
                    <a:lnTo>
                      <a:pt x="9816" y="5866"/>
                    </a:lnTo>
                    <a:lnTo>
                      <a:pt x="9816" y="5926"/>
                    </a:lnTo>
                    <a:lnTo>
                      <a:pt x="9811" y="5984"/>
                    </a:lnTo>
                    <a:lnTo>
                      <a:pt x="9806" y="6039"/>
                    </a:lnTo>
                    <a:lnTo>
                      <a:pt x="9797" y="6093"/>
                    </a:lnTo>
                    <a:lnTo>
                      <a:pt x="9789" y="6148"/>
                    </a:lnTo>
                    <a:lnTo>
                      <a:pt x="9775" y="6200"/>
                    </a:lnTo>
                    <a:lnTo>
                      <a:pt x="9761" y="6252"/>
                    </a:lnTo>
                    <a:lnTo>
                      <a:pt x="9744" y="6301"/>
                    </a:lnTo>
                    <a:lnTo>
                      <a:pt x="9725" y="6347"/>
                    </a:lnTo>
                    <a:lnTo>
                      <a:pt x="9703" y="6397"/>
                    </a:lnTo>
                    <a:lnTo>
                      <a:pt x="9680" y="6441"/>
                    </a:lnTo>
                    <a:lnTo>
                      <a:pt x="9656" y="6487"/>
                    </a:lnTo>
                    <a:lnTo>
                      <a:pt x="9630" y="6531"/>
                    </a:lnTo>
                    <a:lnTo>
                      <a:pt x="9603" y="6574"/>
                    </a:lnTo>
                    <a:lnTo>
                      <a:pt x="9573" y="6615"/>
                    </a:lnTo>
                    <a:lnTo>
                      <a:pt x="9542" y="6657"/>
                    </a:lnTo>
                    <a:lnTo>
                      <a:pt x="9509" y="6698"/>
                    </a:lnTo>
                    <a:lnTo>
                      <a:pt x="9473" y="6736"/>
                    </a:lnTo>
                    <a:lnTo>
                      <a:pt x="9401" y="6812"/>
                    </a:lnTo>
                    <a:lnTo>
                      <a:pt x="9321" y="6886"/>
                    </a:lnTo>
                    <a:lnTo>
                      <a:pt x="9235" y="6957"/>
                    </a:lnTo>
                    <a:lnTo>
                      <a:pt x="9147" y="7026"/>
                    </a:lnTo>
                    <a:lnTo>
                      <a:pt x="9052" y="7094"/>
                    </a:lnTo>
                    <a:lnTo>
                      <a:pt x="8956" y="7160"/>
                    </a:lnTo>
                    <a:lnTo>
                      <a:pt x="8856" y="7225"/>
                    </a:lnTo>
                    <a:lnTo>
                      <a:pt x="8851" y="7228"/>
                    </a:lnTo>
                    <a:lnTo>
                      <a:pt x="8847" y="7233"/>
                    </a:lnTo>
                    <a:lnTo>
                      <a:pt x="8823" y="7310"/>
                    </a:lnTo>
                    <a:lnTo>
                      <a:pt x="8792" y="7384"/>
                    </a:lnTo>
                    <a:lnTo>
                      <a:pt x="8756" y="7460"/>
                    </a:lnTo>
                    <a:lnTo>
                      <a:pt x="8715" y="7535"/>
                    </a:lnTo>
                    <a:lnTo>
                      <a:pt x="8668" y="7608"/>
                    </a:lnTo>
                    <a:lnTo>
                      <a:pt x="8613" y="7682"/>
                    </a:lnTo>
                    <a:lnTo>
                      <a:pt x="8552" y="7756"/>
                    </a:lnTo>
                    <a:lnTo>
                      <a:pt x="8483" y="7827"/>
                    </a:lnTo>
                    <a:lnTo>
                      <a:pt x="8480" y="7833"/>
                    </a:lnTo>
                    <a:lnTo>
                      <a:pt x="8477" y="7838"/>
                    </a:lnTo>
                    <a:lnTo>
                      <a:pt x="8480" y="7844"/>
                    </a:lnTo>
                    <a:lnTo>
                      <a:pt x="8483" y="7849"/>
                    </a:lnTo>
                    <a:lnTo>
                      <a:pt x="8485" y="7854"/>
                    </a:lnTo>
                    <a:lnTo>
                      <a:pt x="8490" y="7857"/>
                    </a:lnTo>
                    <a:lnTo>
                      <a:pt x="8497" y="7857"/>
                    </a:lnTo>
                    <a:lnTo>
                      <a:pt x="8502" y="7854"/>
                    </a:lnTo>
                    <a:lnTo>
                      <a:pt x="8618" y="7786"/>
                    </a:lnTo>
                    <a:lnTo>
                      <a:pt x="8737" y="7715"/>
                    </a:lnTo>
                    <a:lnTo>
                      <a:pt x="8859" y="7639"/>
                    </a:lnTo>
                    <a:lnTo>
                      <a:pt x="8980" y="7559"/>
                    </a:lnTo>
                    <a:lnTo>
                      <a:pt x="9106" y="7477"/>
                    </a:lnTo>
                    <a:lnTo>
                      <a:pt x="9232" y="7390"/>
                    </a:lnTo>
                    <a:lnTo>
                      <a:pt x="9363" y="7300"/>
                    </a:lnTo>
                    <a:lnTo>
                      <a:pt x="9492" y="7206"/>
                    </a:lnTo>
                    <a:lnTo>
                      <a:pt x="9623" y="7111"/>
                    </a:lnTo>
                    <a:lnTo>
                      <a:pt x="9756" y="7012"/>
                    </a:lnTo>
                    <a:lnTo>
                      <a:pt x="9891" y="6908"/>
                    </a:lnTo>
                    <a:lnTo>
                      <a:pt x="10026" y="6802"/>
                    </a:lnTo>
                    <a:lnTo>
                      <a:pt x="10165" y="6695"/>
                    </a:lnTo>
                    <a:lnTo>
                      <a:pt x="10301" y="6582"/>
                    </a:lnTo>
                    <a:lnTo>
                      <a:pt x="10439" y="6468"/>
                    </a:lnTo>
                    <a:lnTo>
                      <a:pt x="10580" y="6350"/>
                    </a:lnTo>
                    <a:lnTo>
                      <a:pt x="10568" y="6337"/>
                    </a:lnTo>
                    <a:lnTo>
                      <a:pt x="10554" y="6347"/>
                    </a:lnTo>
                    <a:lnTo>
                      <a:pt x="10668" y="6476"/>
                    </a:lnTo>
                    <a:lnTo>
                      <a:pt x="10671" y="6479"/>
                    </a:lnTo>
                    <a:lnTo>
                      <a:pt x="10677" y="6482"/>
                    </a:lnTo>
                    <a:lnTo>
                      <a:pt x="10682" y="6482"/>
                    </a:lnTo>
                    <a:lnTo>
                      <a:pt x="10687" y="6482"/>
                    </a:lnTo>
                    <a:lnTo>
                      <a:pt x="10690" y="6479"/>
                    </a:lnTo>
                    <a:lnTo>
                      <a:pt x="10696" y="6473"/>
                    </a:lnTo>
                    <a:lnTo>
                      <a:pt x="10699" y="6465"/>
                    </a:lnTo>
                    <a:lnTo>
                      <a:pt x="10694" y="6378"/>
                    </a:lnTo>
                    <a:lnTo>
                      <a:pt x="10690" y="6309"/>
                    </a:lnTo>
                    <a:lnTo>
                      <a:pt x="10690" y="6274"/>
                    </a:lnTo>
                    <a:lnTo>
                      <a:pt x="10694" y="6238"/>
                    </a:lnTo>
                    <a:lnTo>
                      <a:pt x="10699" y="6200"/>
                    </a:lnTo>
                    <a:lnTo>
                      <a:pt x="10707" y="6159"/>
                    </a:lnTo>
                    <a:lnTo>
                      <a:pt x="10718" y="6096"/>
                    </a:lnTo>
                    <a:lnTo>
                      <a:pt x="10723" y="6039"/>
                    </a:lnTo>
                    <a:lnTo>
                      <a:pt x="10727" y="5989"/>
                    </a:lnTo>
                    <a:lnTo>
                      <a:pt x="10729" y="5943"/>
                    </a:lnTo>
                    <a:lnTo>
                      <a:pt x="10727" y="5863"/>
                    </a:lnTo>
                    <a:lnTo>
                      <a:pt x="10723" y="5809"/>
                    </a:lnTo>
                    <a:lnTo>
                      <a:pt x="10727" y="5784"/>
                    </a:lnTo>
                    <a:lnTo>
                      <a:pt x="10729" y="5773"/>
                    </a:lnTo>
                    <a:lnTo>
                      <a:pt x="10735" y="5768"/>
                    </a:lnTo>
                    <a:lnTo>
                      <a:pt x="10740" y="5765"/>
                    </a:lnTo>
                    <a:lnTo>
                      <a:pt x="10751" y="5765"/>
                    </a:lnTo>
                    <a:lnTo>
                      <a:pt x="10768" y="5765"/>
                    </a:lnTo>
                    <a:lnTo>
                      <a:pt x="10787" y="5771"/>
                    </a:lnTo>
                    <a:lnTo>
                      <a:pt x="10792" y="5754"/>
                    </a:lnTo>
                    <a:lnTo>
                      <a:pt x="10785" y="5768"/>
                    </a:lnTo>
                    <a:lnTo>
                      <a:pt x="10806" y="5778"/>
                    </a:lnTo>
                    <a:lnTo>
                      <a:pt x="10826" y="5790"/>
                    </a:lnTo>
                    <a:lnTo>
                      <a:pt x="10842" y="5800"/>
                    </a:lnTo>
                    <a:lnTo>
                      <a:pt x="10859" y="5812"/>
                    </a:lnTo>
                    <a:lnTo>
                      <a:pt x="10873" y="5825"/>
                    </a:lnTo>
                    <a:lnTo>
                      <a:pt x="10884" y="5841"/>
                    </a:lnTo>
                    <a:lnTo>
                      <a:pt x="10895" y="5855"/>
                    </a:lnTo>
                    <a:lnTo>
                      <a:pt x="10904" y="5872"/>
                    </a:lnTo>
                    <a:lnTo>
                      <a:pt x="10918" y="5907"/>
                    </a:lnTo>
                    <a:lnTo>
                      <a:pt x="10928" y="5945"/>
                    </a:lnTo>
                    <a:lnTo>
                      <a:pt x="10934" y="5989"/>
                    </a:lnTo>
                    <a:lnTo>
                      <a:pt x="10934" y="6035"/>
                    </a:lnTo>
                    <a:lnTo>
                      <a:pt x="10934" y="6083"/>
                    </a:lnTo>
                    <a:lnTo>
                      <a:pt x="10937" y="6090"/>
                    </a:lnTo>
                    <a:lnTo>
                      <a:pt x="10942" y="6096"/>
                    </a:lnTo>
                    <a:lnTo>
                      <a:pt x="10951" y="6098"/>
                    </a:lnTo>
                    <a:lnTo>
                      <a:pt x="10959" y="6096"/>
                    </a:lnTo>
                    <a:lnTo>
                      <a:pt x="10989" y="6076"/>
                    </a:lnTo>
                    <a:lnTo>
                      <a:pt x="11025" y="6055"/>
                    </a:lnTo>
                    <a:lnTo>
                      <a:pt x="11099" y="6000"/>
                    </a:lnTo>
                    <a:lnTo>
                      <a:pt x="11258" y="5877"/>
                    </a:lnTo>
                    <a:lnTo>
                      <a:pt x="11337" y="5820"/>
                    </a:lnTo>
                    <a:lnTo>
                      <a:pt x="11373" y="5793"/>
                    </a:lnTo>
                    <a:lnTo>
                      <a:pt x="11410" y="5771"/>
                    </a:lnTo>
                    <a:lnTo>
                      <a:pt x="11446" y="5751"/>
                    </a:lnTo>
                    <a:lnTo>
                      <a:pt x="11476" y="5737"/>
                    </a:lnTo>
                    <a:lnTo>
                      <a:pt x="11504" y="5730"/>
                    </a:lnTo>
                    <a:lnTo>
                      <a:pt x="11528" y="5727"/>
                    </a:lnTo>
                    <a:lnTo>
                      <a:pt x="11548" y="5730"/>
                    </a:lnTo>
                    <a:lnTo>
                      <a:pt x="11561" y="5735"/>
                    </a:lnTo>
                    <a:lnTo>
                      <a:pt x="11570" y="5721"/>
                    </a:lnTo>
                    <a:lnTo>
                      <a:pt x="11559" y="5735"/>
                    </a:lnTo>
                    <a:lnTo>
                      <a:pt x="11568" y="5744"/>
                    </a:lnTo>
                    <a:lnTo>
                      <a:pt x="11573" y="5751"/>
                    </a:lnTo>
                    <a:lnTo>
                      <a:pt x="11578" y="5759"/>
                    </a:lnTo>
                    <a:lnTo>
                      <a:pt x="11578" y="5771"/>
                    </a:lnTo>
                    <a:lnTo>
                      <a:pt x="11575" y="5787"/>
                    </a:lnTo>
                    <a:lnTo>
                      <a:pt x="11570" y="5803"/>
                    </a:lnTo>
                    <a:lnTo>
                      <a:pt x="11561" y="5822"/>
                    </a:lnTo>
                    <a:lnTo>
                      <a:pt x="11551" y="5844"/>
                    </a:lnTo>
                    <a:lnTo>
                      <a:pt x="11528" y="5877"/>
                    </a:lnTo>
                    <a:lnTo>
                      <a:pt x="11501" y="5913"/>
                    </a:lnTo>
                    <a:lnTo>
                      <a:pt x="11470" y="5951"/>
                    </a:lnTo>
                    <a:lnTo>
                      <a:pt x="11437" y="5986"/>
                    </a:lnTo>
                    <a:lnTo>
                      <a:pt x="11371" y="6057"/>
                    </a:lnTo>
                    <a:lnTo>
                      <a:pt x="11310" y="6120"/>
                    </a:lnTo>
                    <a:lnTo>
                      <a:pt x="11308" y="6124"/>
                    </a:lnTo>
                    <a:lnTo>
                      <a:pt x="11308" y="6129"/>
                    </a:lnTo>
                    <a:lnTo>
                      <a:pt x="11308" y="6134"/>
                    </a:lnTo>
                    <a:lnTo>
                      <a:pt x="11310" y="6139"/>
                    </a:lnTo>
                    <a:lnTo>
                      <a:pt x="11313" y="6145"/>
                    </a:lnTo>
                    <a:lnTo>
                      <a:pt x="11318" y="6145"/>
                    </a:lnTo>
                    <a:lnTo>
                      <a:pt x="11323" y="6148"/>
                    </a:lnTo>
                    <a:lnTo>
                      <a:pt x="11330" y="6145"/>
                    </a:lnTo>
                    <a:lnTo>
                      <a:pt x="11366" y="6129"/>
                    </a:lnTo>
                    <a:lnTo>
                      <a:pt x="11418" y="6102"/>
                    </a:lnTo>
                    <a:lnTo>
                      <a:pt x="11523" y="6049"/>
                    </a:lnTo>
                    <a:lnTo>
                      <a:pt x="11582" y="6022"/>
                    </a:lnTo>
                    <a:lnTo>
                      <a:pt x="11639" y="5994"/>
                    </a:lnTo>
                    <a:lnTo>
                      <a:pt x="11701" y="5972"/>
                    </a:lnTo>
                    <a:lnTo>
                      <a:pt x="11758" y="5954"/>
                    </a:lnTo>
                    <a:lnTo>
                      <a:pt x="11811" y="5940"/>
                    </a:lnTo>
                    <a:lnTo>
                      <a:pt x="11835" y="5938"/>
                    </a:lnTo>
                    <a:lnTo>
                      <a:pt x="11858" y="5938"/>
                    </a:lnTo>
                    <a:lnTo>
                      <a:pt x="11885" y="5938"/>
                    </a:lnTo>
                    <a:lnTo>
                      <a:pt x="11905" y="5945"/>
                    </a:lnTo>
                    <a:lnTo>
                      <a:pt x="11913" y="5951"/>
                    </a:lnTo>
                    <a:lnTo>
                      <a:pt x="11922" y="5957"/>
                    </a:lnTo>
                    <a:lnTo>
                      <a:pt x="11932" y="5972"/>
                    </a:lnTo>
                    <a:lnTo>
                      <a:pt x="11935" y="5984"/>
                    </a:lnTo>
                    <a:lnTo>
                      <a:pt x="11935" y="5992"/>
                    </a:lnTo>
                    <a:lnTo>
                      <a:pt x="11932" y="6003"/>
                    </a:lnTo>
                    <a:lnTo>
                      <a:pt x="11918" y="6025"/>
                    </a:lnTo>
                    <a:lnTo>
                      <a:pt x="11902" y="6044"/>
                    </a:lnTo>
                    <a:lnTo>
                      <a:pt x="11880" y="6066"/>
                    </a:lnTo>
                    <a:lnTo>
                      <a:pt x="11852" y="6090"/>
                    </a:lnTo>
                    <a:lnTo>
                      <a:pt x="11822" y="6112"/>
                    </a:lnTo>
                    <a:lnTo>
                      <a:pt x="11770" y="6148"/>
                    </a:lnTo>
                    <a:lnTo>
                      <a:pt x="11714" y="6183"/>
                    </a:lnTo>
                    <a:lnTo>
                      <a:pt x="11601" y="6246"/>
                    </a:lnTo>
                    <a:lnTo>
                      <a:pt x="11504" y="6296"/>
                    </a:lnTo>
                    <a:lnTo>
                      <a:pt x="11446" y="6325"/>
                    </a:lnTo>
                    <a:lnTo>
                      <a:pt x="11442" y="6332"/>
                    </a:lnTo>
                    <a:lnTo>
                      <a:pt x="11440" y="6337"/>
                    </a:lnTo>
                    <a:lnTo>
                      <a:pt x="11437" y="6342"/>
                    </a:lnTo>
                    <a:lnTo>
                      <a:pt x="11440" y="6347"/>
                    </a:lnTo>
                    <a:lnTo>
                      <a:pt x="11442" y="6353"/>
                    </a:lnTo>
                    <a:lnTo>
                      <a:pt x="11446" y="6356"/>
                    </a:lnTo>
                    <a:lnTo>
                      <a:pt x="11451" y="6356"/>
                    </a:lnTo>
                    <a:lnTo>
                      <a:pt x="11456" y="6356"/>
                    </a:lnTo>
                    <a:lnTo>
                      <a:pt x="11548" y="6339"/>
                    </a:lnTo>
                    <a:lnTo>
                      <a:pt x="11642" y="6328"/>
                    </a:lnTo>
                    <a:lnTo>
                      <a:pt x="11730" y="6320"/>
                    </a:lnTo>
                    <a:lnTo>
                      <a:pt x="11811" y="6318"/>
                    </a:lnTo>
                    <a:lnTo>
                      <a:pt x="11852" y="6318"/>
                    </a:lnTo>
                    <a:lnTo>
                      <a:pt x="11889" y="6320"/>
                    </a:lnTo>
                    <a:lnTo>
                      <a:pt x="11922" y="6325"/>
                    </a:lnTo>
                    <a:lnTo>
                      <a:pt x="11949" y="6332"/>
                    </a:lnTo>
                    <a:lnTo>
                      <a:pt x="11971" y="6339"/>
                    </a:lnTo>
                    <a:lnTo>
                      <a:pt x="11985" y="6347"/>
                    </a:lnTo>
                    <a:lnTo>
                      <a:pt x="11996" y="6356"/>
                    </a:lnTo>
                    <a:lnTo>
                      <a:pt x="11999" y="6364"/>
                    </a:lnTo>
                    <a:lnTo>
                      <a:pt x="12016" y="6359"/>
                    </a:lnTo>
                    <a:close/>
                    <a:moveTo>
                      <a:pt x="3519" y="9810"/>
                    </a:moveTo>
                    <a:lnTo>
                      <a:pt x="3514" y="9793"/>
                    </a:lnTo>
                    <a:lnTo>
                      <a:pt x="2335" y="10220"/>
                    </a:lnTo>
                    <a:lnTo>
                      <a:pt x="2340" y="10233"/>
                    </a:lnTo>
                    <a:lnTo>
                      <a:pt x="2357" y="10228"/>
                    </a:lnTo>
                    <a:lnTo>
                      <a:pt x="2310" y="10122"/>
                    </a:lnTo>
                    <a:lnTo>
                      <a:pt x="2297" y="10127"/>
                    </a:lnTo>
                    <a:lnTo>
                      <a:pt x="2302" y="10143"/>
                    </a:lnTo>
                    <a:lnTo>
                      <a:pt x="3616" y="9667"/>
                    </a:lnTo>
                    <a:lnTo>
                      <a:pt x="3611" y="9652"/>
                    </a:lnTo>
                    <a:lnTo>
                      <a:pt x="3597" y="9643"/>
                    </a:lnTo>
                    <a:lnTo>
                      <a:pt x="3505" y="9802"/>
                    </a:lnTo>
                    <a:lnTo>
                      <a:pt x="3519" y="9810"/>
                    </a:lnTo>
                    <a:lnTo>
                      <a:pt x="3514" y="9793"/>
                    </a:lnTo>
                    <a:lnTo>
                      <a:pt x="3519" y="9810"/>
                    </a:lnTo>
                    <a:lnTo>
                      <a:pt x="3533" y="9819"/>
                    </a:lnTo>
                    <a:lnTo>
                      <a:pt x="3628" y="9659"/>
                    </a:lnTo>
                    <a:lnTo>
                      <a:pt x="3628" y="9652"/>
                    </a:lnTo>
                    <a:lnTo>
                      <a:pt x="3624" y="9640"/>
                    </a:lnTo>
                    <a:lnTo>
                      <a:pt x="3616" y="9635"/>
                    </a:lnTo>
                    <a:lnTo>
                      <a:pt x="3605" y="9638"/>
                    </a:lnTo>
                    <a:lnTo>
                      <a:pt x="2291" y="10110"/>
                    </a:lnTo>
                    <a:lnTo>
                      <a:pt x="2285" y="10116"/>
                    </a:lnTo>
                    <a:lnTo>
                      <a:pt x="2280" y="10122"/>
                    </a:lnTo>
                    <a:lnTo>
                      <a:pt x="2280" y="10127"/>
                    </a:lnTo>
                    <a:lnTo>
                      <a:pt x="2280" y="10133"/>
                    </a:lnTo>
                    <a:lnTo>
                      <a:pt x="2326" y="10242"/>
                    </a:lnTo>
                    <a:lnTo>
                      <a:pt x="2329" y="10247"/>
                    </a:lnTo>
                    <a:lnTo>
                      <a:pt x="2335" y="10250"/>
                    </a:lnTo>
                    <a:lnTo>
                      <a:pt x="2340" y="10250"/>
                    </a:lnTo>
                    <a:lnTo>
                      <a:pt x="2346" y="10250"/>
                    </a:lnTo>
                    <a:lnTo>
                      <a:pt x="3525" y="9824"/>
                    </a:lnTo>
                    <a:lnTo>
                      <a:pt x="3530" y="9821"/>
                    </a:lnTo>
                    <a:lnTo>
                      <a:pt x="3533" y="9819"/>
                    </a:lnTo>
                    <a:lnTo>
                      <a:pt x="3519" y="9810"/>
                    </a:lnTo>
                    <a:close/>
                    <a:moveTo>
                      <a:pt x="3752" y="9413"/>
                    </a:moveTo>
                    <a:lnTo>
                      <a:pt x="3747" y="9396"/>
                    </a:lnTo>
                    <a:lnTo>
                      <a:pt x="2221" y="9949"/>
                    </a:lnTo>
                    <a:lnTo>
                      <a:pt x="2228" y="9963"/>
                    </a:lnTo>
                    <a:lnTo>
                      <a:pt x="2241" y="9957"/>
                    </a:lnTo>
                    <a:lnTo>
                      <a:pt x="1840" y="9016"/>
                    </a:lnTo>
                    <a:lnTo>
                      <a:pt x="1536" y="8309"/>
                    </a:lnTo>
                    <a:lnTo>
                      <a:pt x="1519" y="8317"/>
                    </a:lnTo>
                    <a:lnTo>
                      <a:pt x="1514" y="8331"/>
                    </a:lnTo>
                    <a:lnTo>
                      <a:pt x="1619" y="8372"/>
                    </a:lnTo>
                    <a:lnTo>
                      <a:pt x="1726" y="8409"/>
                    </a:lnTo>
                    <a:lnTo>
                      <a:pt x="1831" y="8445"/>
                    </a:lnTo>
                    <a:lnTo>
                      <a:pt x="1936" y="8476"/>
                    </a:lnTo>
                    <a:lnTo>
                      <a:pt x="2042" y="8505"/>
                    </a:lnTo>
                    <a:lnTo>
                      <a:pt x="2145" y="8530"/>
                    </a:lnTo>
                    <a:lnTo>
                      <a:pt x="2247" y="8554"/>
                    </a:lnTo>
                    <a:lnTo>
                      <a:pt x="2346" y="8576"/>
                    </a:lnTo>
                    <a:lnTo>
                      <a:pt x="2487" y="8601"/>
                    </a:lnTo>
                    <a:lnTo>
                      <a:pt x="2631" y="8623"/>
                    </a:lnTo>
                    <a:lnTo>
                      <a:pt x="2775" y="8636"/>
                    </a:lnTo>
                    <a:lnTo>
                      <a:pt x="2921" y="8648"/>
                    </a:lnTo>
                    <a:lnTo>
                      <a:pt x="3068" y="8653"/>
                    </a:lnTo>
                    <a:lnTo>
                      <a:pt x="3214" y="8658"/>
                    </a:lnTo>
                    <a:lnTo>
                      <a:pt x="3362" y="8661"/>
                    </a:lnTo>
                    <a:lnTo>
                      <a:pt x="3509" y="8661"/>
                    </a:lnTo>
                    <a:lnTo>
                      <a:pt x="3774" y="8661"/>
                    </a:lnTo>
                    <a:lnTo>
                      <a:pt x="4037" y="8658"/>
                    </a:lnTo>
                    <a:lnTo>
                      <a:pt x="4037" y="8642"/>
                    </a:lnTo>
                    <a:lnTo>
                      <a:pt x="4031" y="8658"/>
                    </a:lnTo>
                    <a:lnTo>
                      <a:pt x="4095" y="8677"/>
                    </a:lnTo>
                    <a:lnTo>
                      <a:pt x="4159" y="8694"/>
                    </a:lnTo>
                    <a:lnTo>
                      <a:pt x="4161" y="8677"/>
                    </a:lnTo>
                    <a:lnTo>
                      <a:pt x="4147" y="8672"/>
                    </a:lnTo>
                    <a:lnTo>
                      <a:pt x="4067" y="8822"/>
                    </a:lnTo>
                    <a:lnTo>
                      <a:pt x="3964" y="9006"/>
                    </a:lnTo>
                    <a:lnTo>
                      <a:pt x="3852" y="9205"/>
                    </a:lnTo>
                    <a:lnTo>
                      <a:pt x="3738" y="9405"/>
                    </a:lnTo>
                    <a:lnTo>
                      <a:pt x="3752" y="9413"/>
                    </a:lnTo>
                    <a:lnTo>
                      <a:pt x="3747" y="9396"/>
                    </a:lnTo>
                    <a:lnTo>
                      <a:pt x="3752" y="9413"/>
                    </a:lnTo>
                    <a:lnTo>
                      <a:pt x="3766" y="9422"/>
                    </a:lnTo>
                    <a:lnTo>
                      <a:pt x="3881" y="9222"/>
                    </a:lnTo>
                    <a:lnTo>
                      <a:pt x="3995" y="9023"/>
                    </a:lnTo>
                    <a:lnTo>
                      <a:pt x="4097" y="8839"/>
                    </a:lnTo>
                    <a:lnTo>
                      <a:pt x="4178" y="8686"/>
                    </a:lnTo>
                    <a:lnTo>
                      <a:pt x="4178" y="8680"/>
                    </a:lnTo>
                    <a:lnTo>
                      <a:pt x="4178" y="8672"/>
                    </a:lnTo>
                    <a:lnTo>
                      <a:pt x="4172" y="8667"/>
                    </a:lnTo>
                    <a:lnTo>
                      <a:pt x="4166" y="8664"/>
                    </a:lnTo>
                    <a:lnTo>
                      <a:pt x="4040" y="8626"/>
                    </a:lnTo>
                    <a:lnTo>
                      <a:pt x="4037" y="8626"/>
                    </a:lnTo>
                    <a:lnTo>
                      <a:pt x="3774" y="8628"/>
                    </a:lnTo>
                    <a:lnTo>
                      <a:pt x="3509" y="8628"/>
                    </a:lnTo>
                    <a:lnTo>
                      <a:pt x="3362" y="8628"/>
                    </a:lnTo>
                    <a:lnTo>
                      <a:pt x="3214" y="8626"/>
                    </a:lnTo>
                    <a:lnTo>
                      <a:pt x="3071" y="8621"/>
                    </a:lnTo>
                    <a:lnTo>
                      <a:pt x="2924" y="8615"/>
                    </a:lnTo>
                    <a:lnTo>
                      <a:pt x="2778" y="8604"/>
                    </a:lnTo>
                    <a:lnTo>
                      <a:pt x="2636" y="8590"/>
                    </a:lnTo>
                    <a:lnTo>
                      <a:pt x="2493" y="8568"/>
                    </a:lnTo>
                    <a:lnTo>
                      <a:pt x="2352" y="8544"/>
                    </a:lnTo>
                    <a:lnTo>
                      <a:pt x="2255" y="8522"/>
                    </a:lnTo>
                    <a:lnTo>
                      <a:pt x="2152" y="8500"/>
                    </a:lnTo>
                    <a:lnTo>
                      <a:pt x="2050" y="8472"/>
                    </a:lnTo>
                    <a:lnTo>
                      <a:pt x="1948" y="8445"/>
                    </a:lnTo>
                    <a:lnTo>
                      <a:pt x="1843" y="8413"/>
                    </a:lnTo>
                    <a:lnTo>
                      <a:pt x="1738" y="8379"/>
                    </a:lnTo>
                    <a:lnTo>
                      <a:pt x="1629" y="8341"/>
                    </a:lnTo>
                    <a:lnTo>
                      <a:pt x="1524" y="8300"/>
                    </a:lnTo>
                    <a:lnTo>
                      <a:pt x="1516" y="8300"/>
                    </a:lnTo>
                    <a:lnTo>
                      <a:pt x="1507" y="8306"/>
                    </a:lnTo>
                    <a:lnTo>
                      <a:pt x="1502" y="8314"/>
                    </a:lnTo>
                    <a:lnTo>
                      <a:pt x="1502" y="8322"/>
                    </a:lnTo>
                    <a:lnTo>
                      <a:pt x="1809" y="9030"/>
                    </a:lnTo>
                    <a:lnTo>
                      <a:pt x="2211" y="9971"/>
                    </a:lnTo>
                    <a:lnTo>
                      <a:pt x="2214" y="9977"/>
                    </a:lnTo>
                    <a:lnTo>
                      <a:pt x="2219" y="9979"/>
                    </a:lnTo>
                    <a:lnTo>
                      <a:pt x="2224" y="9979"/>
                    </a:lnTo>
                    <a:lnTo>
                      <a:pt x="2233" y="9979"/>
                    </a:lnTo>
                    <a:lnTo>
                      <a:pt x="3757" y="9427"/>
                    </a:lnTo>
                    <a:lnTo>
                      <a:pt x="3762" y="9424"/>
                    </a:lnTo>
                    <a:lnTo>
                      <a:pt x="3766" y="9422"/>
                    </a:lnTo>
                    <a:lnTo>
                      <a:pt x="3752" y="9413"/>
                    </a:lnTo>
                    <a:close/>
                    <a:moveTo>
                      <a:pt x="6839" y="8617"/>
                    </a:moveTo>
                    <a:lnTo>
                      <a:pt x="6842" y="8634"/>
                    </a:lnTo>
                    <a:lnTo>
                      <a:pt x="6861" y="8628"/>
                    </a:lnTo>
                    <a:lnTo>
                      <a:pt x="6856" y="8615"/>
                    </a:lnTo>
                    <a:lnTo>
                      <a:pt x="6839" y="8615"/>
                    </a:lnTo>
                    <a:lnTo>
                      <a:pt x="6842" y="8621"/>
                    </a:lnTo>
                    <a:lnTo>
                      <a:pt x="6859" y="8617"/>
                    </a:lnTo>
                    <a:lnTo>
                      <a:pt x="6859" y="8601"/>
                    </a:lnTo>
                    <a:lnTo>
                      <a:pt x="6839" y="8601"/>
                    </a:lnTo>
                    <a:lnTo>
                      <a:pt x="6839" y="8617"/>
                    </a:lnTo>
                    <a:lnTo>
                      <a:pt x="6842" y="8634"/>
                    </a:lnTo>
                    <a:lnTo>
                      <a:pt x="6839" y="8617"/>
                    </a:lnTo>
                    <a:lnTo>
                      <a:pt x="6839" y="8634"/>
                    </a:lnTo>
                    <a:lnTo>
                      <a:pt x="6859" y="8634"/>
                    </a:lnTo>
                    <a:lnTo>
                      <a:pt x="6864" y="8634"/>
                    </a:lnTo>
                    <a:lnTo>
                      <a:pt x="6870" y="8631"/>
                    </a:lnTo>
                    <a:lnTo>
                      <a:pt x="6873" y="8623"/>
                    </a:lnTo>
                    <a:lnTo>
                      <a:pt x="6875" y="8617"/>
                    </a:lnTo>
                    <a:lnTo>
                      <a:pt x="6873" y="8612"/>
                    </a:lnTo>
                    <a:lnTo>
                      <a:pt x="6873" y="8607"/>
                    </a:lnTo>
                    <a:lnTo>
                      <a:pt x="6866" y="8601"/>
                    </a:lnTo>
                    <a:lnTo>
                      <a:pt x="6861" y="8598"/>
                    </a:lnTo>
                    <a:lnTo>
                      <a:pt x="6853" y="8598"/>
                    </a:lnTo>
                    <a:lnTo>
                      <a:pt x="6833" y="8604"/>
                    </a:lnTo>
                    <a:lnTo>
                      <a:pt x="6828" y="8604"/>
                    </a:lnTo>
                    <a:lnTo>
                      <a:pt x="6825" y="8609"/>
                    </a:lnTo>
                    <a:lnTo>
                      <a:pt x="6823" y="8615"/>
                    </a:lnTo>
                    <a:lnTo>
                      <a:pt x="6823" y="8621"/>
                    </a:lnTo>
                    <a:lnTo>
                      <a:pt x="6823" y="8626"/>
                    </a:lnTo>
                    <a:lnTo>
                      <a:pt x="6828" y="8631"/>
                    </a:lnTo>
                    <a:lnTo>
                      <a:pt x="6831" y="8634"/>
                    </a:lnTo>
                    <a:lnTo>
                      <a:pt x="6839" y="8634"/>
                    </a:lnTo>
                    <a:lnTo>
                      <a:pt x="6839" y="8617"/>
                    </a:lnTo>
                    <a:close/>
                  </a:path>
                </a:pathLst>
              </a:custGeom>
              <a:solidFill>
                <a:srgbClr val="773F2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3" name="Freeform 225"/>
              <p:cNvSpPr>
                <a:spLocks/>
              </p:cNvSpPr>
              <p:nvPr/>
            </p:nvSpPr>
            <p:spPr bwMode="auto">
              <a:xfrm>
                <a:off x="3092" y="3209"/>
                <a:ext cx="83" cy="135"/>
              </a:xfrm>
              <a:custGeom>
                <a:avLst/>
                <a:gdLst/>
                <a:ahLst/>
                <a:cxnLst>
                  <a:cxn ang="0">
                    <a:pos x="600" y="405"/>
                  </a:cxn>
                  <a:cxn ang="0">
                    <a:pos x="634" y="497"/>
                  </a:cxn>
                  <a:cxn ang="0">
                    <a:pos x="653" y="588"/>
                  </a:cxn>
                  <a:cxn ang="0">
                    <a:pos x="662" y="675"/>
                  </a:cxn>
                  <a:cxn ang="0">
                    <a:pos x="657" y="752"/>
                  </a:cxn>
                  <a:cxn ang="0">
                    <a:pos x="640" y="820"/>
                  </a:cxn>
                  <a:cxn ang="0">
                    <a:pos x="612" y="875"/>
                  </a:cxn>
                  <a:cxn ang="0">
                    <a:pos x="573" y="916"/>
                  </a:cxn>
                  <a:cxn ang="0">
                    <a:pos x="521" y="941"/>
                  </a:cxn>
                  <a:cxn ang="0">
                    <a:pos x="462" y="944"/>
                  </a:cxn>
                  <a:cxn ang="0">
                    <a:pos x="402" y="930"/>
                  </a:cxn>
                  <a:cxn ang="0">
                    <a:pos x="338" y="900"/>
                  </a:cxn>
                  <a:cxn ang="0">
                    <a:pos x="277" y="853"/>
                  </a:cxn>
                  <a:cxn ang="0">
                    <a:pos x="214" y="793"/>
                  </a:cxn>
                  <a:cxn ang="0">
                    <a:pos x="155" y="719"/>
                  </a:cxn>
                  <a:cxn ang="0">
                    <a:pos x="105" y="634"/>
                  </a:cxn>
                  <a:cxn ang="0">
                    <a:pos x="58" y="542"/>
                  </a:cxn>
                  <a:cxn ang="0">
                    <a:pos x="28" y="446"/>
                  </a:cxn>
                  <a:cxn ang="0">
                    <a:pos x="5" y="356"/>
                  </a:cxn>
                  <a:cxn ang="0">
                    <a:pos x="0" y="271"/>
                  </a:cxn>
                  <a:cxn ang="0">
                    <a:pos x="3" y="191"/>
                  </a:cxn>
                  <a:cxn ang="0">
                    <a:pos x="19" y="126"/>
                  </a:cxn>
                  <a:cxn ang="0">
                    <a:pos x="48" y="68"/>
                  </a:cxn>
                  <a:cxn ang="0">
                    <a:pos x="89" y="27"/>
                  </a:cxn>
                  <a:cxn ang="0">
                    <a:pos x="138" y="5"/>
                  </a:cxn>
                  <a:cxn ang="0">
                    <a:pos x="197" y="0"/>
                  </a:cxn>
                  <a:cxn ang="0">
                    <a:pos x="257" y="13"/>
                  </a:cxn>
                  <a:cxn ang="0">
                    <a:pos x="321" y="46"/>
                  </a:cxn>
                  <a:cxn ang="0">
                    <a:pos x="385" y="90"/>
                  </a:cxn>
                  <a:cxn ang="0">
                    <a:pos x="446" y="153"/>
                  </a:cxn>
                  <a:cxn ang="0">
                    <a:pos x="504" y="224"/>
                  </a:cxn>
                  <a:cxn ang="0">
                    <a:pos x="557" y="308"/>
                  </a:cxn>
                </a:cxnLst>
                <a:rect l="0" t="0" r="r" b="b"/>
                <a:pathLst>
                  <a:path w="662" h="944">
                    <a:moveTo>
                      <a:pt x="579" y="356"/>
                    </a:moveTo>
                    <a:lnTo>
                      <a:pt x="600" y="405"/>
                    </a:lnTo>
                    <a:lnTo>
                      <a:pt x="617" y="451"/>
                    </a:lnTo>
                    <a:lnTo>
                      <a:pt x="634" y="497"/>
                    </a:lnTo>
                    <a:lnTo>
                      <a:pt x="645" y="544"/>
                    </a:lnTo>
                    <a:lnTo>
                      <a:pt x="653" y="588"/>
                    </a:lnTo>
                    <a:lnTo>
                      <a:pt x="659" y="632"/>
                    </a:lnTo>
                    <a:lnTo>
                      <a:pt x="662" y="675"/>
                    </a:lnTo>
                    <a:lnTo>
                      <a:pt x="662" y="714"/>
                    </a:lnTo>
                    <a:lnTo>
                      <a:pt x="657" y="752"/>
                    </a:lnTo>
                    <a:lnTo>
                      <a:pt x="650" y="787"/>
                    </a:lnTo>
                    <a:lnTo>
                      <a:pt x="640" y="820"/>
                    </a:lnTo>
                    <a:lnTo>
                      <a:pt x="628" y="850"/>
                    </a:lnTo>
                    <a:lnTo>
                      <a:pt x="612" y="875"/>
                    </a:lnTo>
                    <a:lnTo>
                      <a:pt x="593" y="896"/>
                    </a:lnTo>
                    <a:lnTo>
                      <a:pt x="573" y="916"/>
                    </a:lnTo>
                    <a:lnTo>
                      <a:pt x="548" y="930"/>
                    </a:lnTo>
                    <a:lnTo>
                      <a:pt x="521" y="941"/>
                    </a:lnTo>
                    <a:lnTo>
                      <a:pt x="493" y="944"/>
                    </a:lnTo>
                    <a:lnTo>
                      <a:pt x="462" y="944"/>
                    </a:lnTo>
                    <a:lnTo>
                      <a:pt x="435" y="937"/>
                    </a:lnTo>
                    <a:lnTo>
                      <a:pt x="402" y="930"/>
                    </a:lnTo>
                    <a:lnTo>
                      <a:pt x="371" y="916"/>
                    </a:lnTo>
                    <a:lnTo>
                      <a:pt x="338" y="900"/>
                    </a:lnTo>
                    <a:lnTo>
                      <a:pt x="307" y="878"/>
                    </a:lnTo>
                    <a:lnTo>
                      <a:pt x="277" y="853"/>
                    </a:lnTo>
                    <a:lnTo>
                      <a:pt x="243" y="823"/>
                    </a:lnTo>
                    <a:lnTo>
                      <a:pt x="214" y="793"/>
                    </a:lnTo>
                    <a:lnTo>
                      <a:pt x="186" y="758"/>
                    </a:lnTo>
                    <a:lnTo>
                      <a:pt x="155" y="719"/>
                    </a:lnTo>
                    <a:lnTo>
                      <a:pt x="131" y="678"/>
                    </a:lnTo>
                    <a:lnTo>
                      <a:pt x="105" y="634"/>
                    </a:lnTo>
                    <a:lnTo>
                      <a:pt x="81" y="588"/>
                    </a:lnTo>
                    <a:lnTo>
                      <a:pt x="58" y="542"/>
                    </a:lnTo>
                    <a:lnTo>
                      <a:pt x="41" y="492"/>
                    </a:lnTo>
                    <a:lnTo>
                      <a:pt x="28" y="446"/>
                    </a:lnTo>
                    <a:lnTo>
                      <a:pt x="17" y="399"/>
                    </a:lnTo>
                    <a:lnTo>
                      <a:pt x="5" y="356"/>
                    </a:lnTo>
                    <a:lnTo>
                      <a:pt x="0" y="312"/>
                    </a:lnTo>
                    <a:lnTo>
                      <a:pt x="0" y="271"/>
                    </a:lnTo>
                    <a:lnTo>
                      <a:pt x="0" y="230"/>
                    </a:lnTo>
                    <a:lnTo>
                      <a:pt x="3" y="191"/>
                    </a:lnTo>
                    <a:lnTo>
                      <a:pt x="12" y="156"/>
                    </a:lnTo>
                    <a:lnTo>
                      <a:pt x="19" y="126"/>
                    </a:lnTo>
                    <a:lnTo>
                      <a:pt x="33" y="95"/>
                    </a:lnTo>
                    <a:lnTo>
                      <a:pt x="48" y="68"/>
                    </a:lnTo>
                    <a:lnTo>
                      <a:pt x="67" y="46"/>
                    </a:lnTo>
                    <a:lnTo>
                      <a:pt x="89" y="27"/>
                    </a:lnTo>
                    <a:lnTo>
                      <a:pt x="114" y="13"/>
                    </a:lnTo>
                    <a:lnTo>
                      <a:pt x="138" y="5"/>
                    </a:lnTo>
                    <a:lnTo>
                      <a:pt x="167" y="0"/>
                    </a:lnTo>
                    <a:lnTo>
                      <a:pt x="197" y="0"/>
                    </a:lnTo>
                    <a:lnTo>
                      <a:pt x="227" y="5"/>
                    </a:lnTo>
                    <a:lnTo>
                      <a:pt x="257" y="13"/>
                    </a:lnTo>
                    <a:lnTo>
                      <a:pt x="288" y="27"/>
                    </a:lnTo>
                    <a:lnTo>
                      <a:pt x="321" y="46"/>
                    </a:lnTo>
                    <a:lnTo>
                      <a:pt x="352" y="66"/>
                    </a:lnTo>
                    <a:lnTo>
                      <a:pt x="385" y="90"/>
                    </a:lnTo>
                    <a:lnTo>
                      <a:pt x="415" y="121"/>
                    </a:lnTo>
                    <a:lnTo>
                      <a:pt x="446" y="153"/>
                    </a:lnTo>
                    <a:lnTo>
                      <a:pt x="476" y="186"/>
                    </a:lnTo>
                    <a:lnTo>
                      <a:pt x="504" y="224"/>
                    </a:lnTo>
                    <a:lnTo>
                      <a:pt x="531" y="265"/>
                    </a:lnTo>
                    <a:lnTo>
                      <a:pt x="557" y="308"/>
                    </a:lnTo>
                    <a:lnTo>
                      <a:pt x="579" y="356"/>
                    </a:lnTo>
                    <a:close/>
                  </a:path>
                </a:pathLst>
              </a:custGeom>
              <a:solidFill>
                <a:srgbClr val="EEB84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4" name="Freeform 226"/>
              <p:cNvSpPr>
                <a:spLocks/>
              </p:cNvSpPr>
              <p:nvPr/>
            </p:nvSpPr>
            <p:spPr bwMode="auto">
              <a:xfrm>
                <a:off x="3091" y="3208"/>
                <a:ext cx="85" cy="138"/>
              </a:xfrm>
              <a:custGeom>
                <a:avLst/>
                <a:gdLst/>
                <a:ahLst/>
                <a:cxnLst>
                  <a:cxn ang="0">
                    <a:pos x="601" y="411"/>
                  </a:cxn>
                  <a:cxn ang="0">
                    <a:pos x="642" y="539"/>
                  </a:cxn>
                  <a:cxn ang="0">
                    <a:pos x="658" y="657"/>
                  </a:cxn>
                  <a:cxn ang="0">
                    <a:pos x="653" y="777"/>
                  </a:cxn>
                  <a:cxn ang="0">
                    <a:pos x="617" y="873"/>
                  </a:cxn>
                  <a:cxn ang="0">
                    <a:pos x="553" y="931"/>
                  </a:cxn>
                  <a:cxn ang="0">
                    <a:pos x="503" y="944"/>
                  </a:cxn>
                  <a:cxn ang="0">
                    <a:pos x="440" y="939"/>
                  </a:cxn>
                  <a:cxn ang="0">
                    <a:pos x="363" y="905"/>
                  </a:cxn>
                  <a:cxn ang="0">
                    <a:pos x="282" y="849"/>
                  </a:cxn>
                  <a:cxn ang="0">
                    <a:pos x="205" y="769"/>
                  </a:cxn>
                  <a:cxn ang="0">
                    <a:pos x="136" y="670"/>
                  </a:cxn>
                  <a:cxn ang="0">
                    <a:pos x="77" y="551"/>
                  </a:cxn>
                  <a:cxn ang="0">
                    <a:pos x="36" y="425"/>
                  </a:cxn>
                  <a:cxn ang="0">
                    <a:pos x="17" y="304"/>
                  </a:cxn>
                  <a:cxn ang="0">
                    <a:pos x="22" y="186"/>
                  </a:cxn>
                  <a:cxn ang="0">
                    <a:pos x="58" y="89"/>
                  </a:cxn>
                  <a:cxn ang="0">
                    <a:pos x="125" y="31"/>
                  </a:cxn>
                  <a:cxn ang="0">
                    <a:pos x="172" y="17"/>
                  </a:cxn>
                  <a:cxn ang="0">
                    <a:pos x="237" y="22"/>
                  </a:cxn>
                  <a:cxn ang="0">
                    <a:pos x="315" y="55"/>
                  </a:cxn>
                  <a:cxn ang="0">
                    <a:pos x="393" y="113"/>
                  </a:cxn>
                  <a:cxn ang="0">
                    <a:pos x="470" y="193"/>
                  </a:cxn>
                  <a:cxn ang="0">
                    <a:pos x="539" y="293"/>
                  </a:cxn>
                  <a:cxn ang="0">
                    <a:pos x="587" y="365"/>
                  </a:cxn>
                  <a:cxn ang="0">
                    <a:pos x="553" y="285"/>
                  </a:cxn>
                  <a:cxn ang="0">
                    <a:pos x="484" y="184"/>
                  </a:cxn>
                  <a:cxn ang="0">
                    <a:pos x="404" y="102"/>
                  </a:cxn>
                  <a:cxn ang="0">
                    <a:pos x="324" y="41"/>
                  </a:cxn>
                  <a:cxn ang="0">
                    <a:pos x="241" y="6"/>
                  </a:cxn>
                  <a:cxn ang="0">
                    <a:pos x="168" y="0"/>
                  </a:cxn>
                  <a:cxn ang="0">
                    <a:pos x="116" y="14"/>
                  </a:cxn>
                  <a:cxn ang="0">
                    <a:pos x="66" y="53"/>
                  </a:cxn>
                  <a:cxn ang="0">
                    <a:pos x="17" y="145"/>
                  </a:cxn>
                  <a:cxn ang="0">
                    <a:pos x="0" y="269"/>
                  </a:cxn>
                  <a:cxn ang="0">
                    <a:pos x="11" y="387"/>
                  </a:cxn>
                  <a:cxn ang="0">
                    <a:pos x="44" y="512"/>
                  </a:cxn>
                  <a:cxn ang="0">
                    <a:pos x="103" y="641"/>
                  </a:cxn>
                  <a:cxn ang="0">
                    <a:pos x="168" y="747"/>
                  </a:cxn>
                  <a:cxn ang="0">
                    <a:pos x="244" y="837"/>
                  </a:cxn>
                  <a:cxn ang="0">
                    <a:pos x="327" y="903"/>
                  </a:cxn>
                  <a:cxn ang="0">
                    <a:pos x="406" y="946"/>
                  </a:cxn>
                  <a:cxn ang="0">
                    <a:pos x="487" y="963"/>
                  </a:cxn>
                  <a:cxn ang="0">
                    <a:pos x="542" y="953"/>
                  </a:cxn>
                  <a:cxn ang="0">
                    <a:pos x="587" y="931"/>
                  </a:cxn>
                  <a:cxn ang="0">
                    <a:pos x="648" y="851"/>
                  </a:cxn>
                  <a:cxn ang="0">
                    <a:pos x="675" y="740"/>
                  </a:cxn>
                  <a:cxn ang="0">
                    <a:pos x="672" y="616"/>
                  </a:cxn>
                  <a:cxn ang="0">
                    <a:pos x="644" y="493"/>
                  </a:cxn>
                  <a:cxn ang="0">
                    <a:pos x="594" y="362"/>
                  </a:cxn>
                </a:cxnLst>
                <a:rect l="0" t="0" r="r" b="b"/>
                <a:pathLst>
                  <a:path w="678" h="963">
                    <a:moveTo>
                      <a:pt x="587" y="365"/>
                    </a:moveTo>
                    <a:lnTo>
                      <a:pt x="581" y="370"/>
                    </a:lnTo>
                    <a:lnTo>
                      <a:pt x="601" y="411"/>
                    </a:lnTo>
                    <a:lnTo>
                      <a:pt x="617" y="455"/>
                    </a:lnTo>
                    <a:lnTo>
                      <a:pt x="631" y="496"/>
                    </a:lnTo>
                    <a:lnTo>
                      <a:pt x="642" y="539"/>
                    </a:lnTo>
                    <a:lnTo>
                      <a:pt x="650" y="580"/>
                    </a:lnTo>
                    <a:lnTo>
                      <a:pt x="656" y="619"/>
                    </a:lnTo>
                    <a:lnTo>
                      <a:pt x="658" y="657"/>
                    </a:lnTo>
                    <a:lnTo>
                      <a:pt x="661" y="695"/>
                    </a:lnTo>
                    <a:lnTo>
                      <a:pt x="658" y="736"/>
                    </a:lnTo>
                    <a:lnTo>
                      <a:pt x="653" y="777"/>
                    </a:lnTo>
                    <a:lnTo>
                      <a:pt x="644" y="813"/>
                    </a:lnTo>
                    <a:lnTo>
                      <a:pt x="634" y="846"/>
                    </a:lnTo>
                    <a:lnTo>
                      <a:pt x="617" y="873"/>
                    </a:lnTo>
                    <a:lnTo>
                      <a:pt x="598" y="898"/>
                    </a:lnTo>
                    <a:lnTo>
                      <a:pt x="578" y="917"/>
                    </a:lnTo>
                    <a:lnTo>
                      <a:pt x="553" y="931"/>
                    </a:lnTo>
                    <a:lnTo>
                      <a:pt x="537" y="939"/>
                    </a:lnTo>
                    <a:lnTo>
                      <a:pt x="520" y="941"/>
                    </a:lnTo>
                    <a:lnTo>
                      <a:pt x="503" y="944"/>
                    </a:lnTo>
                    <a:lnTo>
                      <a:pt x="487" y="946"/>
                    </a:lnTo>
                    <a:lnTo>
                      <a:pt x="465" y="944"/>
                    </a:lnTo>
                    <a:lnTo>
                      <a:pt x="440" y="939"/>
                    </a:lnTo>
                    <a:lnTo>
                      <a:pt x="412" y="931"/>
                    </a:lnTo>
                    <a:lnTo>
                      <a:pt x="387" y="919"/>
                    </a:lnTo>
                    <a:lnTo>
                      <a:pt x="363" y="905"/>
                    </a:lnTo>
                    <a:lnTo>
                      <a:pt x="335" y="890"/>
                    </a:lnTo>
                    <a:lnTo>
                      <a:pt x="310" y="871"/>
                    </a:lnTo>
                    <a:lnTo>
                      <a:pt x="282" y="849"/>
                    </a:lnTo>
                    <a:lnTo>
                      <a:pt x="258" y="824"/>
                    </a:lnTo>
                    <a:lnTo>
                      <a:pt x="230" y="799"/>
                    </a:lnTo>
                    <a:lnTo>
                      <a:pt x="205" y="769"/>
                    </a:lnTo>
                    <a:lnTo>
                      <a:pt x="182" y="740"/>
                    </a:lnTo>
                    <a:lnTo>
                      <a:pt x="158" y="704"/>
                    </a:lnTo>
                    <a:lnTo>
                      <a:pt x="136" y="670"/>
                    </a:lnTo>
                    <a:lnTo>
                      <a:pt x="116" y="632"/>
                    </a:lnTo>
                    <a:lnTo>
                      <a:pt x="97" y="595"/>
                    </a:lnTo>
                    <a:lnTo>
                      <a:pt x="77" y="551"/>
                    </a:lnTo>
                    <a:lnTo>
                      <a:pt x="61" y="506"/>
                    </a:lnTo>
                    <a:lnTo>
                      <a:pt x="47" y="466"/>
                    </a:lnTo>
                    <a:lnTo>
                      <a:pt x="36" y="425"/>
                    </a:lnTo>
                    <a:lnTo>
                      <a:pt x="27" y="384"/>
                    </a:lnTo>
                    <a:lnTo>
                      <a:pt x="20" y="343"/>
                    </a:lnTo>
                    <a:lnTo>
                      <a:pt x="17" y="304"/>
                    </a:lnTo>
                    <a:lnTo>
                      <a:pt x="17" y="269"/>
                    </a:lnTo>
                    <a:lnTo>
                      <a:pt x="17" y="225"/>
                    </a:lnTo>
                    <a:lnTo>
                      <a:pt x="22" y="186"/>
                    </a:lnTo>
                    <a:lnTo>
                      <a:pt x="30" y="152"/>
                    </a:lnTo>
                    <a:lnTo>
                      <a:pt x="44" y="118"/>
                    </a:lnTo>
                    <a:lnTo>
                      <a:pt x="58" y="89"/>
                    </a:lnTo>
                    <a:lnTo>
                      <a:pt x="77" y="67"/>
                    </a:lnTo>
                    <a:lnTo>
                      <a:pt x="99" y="44"/>
                    </a:lnTo>
                    <a:lnTo>
                      <a:pt x="125" y="31"/>
                    </a:lnTo>
                    <a:lnTo>
                      <a:pt x="139" y="26"/>
                    </a:lnTo>
                    <a:lnTo>
                      <a:pt x="155" y="19"/>
                    </a:lnTo>
                    <a:lnTo>
                      <a:pt x="172" y="17"/>
                    </a:lnTo>
                    <a:lnTo>
                      <a:pt x="189" y="17"/>
                    </a:lnTo>
                    <a:lnTo>
                      <a:pt x="213" y="17"/>
                    </a:lnTo>
                    <a:lnTo>
                      <a:pt x="237" y="22"/>
                    </a:lnTo>
                    <a:lnTo>
                      <a:pt x="263" y="31"/>
                    </a:lnTo>
                    <a:lnTo>
                      <a:pt x="287" y="41"/>
                    </a:lnTo>
                    <a:lnTo>
                      <a:pt x="315" y="55"/>
                    </a:lnTo>
                    <a:lnTo>
                      <a:pt x="341" y="72"/>
                    </a:lnTo>
                    <a:lnTo>
                      <a:pt x="368" y="91"/>
                    </a:lnTo>
                    <a:lnTo>
                      <a:pt x="393" y="113"/>
                    </a:lnTo>
                    <a:lnTo>
                      <a:pt x="420" y="138"/>
                    </a:lnTo>
                    <a:lnTo>
                      <a:pt x="446" y="165"/>
                    </a:lnTo>
                    <a:lnTo>
                      <a:pt x="470" y="193"/>
                    </a:lnTo>
                    <a:lnTo>
                      <a:pt x="496" y="225"/>
                    </a:lnTo>
                    <a:lnTo>
                      <a:pt x="517" y="258"/>
                    </a:lnTo>
                    <a:lnTo>
                      <a:pt x="539" y="293"/>
                    </a:lnTo>
                    <a:lnTo>
                      <a:pt x="561" y="329"/>
                    </a:lnTo>
                    <a:lnTo>
                      <a:pt x="581" y="370"/>
                    </a:lnTo>
                    <a:lnTo>
                      <a:pt x="587" y="365"/>
                    </a:lnTo>
                    <a:lnTo>
                      <a:pt x="594" y="362"/>
                    </a:lnTo>
                    <a:lnTo>
                      <a:pt x="575" y="324"/>
                    </a:lnTo>
                    <a:lnTo>
                      <a:pt x="553" y="285"/>
                    </a:lnTo>
                    <a:lnTo>
                      <a:pt x="531" y="249"/>
                    </a:lnTo>
                    <a:lnTo>
                      <a:pt x="509" y="214"/>
                    </a:lnTo>
                    <a:lnTo>
                      <a:pt x="484" y="184"/>
                    </a:lnTo>
                    <a:lnTo>
                      <a:pt x="456" y="154"/>
                    </a:lnTo>
                    <a:lnTo>
                      <a:pt x="432" y="126"/>
                    </a:lnTo>
                    <a:lnTo>
                      <a:pt x="404" y="102"/>
                    </a:lnTo>
                    <a:lnTo>
                      <a:pt x="379" y="77"/>
                    </a:lnTo>
                    <a:lnTo>
                      <a:pt x="351" y="58"/>
                    </a:lnTo>
                    <a:lnTo>
                      <a:pt x="324" y="41"/>
                    </a:lnTo>
                    <a:lnTo>
                      <a:pt x="296" y="28"/>
                    </a:lnTo>
                    <a:lnTo>
                      <a:pt x="268" y="14"/>
                    </a:lnTo>
                    <a:lnTo>
                      <a:pt x="241" y="6"/>
                    </a:lnTo>
                    <a:lnTo>
                      <a:pt x="216" y="4"/>
                    </a:lnTo>
                    <a:lnTo>
                      <a:pt x="189" y="0"/>
                    </a:lnTo>
                    <a:lnTo>
                      <a:pt x="168" y="0"/>
                    </a:lnTo>
                    <a:lnTo>
                      <a:pt x="153" y="4"/>
                    </a:lnTo>
                    <a:lnTo>
                      <a:pt x="136" y="9"/>
                    </a:lnTo>
                    <a:lnTo>
                      <a:pt x="116" y="14"/>
                    </a:lnTo>
                    <a:lnTo>
                      <a:pt x="103" y="22"/>
                    </a:lnTo>
                    <a:lnTo>
                      <a:pt x="89" y="34"/>
                    </a:lnTo>
                    <a:lnTo>
                      <a:pt x="66" y="53"/>
                    </a:lnTo>
                    <a:lnTo>
                      <a:pt x="44" y="80"/>
                    </a:lnTo>
                    <a:lnTo>
                      <a:pt x="27" y="110"/>
                    </a:lnTo>
                    <a:lnTo>
                      <a:pt x="17" y="145"/>
                    </a:lnTo>
                    <a:lnTo>
                      <a:pt x="6" y="184"/>
                    </a:lnTo>
                    <a:lnTo>
                      <a:pt x="0" y="225"/>
                    </a:lnTo>
                    <a:lnTo>
                      <a:pt x="0" y="269"/>
                    </a:lnTo>
                    <a:lnTo>
                      <a:pt x="0" y="307"/>
                    </a:lnTo>
                    <a:lnTo>
                      <a:pt x="3" y="345"/>
                    </a:lnTo>
                    <a:lnTo>
                      <a:pt x="11" y="387"/>
                    </a:lnTo>
                    <a:lnTo>
                      <a:pt x="20" y="428"/>
                    </a:lnTo>
                    <a:lnTo>
                      <a:pt x="30" y="471"/>
                    </a:lnTo>
                    <a:lnTo>
                      <a:pt x="44" y="512"/>
                    </a:lnTo>
                    <a:lnTo>
                      <a:pt x="61" y="556"/>
                    </a:lnTo>
                    <a:lnTo>
                      <a:pt x="80" y="600"/>
                    </a:lnTo>
                    <a:lnTo>
                      <a:pt x="103" y="641"/>
                    </a:lnTo>
                    <a:lnTo>
                      <a:pt x="122" y="679"/>
                    </a:lnTo>
                    <a:lnTo>
                      <a:pt x="144" y="714"/>
                    </a:lnTo>
                    <a:lnTo>
                      <a:pt x="168" y="747"/>
                    </a:lnTo>
                    <a:lnTo>
                      <a:pt x="194" y="781"/>
                    </a:lnTo>
                    <a:lnTo>
                      <a:pt x="218" y="810"/>
                    </a:lnTo>
                    <a:lnTo>
                      <a:pt x="244" y="837"/>
                    </a:lnTo>
                    <a:lnTo>
                      <a:pt x="271" y="862"/>
                    </a:lnTo>
                    <a:lnTo>
                      <a:pt x="299" y="884"/>
                    </a:lnTo>
                    <a:lnTo>
                      <a:pt x="327" y="903"/>
                    </a:lnTo>
                    <a:lnTo>
                      <a:pt x="354" y="922"/>
                    </a:lnTo>
                    <a:lnTo>
                      <a:pt x="379" y="936"/>
                    </a:lnTo>
                    <a:lnTo>
                      <a:pt x="406" y="946"/>
                    </a:lnTo>
                    <a:lnTo>
                      <a:pt x="434" y="955"/>
                    </a:lnTo>
                    <a:lnTo>
                      <a:pt x="462" y="960"/>
                    </a:lnTo>
                    <a:lnTo>
                      <a:pt x="487" y="963"/>
                    </a:lnTo>
                    <a:lnTo>
                      <a:pt x="506" y="960"/>
                    </a:lnTo>
                    <a:lnTo>
                      <a:pt x="525" y="958"/>
                    </a:lnTo>
                    <a:lnTo>
                      <a:pt x="542" y="953"/>
                    </a:lnTo>
                    <a:lnTo>
                      <a:pt x="558" y="946"/>
                    </a:lnTo>
                    <a:lnTo>
                      <a:pt x="573" y="939"/>
                    </a:lnTo>
                    <a:lnTo>
                      <a:pt x="587" y="931"/>
                    </a:lnTo>
                    <a:lnTo>
                      <a:pt x="611" y="909"/>
                    </a:lnTo>
                    <a:lnTo>
                      <a:pt x="631" y="881"/>
                    </a:lnTo>
                    <a:lnTo>
                      <a:pt x="648" y="851"/>
                    </a:lnTo>
                    <a:lnTo>
                      <a:pt x="661" y="815"/>
                    </a:lnTo>
                    <a:lnTo>
                      <a:pt x="670" y="781"/>
                    </a:lnTo>
                    <a:lnTo>
                      <a:pt x="675" y="740"/>
                    </a:lnTo>
                    <a:lnTo>
                      <a:pt x="678" y="695"/>
                    </a:lnTo>
                    <a:lnTo>
                      <a:pt x="675" y="657"/>
                    </a:lnTo>
                    <a:lnTo>
                      <a:pt x="672" y="616"/>
                    </a:lnTo>
                    <a:lnTo>
                      <a:pt x="667" y="575"/>
                    </a:lnTo>
                    <a:lnTo>
                      <a:pt x="656" y="534"/>
                    </a:lnTo>
                    <a:lnTo>
                      <a:pt x="644" y="493"/>
                    </a:lnTo>
                    <a:lnTo>
                      <a:pt x="631" y="449"/>
                    </a:lnTo>
                    <a:lnTo>
                      <a:pt x="615" y="406"/>
                    </a:lnTo>
                    <a:lnTo>
                      <a:pt x="594" y="362"/>
                    </a:lnTo>
                    <a:lnTo>
                      <a:pt x="587" y="365"/>
                    </a:lnTo>
                    <a:close/>
                  </a:path>
                </a:pathLst>
              </a:custGeom>
              <a:solidFill>
                <a:srgbClr val="773F2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5" name="Freeform 227"/>
              <p:cNvSpPr>
                <a:spLocks/>
              </p:cNvSpPr>
              <p:nvPr/>
            </p:nvSpPr>
            <p:spPr bwMode="auto">
              <a:xfrm>
                <a:off x="3124" y="2813"/>
                <a:ext cx="308" cy="447"/>
              </a:xfrm>
              <a:custGeom>
                <a:avLst/>
                <a:gdLst/>
                <a:ahLst/>
                <a:cxnLst>
                  <a:cxn ang="0">
                    <a:pos x="1865" y="0"/>
                  </a:cxn>
                  <a:cxn ang="0">
                    <a:pos x="1824" y="82"/>
                  </a:cxn>
                  <a:cxn ang="0">
                    <a:pos x="1765" y="191"/>
                  </a:cxn>
                  <a:cxn ang="0">
                    <a:pos x="1619" y="460"/>
                  </a:cxn>
                  <a:cxn ang="0">
                    <a:pos x="1453" y="749"/>
                  </a:cxn>
                  <a:cxn ang="0">
                    <a:pos x="1295" y="1014"/>
                  </a:cxn>
                  <a:cxn ang="0">
                    <a:pos x="1170" y="1230"/>
                  </a:cxn>
                  <a:cxn ang="0">
                    <a:pos x="1060" y="1416"/>
                  </a:cxn>
                  <a:cxn ang="0">
                    <a:pos x="1007" y="1504"/>
                  </a:cxn>
                  <a:cxn ang="0">
                    <a:pos x="952" y="1588"/>
                  </a:cxn>
                  <a:cxn ang="0">
                    <a:pos x="896" y="1673"/>
                  </a:cxn>
                  <a:cxn ang="0">
                    <a:pos x="836" y="1758"/>
                  </a:cxn>
                  <a:cxn ang="0">
                    <a:pos x="769" y="1849"/>
                  </a:cxn>
                  <a:cxn ang="0">
                    <a:pos x="695" y="1939"/>
                  </a:cxn>
                  <a:cxn ang="0">
                    <a:pos x="612" y="2037"/>
                  </a:cxn>
                  <a:cxn ang="0">
                    <a:pos x="517" y="2141"/>
                  </a:cxn>
                  <a:cxn ang="0">
                    <a:pos x="412" y="2253"/>
                  </a:cxn>
                  <a:cxn ang="0">
                    <a:pos x="291" y="2376"/>
                  </a:cxn>
                  <a:cxn ang="0">
                    <a:pos x="155" y="2513"/>
                  </a:cxn>
                  <a:cxn ang="0">
                    <a:pos x="0" y="2660"/>
                  </a:cxn>
                  <a:cxn ang="0">
                    <a:pos x="493" y="3131"/>
                  </a:cxn>
                  <a:cxn ang="0">
                    <a:pos x="658" y="2967"/>
                  </a:cxn>
                  <a:cxn ang="0">
                    <a:pos x="817" y="2805"/>
                  </a:cxn>
                  <a:cxn ang="0">
                    <a:pos x="965" y="2650"/>
                  </a:cxn>
                  <a:cxn ang="0">
                    <a:pos x="1103" y="2497"/>
                  </a:cxn>
                  <a:cxn ang="0">
                    <a:pos x="1234" y="2346"/>
                  </a:cxn>
                  <a:cxn ang="0">
                    <a:pos x="1356" y="2198"/>
                  </a:cxn>
                  <a:cxn ang="0">
                    <a:pos x="1469" y="2057"/>
                  </a:cxn>
                  <a:cxn ang="0">
                    <a:pos x="1577" y="1919"/>
                  </a:cxn>
                  <a:cxn ang="0">
                    <a:pos x="1674" y="1786"/>
                  </a:cxn>
                  <a:cxn ang="0">
                    <a:pos x="1762" y="1655"/>
                  </a:cxn>
                  <a:cxn ang="0">
                    <a:pos x="1845" y="1529"/>
                  </a:cxn>
                  <a:cxn ang="0">
                    <a:pos x="1922" y="1408"/>
                  </a:cxn>
                  <a:cxn ang="0">
                    <a:pos x="1992" y="1290"/>
                  </a:cxn>
                  <a:cxn ang="0">
                    <a:pos x="2055" y="1181"/>
                  </a:cxn>
                  <a:cxn ang="0">
                    <a:pos x="2114" y="1072"/>
                  </a:cxn>
                  <a:cxn ang="0">
                    <a:pos x="2167" y="971"/>
                  </a:cxn>
                  <a:cxn ang="0">
                    <a:pos x="2210" y="875"/>
                  </a:cxn>
                  <a:cxn ang="0">
                    <a:pos x="2252" y="782"/>
                  </a:cxn>
                  <a:cxn ang="0">
                    <a:pos x="2291" y="697"/>
                  </a:cxn>
                  <a:cxn ang="0">
                    <a:pos x="2321" y="615"/>
                  </a:cxn>
                  <a:cxn ang="0">
                    <a:pos x="2349" y="542"/>
                  </a:cxn>
                  <a:cxn ang="0">
                    <a:pos x="2374" y="470"/>
                  </a:cxn>
                  <a:cxn ang="0">
                    <a:pos x="2412" y="349"/>
                  </a:cxn>
                  <a:cxn ang="0">
                    <a:pos x="2438" y="252"/>
                  </a:cxn>
                  <a:cxn ang="0">
                    <a:pos x="2454" y="180"/>
                  </a:cxn>
                  <a:cxn ang="0">
                    <a:pos x="2465" y="114"/>
                  </a:cxn>
                  <a:cxn ang="0">
                    <a:pos x="1865" y="0"/>
                  </a:cxn>
                </a:cxnLst>
                <a:rect l="0" t="0" r="r" b="b"/>
                <a:pathLst>
                  <a:path w="2465" h="3131">
                    <a:moveTo>
                      <a:pt x="1865" y="0"/>
                    </a:moveTo>
                    <a:lnTo>
                      <a:pt x="1824" y="82"/>
                    </a:lnTo>
                    <a:lnTo>
                      <a:pt x="1765" y="191"/>
                    </a:lnTo>
                    <a:lnTo>
                      <a:pt x="1619" y="460"/>
                    </a:lnTo>
                    <a:lnTo>
                      <a:pt x="1453" y="749"/>
                    </a:lnTo>
                    <a:lnTo>
                      <a:pt x="1295" y="1014"/>
                    </a:lnTo>
                    <a:lnTo>
                      <a:pt x="1170" y="1230"/>
                    </a:lnTo>
                    <a:lnTo>
                      <a:pt x="1060" y="1416"/>
                    </a:lnTo>
                    <a:lnTo>
                      <a:pt x="1007" y="1504"/>
                    </a:lnTo>
                    <a:lnTo>
                      <a:pt x="952" y="1588"/>
                    </a:lnTo>
                    <a:lnTo>
                      <a:pt x="896" y="1673"/>
                    </a:lnTo>
                    <a:lnTo>
                      <a:pt x="836" y="1758"/>
                    </a:lnTo>
                    <a:lnTo>
                      <a:pt x="769" y="1849"/>
                    </a:lnTo>
                    <a:lnTo>
                      <a:pt x="695" y="1939"/>
                    </a:lnTo>
                    <a:lnTo>
                      <a:pt x="612" y="2037"/>
                    </a:lnTo>
                    <a:lnTo>
                      <a:pt x="517" y="2141"/>
                    </a:lnTo>
                    <a:lnTo>
                      <a:pt x="412" y="2253"/>
                    </a:lnTo>
                    <a:lnTo>
                      <a:pt x="291" y="2376"/>
                    </a:lnTo>
                    <a:lnTo>
                      <a:pt x="155" y="2513"/>
                    </a:lnTo>
                    <a:lnTo>
                      <a:pt x="0" y="2660"/>
                    </a:lnTo>
                    <a:lnTo>
                      <a:pt x="493" y="3131"/>
                    </a:lnTo>
                    <a:lnTo>
                      <a:pt x="658" y="2967"/>
                    </a:lnTo>
                    <a:lnTo>
                      <a:pt x="817" y="2805"/>
                    </a:lnTo>
                    <a:lnTo>
                      <a:pt x="965" y="2650"/>
                    </a:lnTo>
                    <a:lnTo>
                      <a:pt x="1103" y="2497"/>
                    </a:lnTo>
                    <a:lnTo>
                      <a:pt x="1234" y="2346"/>
                    </a:lnTo>
                    <a:lnTo>
                      <a:pt x="1356" y="2198"/>
                    </a:lnTo>
                    <a:lnTo>
                      <a:pt x="1469" y="2057"/>
                    </a:lnTo>
                    <a:lnTo>
                      <a:pt x="1577" y="1919"/>
                    </a:lnTo>
                    <a:lnTo>
                      <a:pt x="1674" y="1786"/>
                    </a:lnTo>
                    <a:lnTo>
                      <a:pt x="1762" y="1655"/>
                    </a:lnTo>
                    <a:lnTo>
                      <a:pt x="1845" y="1529"/>
                    </a:lnTo>
                    <a:lnTo>
                      <a:pt x="1922" y="1408"/>
                    </a:lnTo>
                    <a:lnTo>
                      <a:pt x="1992" y="1290"/>
                    </a:lnTo>
                    <a:lnTo>
                      <a:pt x="2055" y="1181"/>
                    </a:lnTo>
                    <a:lnTo>
                      <a:pt x="2114" y="1072"/>
                    </a:lnTo>
                    <a:lnTo>
                      <a:pt x="2167" y="971"/>
                    </a:lnTo>
                    <a:lnTo>
                      <a:pt x="2210" y="875"/>
                    </a:lnTo>
                    <a:lnTo>
                      <a:pt x="2252" y="782"/>
                    </a:lnTo>
                    <a:lnTo>
                      <a:pt x="2291" y="697"/>
                    </a:lnTo>
                    <a:lnTo>
                      <a:pt x="2321" y="615"/>
                    </a:lnTo>
                    <a:lnTo>
                      <a:pt x="2349" y="542"/>
                    </a:lnTo>
                    <a:lnTo>
                      <a:pt x="2374" y="470"/>
                    </a:lnTo>
                    <a:lnTo>
                      <a:pt x="2412" y="349"/>
                    </a:lnTo>
                    <a:lnTo>
                      <a:pt x="2438" y="252"/>
                    </a:lnTo>
                    <a:lnTo>
                      <a:pt x="2454" y="180"/>
                    </a:lnTo>
                    <a:lnTo>
                      <a:pt x="2465" y="114"/>
                    </a:lnTo>
                    <a:lnTo>
                      <a:pt x="1865" y="0"/>
                    </a:lnTo>
                    <a:close/>
                  </a:path>
                </a:pathLst>
              </a:custGeom>
              <a:solidFill>
                <a:srgbClr val="F8F6C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6" name="Freeform 228"/>
              <p:cNvSpPr>
                <a:spLocks/>
              </p:cNvSpPr>
              <p:nvPr/>
            </p:nvSpPr>
            <p:spPr bwMode="auto">
              <a:xfrm>
                <a:off x="3123" y="2812"/>
                <a:ext cx="310" cy="450"/>
              </a:xfrm>
              <a:custGeom>
                <a:avLst/>
                <a:gdLst/>
                <a:ahLst/>
                <a:cxnLst>
                  <a:cxn ang="0">
                    <a:pos x="1866" y="6"/>
                  </a:cxn>
                  <a:cxn ang="0">
                    <a:pos x="1769" y="195"/>
                  </a:cxn>
                  <a:cxn ang="0">
                    <a:pos x="1453" y="755"/>
                  </a:cxn>
                  <a:cxn ang="0">
                    <a:pos x="1171" y="1234"/>
                  </a:cxn>
                  <a:cxn ang="0">
                    <a:pos x="1007" y="1510"/>
                  </a:cxn>
                  <a:cxn ang="0">
                    <a:pos x="897" y="1679"/>
                  </a:cxn>
                  <a:cxn ang="0">
                    <a:pos x="773" y="1853"/>
                  </a:cxn>
                  <a:cxn ang="0">
                    <a:pos x="615" y="2040"/>
                  </a:cxn>
                  <a:cxn ang="0">
                    <a:pos x="416" y="2257"/>
                  </a:cxn>
                  <a:cxn ang="0">
                    <a:pos x="159" y="2516"/>
                  </a:cxn>
                  <a:cxn ang="0">
                    <a:pos x="0" y="2669"/>
                  </a:cxn>
                  <a:cxn ang="0">
                    <a:pos x="493" y="3146"/>
                  </a:cxn>
                  <a:cxn ang="0">
                    <a:pos x="507" y="3146"/>
                  </a:cxn>
                  <a:cxn ang="0">
                    <a:pos x="831" y="2821"/>
                  </a:cxn>
                  <a:cxn ang="0">
                    <a:pos x="1121" y="2511"/>
                  </a:cxn>
                  <a:cxn ang="0">
                    <a:pos x="1373" y="2213"/>
                  </a:cxn>
                  <a:cxn ang="0">
                    <a:pos x="1592" y="1931"/>
                  </a:cxn>
                  <a:cxn ang="0">
                    <a:pos x="1780" y="1669"/>
                  </a:cxn>
                  <a:cxn ang="0">
                    <a:pos x="1940" y="1420"/>
                  </a:cxn>
                  <a:cxn ang="0">
                    <a:pos x="2073" y="1193"/>
                  </a:cxn>
                  <a:cxn ang="0">
                    <a:pos x="2181" y="985"/>
                  </a:cxn>
                  <a:cxn ang="0">
                    <a:pos x="2269" y="796"/>
                  </a:cxn>
                  <a:cxn ang="0">
                    <a:pos x="2338" y="627"/>
                  </a:cxn>
                  <a:cxn ang="0">
                    <a:pos x="2391" y="482"/>
                  </a:cxn>
                  <a:cxn ang="0">
                    <a:pos x="2455" y="263"/>
                  </a:cxn>
                  <a:cxn ang="0">
                    <a:pos x="2480" y="143"/>
                  </a:cxn>
                  <a:cxn ang="0">
                    <a:pos x="2483" y="126"/>
                  </a:cxn>
                  <a:cxn ang="0">
                    <a:pos x="2483" y="126"/>
                  </a:cxn>
                  <a:cxn ang="0">
                    <a:pos x="2483" y="126"/>
                  </a:cxn>
                  <a:cxn ang="0">
                    <a:pos x="2477" y="116"/>
                  </a:cxn>
                  <a:cxn ang="0">
                    <a:pos x="1869" y="3"/>
                  </a:cxn>
                  <a:cxn ang="0">
                    <a:pos x="1874" y="9"/>
                  </a:cxn>
                  <a:cxn ang="0">
                    <a:pos x="2474" y="132"/>
                  </a:cxn>
                  <a:cxn ang="0">
                    <a:pos x="2466" y="121"/>
                  </a:cxn>
                  <a:cxn ang="0">
                    <a:pos x="2447" y="217"/>
                  </a:cxn>
                  <a:cxn ang="0">
                    <a:pos x="2400" y="400"/>
                  </a:cxn>
                  <a:cxn ang="0">
                    <a:pos x="2333" y="597"/>
                  </a:cxn>
                  <a:cxn ang="0">
                    <a:pos x="2269" y="752"/>
                  </a:cxn>
                  <a:cxn ang="0">
                    <a:pos x="2190" y="931"/>
                  </a:cxn>
                  <a:cxn ang="0">
                    <a:pos x="2090" y="1127"/>
                  </a:cxn>
                  <a:cxn ang="0">
                    <a:pos x="1968" y="1343"/>
                  </a:cxn>
                  <a:cxn ang="0">
                    <a:pos x="1821" y="1575"/>
                  </a:cxn>
                  <a:cxn ang="0">
                    <a:pos x="1650" y="1824"/>
                  </a:cxn>
                  <a:cxn ang="0">
                    <a:pos x="1448" y="2093"/>
                  </a:cxn>
                  <a:cxn ang="0">
                    <a:pos x="1218" y="2371"/>
                  </a:cxn>
                  <a:cxn ang="0">
                    <a:pos x="955" y="2667"/>
                  </a:cxn>
                  <a:cxn ang="0">
                    <a:pos x="657" y="2976"/>
                  </a:cxn>
                  <a:cxn ang="0">
                    <a:pos x="502" y="3140"/>
                  </a:cxn>
                  <a:cxn ang="0">
                    <a:pos x="14" y="2664"/>
                  </a:cxn>
                  <a:cxn ang="0">
                    <a:pos x="14" y="2676"/>
                  </a:cxn>
                  <a:cxn ang="0">
                    <a:pos x="305" y="2393"/>
                  </a:cxn>
                  <a:cxn ang="0">
                    <a:pos x="532" y="2156"/>
                  </a:cxn>
                  <a:cxn ang="0">
                    <a:pos x="712" y="1953"/>
                  </a:cxn>
                  <a:cxn ang="0">
                    <a:pos x="850" y="1773"/>
                  </a:cxn>
                  <a:cxn ang="0">
                    <a:pos x="969" y="1604"/>
                  </a:cxn>
                  <a:cxn ang="0">
                    <a:pos x="1077" y="1430"/>
                  </a:cxn>
                  <a:cxn ang="0">
                    <a:pos x="1312" y="1026"/>
                  </a:cxn>
                  <a:cxn ang="0">
                    <a:pos x="1636" y="471"/>
                  </a:cxn>
                  <a:cxn ang="0">
                    <a:pos x="1840" y="96"/>
                  </a:cxn>
                  <a:cxn ang="0">
                    <a:pos x="1874" y="9"/>
                  </a:cxn>
                  <a:cxn ang="0">
                    <a:pos x="1874" y="9"/>
                  </a:cxn>
                </a:cxnLst>
                <a:rect l="0" t="0" r="r" b="b"/>
                <a:pathLst>
                  <a:path w="2483" h="3148">
                    <a:moveTo>
                      <a:pt x="1874" y="9"/>
                    </a:moveTo>
                    <a:lnTo>
                      <a:pt x="1866" y="6"/>
                    </a:lnTo>
                    <a:lnTo>
                      <a:pt x="1824" y="89"/>
                    </a:lnTo>
                    <a:lnTo>
                      <a:pt x="1769" y="195"/>
                    </a:lnTo>
                    <a:lnTo>
                      <a:pt x="1619" y="462"/>
                    </a:lnTo>
                    <a:lnTo>
                      <a:pt x="1453" y="755"/>
                    </a:lnTo>
                    <a:lnTo>
                      <a:pt x="1298" y="1018"/>
                    </a:lnTo>
                    <a:lnTo>
                      <a:pt x="1171" y="1234"/>
                    </a:lnTo>
                    <a:lnTo>
                      <a:pt x="1060" y="1423"/>
                    </a:lnTo>
                    <a:lnTo>
                      <a:pt x="1007" y="1510"/>
                    </a:lnTo>
                    <a:lnTo>
                      <a:pt x="955" y="1595"/>
                    </a:lnTo>
                    <a:lnTo>
                      <a:pt x="897" y="1679"/>
                    </a:lnTo>
                    <a:lnTo>
                      <a:pt x="839" y="1764"/>
                    </a:lnTo>
                    <a:lnTo>
                      <a:pt x="773" y="1853"/>
                    </a:lnTo>
                    <a:lnTo>
                      <a:pt x="698" y="1943"/>
                    </a:lnTo>
                    <a:lnTo>
                      <a:pt x="615" y="2040"/>
                    </a:lnTo>
                    <a:lnTo>
                      <a:pt x="521" y="2144"/>
                    </a:lnTo>
                    <a:lnTo>
                      <a:pt x="416" y="2257"/>
                    </a:lnTo>
                    <a:lnTo>
                      <a:pt x="295" y="2380"/>
                    </a:lnTo>
                    <a:lnTo>
                      <a:pt x="159" y="2516"/>
                    </a:lnTo>
                    <a:lnTo>
                      <a:pt x="3" y="2664"/>
                    </a:lnTo>
                    <a:lnTo>
                      <a:pt x="0" y="2669"/>
                    </a:lnTo>
                    <a:lnTo>
                      <a:pt x="3" y="2676"/>
                    </a:lnTo>
                    <a:lnTo>
                      <a:pt x="493" y="3146"/>
                    </a:lnTo>
                    <a:lnTo>
                      <a:pt x="502" y="3148"/>
                    </a:lnTo>
                    <a:lnTo>
                      <a:pt x="507" y="3146"/>
                    </a:lnTo>
                    <a:lnTo>
                      <a:pt x="673" y="2981"/>
                    </a:lnTo>
                    <a:lnTo>
                      <a:pt x="831" y="2821"/>
                    </a:lnTo>
                    <a:lnTo>
                      <a:pt x="980" y="2664"/>
                    </a:lnTo>
                    <a:lnTo>
                      <a:pt x="1121" y="2511"/>
                    </a:lnTo>
                    <a:lnTo>
                      <a:pt x="1252" y="2361"/>
                    </a:lnTo>
                    <a:lnTo>
                      <a:pt x="1373" y="2213"/>
                    </a:lnTo>
                    <a:lnTo>
                      <a:pt x="1486" y="2071"/>
                    </a:lnTo>
                    <a:lnTo>
                      <a:pt x="1592" y="1931"/>
                    </a:lnTo>
                    <a:lnTo>
                      <a:pt x="1688" y="1797"/>
                    </a:lnTo>
                    <a:lnTo>
                      <a:pt x="1780" y="1669"/>
                    </a:lnTo>
                    <a:lnTo>
                      <a:pt x="1862" y="1543"/>
                    </a:lnTo>
                    <a:lnTo>
                      <a:pt x="1940" y="1420"/>
                    </a:lnTo>
                    <a:lnTo>
                      <a:pt x="2009" y="1305"/>
                    </a:lnTo>
                    <a:lnTo>
                      <a:pt x="2073" y="1193"/>
                    </a:lnTo>
                    <a:lnTo>
                      <a:pt x="2128" y="1086"/>
                    </a:lnTo>
                    <a:lnTo>
                      <a:pt x="2181" y="985"/>
                    </a:lnTo>
                    <a:lnTo>
                      <a:pt x="2228" y="887"/>
                    </a:lnTo>
                    <a:lnTo>
                      <a:pt x="2269" y="796"/>
                    </a:lnTo>
                    <a:lnTo>
                      <a:pt x="2305" y="709"/>
                    </a:lnTo>
                    <a:lnTo>
                      <a:pt x="2338" y="627"/>
                    </a:lnTo>
                    <a:lnTo>
                      <a:pt x="2366" y="553"/>
                    </a:lnTo>
                    <a:lnTo>
                      <a:pt x="2391" y="482"/>
                    </a:lnTo>
                    <a:lnTo>
                      <a:pt x="2428" y="362"/>
                    </a:lnTo>
                    <a:lnTo>
                      <a:pt x="2455" y="263"/>
                    </a:lnTo>
                    <a:lnTo>
                      <a:pt x="2471" y="189"/>
                    </a:lnTo>
                    <a:lnTo>
                      <a:pt x="2480" y="143"/>
                    </a:lnTo>
                    <a:lnTo>
                      <a:pt x="2483" y="132"/>
                    </a:lnTo>
                    <a:lnTo>
                      <a:pt x="2483" y="126"/>
                    </a:lnTo>
                    <a:lnTo>
                      <a:pt x="2480" y="126"/>
                    </a:lnTo>
                    <a:lnTo>
                      <a:pt x="2483" y="126"/>
                    </a:lnTo>
                    <a:lnTo>
                      <a:pt x="2480" y="126"/>
                    </a:lnTo>
                    <a:lnTo>
                      <a:pt x="2483" y="126"/>
                    </a:lnTo>
                    <a:lnTo>
                      <a:pt x="2483" y="118"/>
                    </a:lnTo>
                    <a:lnTo>
                      <a:pt x="2477" y="116"/>
                    </a:lnTo>
                    <a:lnTo>
                      <a:pt x="1874" y="0"/>
                    </a:lnTo>
                    <a:lnTo>
                      <a:pt x="1869" y="3"/>
                    </a:lnTo>
                    <a:lnTo>
                      <a:pt x="1866" y="6"/>
                    </a:lnTo>
                    <a:lnTo>
                      <a:pt x="1874" y="9"/>
                    </a:lnTo>
                    <a:lnTo>
                      <a:pt x="1871" y="17"/>
                    </a:lnTo>
                    <a:lnTo>
                      <a:pt x="2474" y="132"/>
                    </a:lnTo>
                    <a:lnTo>
                      <a:pt x="2474" y="123"/>
                    </a:lnTo>
                    <a:lnTo>
                      <a:pt x="2466" y="121"/>
                    </a:lnTo>
                    <a:lnTo>
                      <a:pt x="2466" y="129"/>
                    </a:lnTo>
                    <a:lnTo>
                      <a:pt x="2447" y="217"/>
                    </a:lnTo>
                    <a:lnTo>
                      <a:pt x="2430" y="296"/>
                    </a:lnTo>
                    <a:lnTo>
                      <a:pt x="2400" y="400"/>
                    </a:lnTo>
                    <a:lnTo>
                      <a:pt x="2358" y="525"/>
                    </a:lnTo>
                    <a:lnTo>
                      <a:pt x="2333" y="597"/>
                    </a:lnTo>
                    <a:lnTo>
                      <a:pt x="2302" y="670"/>
                    </a:lnTo>
                    <a:lnTo>
                      <a:pt x="2269" y="752"/>
                    </a:lnTo>
                    <a:lnTo>
                      <a:pt x="2231" y="840"/>
                    </a:lnTo>
                    <a:lnTo>
                      <a:pt x="2190" y="931"/>
                    </a:lnTo>
                    <a:lnTo>
                      <a:pt x="2142" y="1026"/>
                    </a:lnTo>
                    <a:lnTo>
                      <a:pt x="2090" y="1127"/>
                    </a:lnTo>
                    <a:lnTo>
                      <a:pt x="2031" y="1234"/>
                    </a:lnTo>
                    <a:lnTo>
                      <a:pt x="1968" y="1343"/>
                    </a:lnTo>
                    <a:lnTo>
                      <a:pt x="1896" y="1459"/>
                    </a:lnTo>
                    <a:lnTo>
                      <a:pt x="1821" y="1575"/>
                    </a:lnTo>
                    <a:lnTo>
                      <a:pt x="1738" y="1699"/>
                    </a:lnTo>
                    <a:lnTo>
                      <a:pt x="1650" y="1824"/>
                    </a:lnTo>
                    <a:lnTo>
                      <a:pt x="1553" y="1956"/>
                    </a:lnTo>
                    <a:lnTo>
                      <a:pt x="1448" y="2093"/>
                    </a:lnTo>
                    <a:lnTo>
                      <a:pt x="1337" y="2229"/>
                    </a:lnTo>
                    <a:lnTo>
                      <a:pt x="1218" y="2371"/>
                    </a:lnTo>
                    <a:lnTo>
                      <a:pt x="1091" y="2519"/>
                    </a:lnTo>
                    <a:lnTo>
                      <a:pt x="955" y="2667"/>
                    </a:lnTo>
                    <a:lnTo>
                      <a:pt x="812" y="2821"/>
                    </a:lnTo>
                    <a:lnTo>
                      <a:pt x="657" y="2976"/>
                    </a:lnTo>
                    <a:lnTo>
                      <a:pt x="493" y="3135"/>
                    </a:lnTo>
                    <a:lnTo>
                      <a:pt x="502" y="3140"/>
                    </a:lnTo>
                    <a:lnTo>
                      <a:pt x="507" y="3135"/>
                    </a:lnTo>
                    <a:lnTo>
                      <a:pt x="14" y="2664"/>
                    </a:lnTo>
                    <a:lnTo>
                      <a:pt x="9" y="2669"/>
                    </a:lnTo>
                    <a:lnTo>
                      <a:pt x="14" y="2676"/>
                    </a:lnTo>
                    <a:lnTo>
                      <a:pt x="169" y="2528"/>
                    </a:lnTo>
                    <a:lnTo>
                      <a:pt x="305" y="2393"/>
                    </a:lnTo>
                    <a:lnTo>
                      <a:pt x="427" y="2267"/>
                    </a:lnTo>
                    <a:lnTo>
                      <a:pt x="532" y="2156"/>
                    </a:lnTo>
                    <a:lnTo>
                      <a:pt x="626" y="2052"/>
                    </a:lnTo>
                    <a:lnTo>
                      <a:pt x="712" y="1953"/>
                    </a:lnTo>
                    <a:lnTo>
                      <a:pt x="783" y="1860"/>
                    </a:lnTo>
                    <a:lnTo>
                      <a:pt x="850" y="1773"/>
                    </a:lnTo>
                    <a:lnTo>
                      <a:pt x="911" y="1688"/>
                    </a:lnTo>
                    <a:lnTo>
                      <a:pt x="969" y="1604"/>
                    </a:lnTo>
                    <a:lnTo>
                      <a:pt x="1022" y="1519"/>
                    </a:lnTo>
                    <a:lnTo>
                      <a:pt x="1077" y="1430"/>
                    </a:lnTo>
                    <a:lnTo>
                      <a:pt x="1185" y="1242"/>
                    </a:lnTo>
                    <a:lnTo>
                      <a:pt x="1312" y="1026"/>
                    </a:lnTo>
                    <a:lnTo>
                      <a:pt x="1467" y="764"/>
                    </a:lnTo>
                    <a:lnTo>
                      <a:pt x="1636" y="471"/>
                    </a:lnTo>
                    <a:lnTo>
                      <a:pt x="1783" y="203"/>
                    </a:lnTo>
                    <a:lnTo>
                      <a:pt x="1840" y="96"/>
                    </a:lnTo>
                    <a:lnTo>
                      <a:pt x="1879" y="14"/>
                    </a:lnTo>
                    <a:lnTo>
                      <a:pt x="1874" y="9"/>
                    </a:lnTo>
                    <a:lnTo>
                      <a:pt x="1871" y="17"/>
                    </a:lnTo>
                    <a:lnTo>
                      <a:pt x="1874" y="9"/>
                    </a:lnTo>
                    <a:close/>
                  </a:path>
                </a:pathLst>
              </a:custGeom>
              <a:solidFill>
                <a:srgbClr val="773F2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7" name="Freeform 229"/>
              <p:cNvSpPr>
                <a:spLocks/>
              </p:cNvSpPr>
              <p:nvPr/>
            </p:nvSpPr>
            <p:spPr bwMode="auto">
              <a:xfrm>
                <a:off x="3064" y="3026"/>
                <a:ext cx="176" cy="411"/>
              </a:xfrm>
              <a:custGeom>
                <a:avLst/>
                <a:gdLst/>
                <a:ahLst/>
                <a:cxnLst>
                  <a:cxn ang="0">
                    <a:pos x="1403" y="2875"/>
                  </a:cxn>
                  <a:cxn ang="0">
                    <a:pos x="979" y="2560"/>
                  </a:cxn>
                  <a:cxn ang="0">
                    <a:pos x="0" y="0"/>
                  </a:cxn>
                  <a:cxn ang="0">
                    <a:pos x="401" y="167"/>
                  </a:cxn>
                  <a:cxn ang="0">
                    <a:pos x="1403" y="2875"/>
                  </a:cxn>
                </a:cxnLst>
                <a:rect l="0" t="0" r="r" b="b"/>
                <a:pathLst>
                  <a:path w="1403" h="2875">
                    <a:moveTo>
                      <a:pt x="1403" y="2875"/>
                    </a:moveTo>
                    <a:lnTo>
                      <a:pt x="979" y="2560"/>
                    </a:lnTo>
                    <a:lnTo>
                      <a:pt x="0" y="0"/>
                    </a:lnTo>
                    <a:lnTo>
                      <a:pt x="401" y="167"/>
                    </a:lnTo>
                    <a:lnTo>
                      <a:pt x="1403" y="2875"/>
                    </a:lnTo>
                    <a:close/>
                  </a:path>
                </a:pathLst>
              </a:custGeom>
              <a:solidFill>
                <a:srgbClr val="6BA49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8" name="Freeform 230"/>
              <p:cNvSpPr>
                <a:spLocks/>
              </p:cNvSpPr>
              <p:nvPr/>
            </p:nvSpPr>
            <p:spPr bwMode="auto">
              <a:xfrm>
                <a:off x="3064" y="3025"/>
                <a:ext cx="177" cy="413"/>
              </a:xfrm>
              <a:custGeom>
                <a:avLst/>
                <a:gdLst/>
                <a:ahLst/>
                <a:cxnLst>
                  <a:cxn ang="0">
                    <a:pos x="1408" y="2884"/>
                  </a:cxn>
                  <a:cxn ang="0">
                    <a:pos x="1410" y="2877"/>
                  </a:cxn>
                  <a:cxn ang="0">
                    <a:pos x="993" y="2563"/>
                  </a:cxn>
                  <a:cxn ang="0">
                    <a:pos x="22" y="22"/>
                  </a:cxn>
                  <a:cxn ang="0">
                    <a:pos x="398" y="181"/>
                  </a:cxn>
                  <a:cxn ang="0">
                    <a:pos x="1400" y="2886"/>
                  </a:cxn>
                  <a:cxn ang="0">
                    <a:pos x="1408" y="2884"/>
                  </a:cxn>
                  <a:cxn ang="0">
                    <a:pos x="1410" y="2877"/>
                  </a:cxn>
                  <a:cxn ang="0">
                    <a:pos x="1408" y="2884"/>
                  </a:cxn>
                  <a:cxn ang="0">
                    <a:pos x="1417" y="2881"/>
                  </a:cxn>
                  <a:cxn ang="0">
                    <a:pos x="415" y="173"/>
                  </a:cxn>
                  <a:cxn ang="0">
                    <a:pos x="410" y="167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12"/>
                  </a:cxn>
                  <a:cxn ang="0">
                    <a:pos x="976" y="2572"/>
                  </a:cxn>
                  <a:cxn ang="0">
                    <a:pos x="979" y="2574"/>
                  </a:cxn>
                  <a:cxn ang="0">
                    <a:pos x="1403" y="2891"/>
                  </a:cxn>
                  <a:cxn ang="0">
                    <a:pos x="1410" y="2891"/>
                  </a:cxn>
                  <a:cxn ang="0">
                    <a:pos x="1417" y="2886"/>
                  </a:cxn>
                  <a:cxn ang="0">
                    <a:pos x="1417" y="2881"/>
                  </a:cxn>
                  <a:cxn ang="0">
                    <a:pos x="1408" y="2884"/>
                  </a:cxn>
                </a:cxnLst>
                <a:rect l="0" t="0" r="r" b="b"/>
                <a:pathLst>
                  <a:path w="1417" h="2891">
                    <a:moveTo>
                      <a:pt x="1408" y="2884"/>
                    </a:moveTo>
                    <a:lnTo>
                      <a:pt x="1410" y="2877"/>
                    </a:lnTo>
                    <a:lnTo>
                      <a:pt x="993" y="2563"/>
                    </a:lnTo>
                    <a:lnTo>
                      <a:pt x="22" y="22"/>
                    </a:lnTo>
                    <a:lnTo>
                      <a:pt x="398" y="181"/>
                    </a:lnTo>
                    <a:lnTo>
                      <a:pt x="1400" y="2886"/>
                    </a:lnTo>
                    <a:lnTo>
                      <a:pt x="1408" y="2884"/>
                    </a:lnTo>
                    <a:lnTo>
                      <a:pt x="1410" y="2877"/>
                    </a:lnTo>
                    <a:lnTo>
                      <a:pt x="1408" y="2884"/>
                    </a:lnTo>
                    <a:lnTo>
                      <a:pt x="1417" y="2881"/>
                    </a:lnTo>
                    <a:lnTo>
                      <a:pt x="415" y="173"/>
                    </a:lnTo>
                    <a:lnTo>
                      <a:pt x="410" y="167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12"/>
                    </a:lnTo>
                    <a:lnTo>
                      <a:pt x="976" y="2572"/>
                    </a:lnTo>
                    <a:lnTo>
                      <a:pt x="979" y="2574"/>
                    </a:lnTo>
                    <a:lnTo>
                      <a:pt x="1403" y="2891"/>
                    </a:lnTo>
                    <a:lnTo>
                      <a:pt x="1410" y="2891"/>
                    </a:lnTo>
                    <a:lnTo>
                      <a:pt x="1417" y="2886"/>
                    </a:lnTo>
                    <a:lnTo>
                      <a:pt x="1417" y="2881"/>
                    </a:lnTo>
                    <a:lnTo>
                      <a:pt x="1408" y="2884"/>
                    </a:lnTo>
                    <a:close/>
                  </a:path>
                </a:pathLst>
              </a:custGeom>
              <a:solidFill>
                <a:srgbClr val="773F2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9" name="Freeform 231"/>
              <p:cNvSpPr>
                <a:spLocks/>
              </p:cNvSpPr>
              <p:nvPr/>
            </p:nvSpPr>
            <p:spPr bwMode="auto">
              <a:xfrm>
                <a:off x="3064" y="2911"/>
                <a:ext cx="330" cy="139"/>
              </a:xfrm>
              <a:custGeom>
                <a:avLst/>
                <a:gdLst/>
                <a:ahLst/>
                <a:cxnLst>
                  <a:cxn ang="0">
                    <a:pos x="2636" y="170"/>
                  </a:cxn>
                  <a:cxn ang="0">
                    <a:pos x="2238" y="0"/>
                  </a:cxn>
                  <a:cxn ang="0">
                    <a:pos x="0" y="810"/>
                  </a:cxn>
                  <a:cxn ang="0">
                    <a:pos x="401" y="977"/>
                  </a:cxn>
                  <a:cxn ang="0">
                    <a:pos x="2636" y="170"/>
                  </a:cxn>
                </a:cxnLst>
                <a:rect l="0" t="0" r="r" b="b"/>
                <a:pathLst>
                  <a:path w="2636" h="977">
                    <a:moveTo>
                      <a:pt x="2636" y="170"/>
                    </a:moveTo>
                    <a:lnTo>
                      <a:pt x="2238" y="0"/>
                    </a:lnTo>
                    <a:lnTo>
                      <a:pt x="0" y="810"/>
                    </a:lnTo>
                    <a:lnTo>
                      <a:pt x="401" y="977"/>
                    </a:lnTo>
                    <a:lnTo>
                      <a:pt x="2636" y="17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0" name="Freeform 232"/>
              <p:cNvSpPr>
                <a:spLocks/>
              </p:cNvSpPr>
              <p:nvPr/>
            </p:nvSpPr>
            <p:spPr bwMode="auto">
              <a:xfrm>
                <a:off x="3063" y="2910"/>
                <a:ext cx="332" cy="141"/>
              </a:xfrm>
              <a:custGeom>
                <a:avLst/>
                <a:gdLst/>
                <a:ahLst/>
                <a:cxnLst>
                  <a:cxn ang="0">
                    <a:pos x="2645" y="178"/>
                  </a:cxn>
                  <a:cxn ang="0">
                    <a:pos x="2649" y="170"/>
                  </a:cxn>
                  <a:cxn ang="0">
                    <a:pos x="2250" y="0"/>
                  </a:cxn>
                  <a:cxn ang="0">
                    <a:pos x="2245" y="0"/>
                  </a:cxn>
                  <a:cxn ang="0">
                    <a:pos x="7" y="809"/>
                  </a:cxn>
                  <a:cxn ang="0">
                    <a:pos x="4" y="813"/>
                  </a:cxn>
                  <a:cxn ang="0">
                    <a:pos x="0" y="818"/>
                  </a:cxn>
                  <a:cxn ang="0">
                    <a:pos x="4" y="821"/>
                  </a:cxn>
                  <a:cxn ang="0">
                    <a:pos x="7" y="823"/>
                  </a:cxn>
                  <a:cxn ang="0">
                    <a:pos x="407" y="993"/>
                  </a:cxn>
                  <a:cxn ang="0">
                    <a:pos x="414" y="993"/>
                  </a:cxn>
                  <a:cxn ang="0">
                    <a:pos x="2649" y="184"/>
                  </a:cxn>
                  <a:cxn ang="0">
                    <a:pos x="2654" y="180"/>
                  </a:cxn>
                  <a:cxn ang="0">
                    <a:pos x="2654" y="178"/>
                  </a:cxn>
                  <a:cxn ang="0">
                    <a:pos x="2654" y="172"/>
                  </a:cxn>
                  <a:cxn ang="0">
                    <a:pos x="2649" y="170"/>
                  </a:cxn>
                  <a:cxn ang="0">
                    <a:pos x="2645" y="178"/>
                  </a:cxn>
                  <a:cxn ang="0">
                    <a:pos x="2643" y="170"/>
                  </a:cxn>
                  <a:cxn ang="0">
                    <a:pos x="410" y="976"/>
                  </a:cxn>
                  <a:cxn ang="0">
                    <a:pos x="34" y="818"/>
                  </a:cxn>
                  <a:cxn ang="0">
                    <a:pos x="2247" y="17"/>
                  </a:cxn>
                  <a:cxn ang="0">
                    <a:pos x="2643" y="184"/>
                  </a:cxn>
                  <a:cxn ang="0">
                    <a:pos x="2645" y="178"/>
                  </a:cxn>
                  <a:cxn ang="0">
                    <a:pos x="2643" y="170"/>
                  </a:cxn>
                  <a:cxn ang="0">
                    <a:pos x="2645" y="178"/>
                  </a:cxn>
                </a:cxnLst>
                <a:rect l="0" t="0" r="r" b="b"/>
                <a:pathLst>
                  <a:path w="2654" h="993">
                    <a:moveTo>
                      <a:pt x="2645" y="178"/>
                    </a:moveTo>
                    <a:lnTo>
                      <a:pt x="2649" y="170"/>
                    </a:lnTo>
                    <a:lnTo>
                      <a:pt x="2250" y="0"/>
                    </a:lnTo>
                    <a:lnTo>
                      <a:pt x="2245" y="0"/>
                    </a:lnTo>
                    <a:lnTo>
                      <a:pt x="7" y="809"/>
                    </a:lnTo>
                    <a:lnTo>
                      <a:pt x="4" y="813"/>
                    </a:lnTo>
                    <a:lnTo>
                      <a:pt x="0" y="818"/>
                    </a:lnTo>
                    <a:lnTo>
                      <a:pt x="4" y="821"/>
                    </a:lnTo>
                    <a:lnTo>
                      <a:pt x="7" y="823"/>
                    </a:lnTo>
                    <a:lnTo>
                      <a:pt x="407" y="993"/>
                    </a:lnTo>
                    <a:lnTo>
                      <a:pt x="414" y="993"/>
                    </a:lnTo>
                    <a:lnTo>
                      <a:pt x="2649" y="184"/>
                    </a:lnTo>
                    <a:lnTo>
                      <a:pt x="2654" y="180"/>
                    </a:lnTo>
                    <a:lnTo>
                      <a:pt x="2654" y="178"/>
                    </a:lnTo>
                    <a:lnTo>
                      <a:pt x="2654" y="172"/>
                    </a:lnTo>
                    <a:lnTo>
                      <a:pt x="2649" y="170"/>
                    </a:lnTo>
                    <a:lnTo>
                      <a:pt x="2645" y="178"/>
                    </a:lnTo>
                    <a:lnTo>
                      <a:pt x="2643" y="170"/>
                    </a:lnTo>
                    <a:lnTo>
                      <a:pt x="410" y="976"/>
                    </a:lnTo>
                    <a:lnTo>
                      <a:pt x="34" y="818"/>
                    </a:lnTo>
                    <a:lnTo>
                      <a:pt x="2247" y="17"/>
                    </a:lnTo>
                    <a:lnTo>
                      <a:pt x="2643" y="184"/>
                    </a:lnTo>
                    <a:lnTo>
                      <a:pt x="2645" y="178"/>
                    </a:lnTo>
                    <a:lnTo>
                      <a:pt x="2643" y="170"/>
                    </a:lnTo>
                    <a:lnTo>
                      <a:pt x="2645" y="178"/>
                    </a:lnTo>
                    <a:close/>
                  </a:path>
                </a:pathLst>
              </a:custGeom>
              <a:solidFill>
                <a:srgbClr val="773F2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1" name="Freeform 233"/>
              <p:cNvSpPr>
                <a:spLocks noEditPoints="1"/>
              </p:cNvSpPr>
              <p:nvPr/>
            </p:nvSpPr>
            <p:spPr bwMode="auto">
              <a:xfrm>
                <a:off x="3083" y="2912"/>
                <a:ext cx="280" cy="118"/>
              </a:xfrm>
              <a:custGeom>
                <a:avLst/>
                <a:gdLst/>
                <a:ahLst/>
                <a:cxnLst>
                  <a:cxn ang="0">
                    <a:pos x="25" y="746"/>
                  </a:cxn>
                  <a:cxn ang="0">
                    <a:pos x="0" y="755"/>
                  </a:cxn>
                  <a:cxn ang="0">
                    <a:pos x="34" y="768"/>
                  </a:cxn>
                  <a:cxn ang="0">
                    <a:pos x="25" y="746"/>
                  </a:cxn>
                  <a:cxn ang="0">
                    <a:pos x="2086" y="0"/>
                  </a:cxn>
                  <a:cxn ang="0">
                    <a:pos x="227" y="673"/>
                  </a:cxn>
                  <a:cxn ang="0">
                    <a:pos x="260" y="755"/>
                  </a:cxn>
                  <a:cxn ang="0">
                    <a:pos x="1207" y="404"/>
                  </a:cxn>
                  <a:cxn ang="0">
                    <a:pos x="1212" y="407"/>
                  </a:cxn>
                  <a:cxn ang="0">
                    <a:pos x="1210" y="412"/>
                  </a:cxn>
                  <a:cxn ang="0">
                    <a:pos x="263" y="760"/>
                  </a:cxn>
                  <a:cxn ang="0">
                    <a:pos x="291" y="828"/>
                  </a:cxn>
                  <a:cxn ang="0">
                    <a:pos x="1630" y="344"/>
                  </a:cxn>
                  <a:cxn ang="0">
                    <a:pos x="2026" y="197"/>
                  </a:cxn>
                  <a:cxn ang="0">
                    <a:pos x="2031" y="199"/>
                  </a:cxn>
                  <a:cxn ang="0">
                    <a:pos x="2029" y="202"/>
                  </a:cxn>
                  <a:cxn ang="0">
                    <a:pos x="2131" y="163"/>
                  </a:cxn>
                  <a:cxn ang="0">
                    <a:pos x="2136" y="126"/>
                  </a:cxn>
                  <a:cxn ang="0">
                    <a:pos x="2139" y="123"/>
                  </a:cxn>
                  <a:cxn ang="0">
                    <a:pos x="2144" y="120"/>
                  </a:cxn>
                  <a:cxn ang="0">
                    <a:pos x="2227" y="107"/>
                  </a:cxn>
                  <a:cxn ang="0">
                    <a:pos x="2236" y="66"/>
                  </a:cxn>
                  <a:cxn ang="0">
                    <a:pos x="2086" y="0"/>
                  </a:cxn>
                </a:cxnLst>
                <a:rect l="0" t="0" r="r" b="b"/>
                <a:pathLst>
                  <a:path w="2236" h="828">
                    <a:moveTo>
                      <a:pt x="25" y="746"/>
                    </a:moveTo>
                    <a:lnTo>
                      <a:pt x="0" y="755"/>
                    </a:lnTo>
                    <a:lnTo>
                      <a:pt x="34" y="768"/>
                    </a:lnTo>
                    <a:lnTo>
                      <a:pt x="25" y="746"/>
                    </a:lnTo>
                    <a:close/>
                    <a:moveTo>
                      <a:pt x="2086" y="0"/>
                    </a:moveTo>
                    <a:lnTo>
                      <a:pt x="227" y="673"/>
                    </a:lnTo>
                    <a:lnTo>
                      <a:pt x="260" y="755"/>
                    </a:lnTo>
                    <a:lnTo>
                      <a:pt x="1207" y="404"/>
                    </a:lnTo>
                    <a:lnTo>
                      <a:pt x="1212" y="407"/>
                    </a:lnTo>
                    <a:lnTo>
                      <a:pt x="1210" y="412"/>
                    </a:lnTo>
                    <a:lnTo>
                      <a:pt x="263" y="760"/>
                    </a:lnTo>
                    <a:lnTo>
                      <a:pt x="291" y="828"/>
                    </a:lnTo>
                    <a:lnTo>
                      <a:pt x="1630" y="344"/>
                    </a:lnTo>
                    <a:lnTo>
                      <a:pt x="2026" y="197"/>
                    </a:lnTo>
                    <a:lnTo>
                      <a:pt x="2031" y="199"/>
                    </a:lnTo>
                    <a:lnTo>
                      <a:pt x="2029" y="202"/>
                    </a:lnTo>
                    <a:lnTo>
                      <a:pt x="2131" y="163"/>
                    </a:lnTo>
                    <a:lnTo>
                      <a:pt x="2136" y="126"/>
                    </a:lnTo>
                    <a:lnTo>
                      <a:pt x="2139" y="123"/>
                    </a:lnTo>
                    <a:lnTo>
                      <a:pt x="2144" y="120"/>
                    </a:lnTo>
                    <a:lnTo>
                      <a:pt x="2227" y="107"/>
                    </a:lnTo>
                    <a:lnTo>
                      <a:pt x="2236" y="66"/>
                    </a:lnTo>
                    <a:lnTo>
                      <a:pt x="2086" y="0"/>
                    </a:lnTo>
                    <a:close/>
                  </a:path>
                </a:pathLst>
              </a:custGeom>
              <a:solidFill>
                <a:srgbClr val="E8E8E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2" name="Freeform 234"/>
              <p:cNvSpPr>
                <a:spLocks noEditPoints="1"/>
              </p:cNvSpPr>
              <p:nvPr/>
            </p:nvSpPr>
            <p:spPr bwMode="auto">
              <a:xfrm>
                <a:off x="3082" y="2911"/>
                <a:ext cx="281" cy="109"/>
              </a:xfrm>
              <a:custGeom>
                <a:avLst/>
                <a:gdLst/>
                <a:ahLst/>
                <a:cxnLst>
                  <a:cxn ang="0">
                    <a:pos x="33" y="747"/>
                  </a:cxn>
                  <a:cxn ang="0">
                    <a:pos x="0" y="758"/>
                  </a:cxn>
                  <a:cxn ang="0">
                    <a:pos x="11" y="764"/>
                  </a:cxn>
                  <a:cxn ang="0">
                    <a:pos x="36" y="755"/>
                  </a:cxn>
                  <a:cxn ang="0">
                    <a:pos x="33" y="747"/>
                  </a:cxn>
                  <a:cxn ang="0">
                    <a:pos x="2097" y="0"/>
                  </a:cxn>
                  <a:cxn ang="0">
                    <a:pos x="233" y="673"/>
                  </a:cxn>
                  <a:cxn ang="0">
                    <a:pos x="238" y="682"/>
                  </a:cxn>
                  <a:cxn ang="0">
                    <a:pos x="2097" y="9"/>
                  </a:cxn>
                  <a:cxn ang="0">
                    <a:pos x="2247" y="75"/>
                  </a:cxn>
                  <a:cxn ang="0">
                    <a:pos x="2250" y="66"/>
                  </a:cxn>
                  <a:cxn ang="0">
                    <a:pos x="2097" y="0"/>
                  </a:cxn>
                </a:cxnLst>
                <a:rect l="0" t="0" r="r" b="b"/>
                <a:pathLst>
                  <a:path w="2250" h="764">
                    <a:moveTo>
                      <a:pt x="33" y="747"/>
                    </a:moveTo>
                    <a:lnTo>
                      <a:pt x="0" y="758"/>
                    </a:lnTo>
                    <a:lnTo>
                      <a:pt x="11" y="764"/>
                    </a:lnTo>
                    <a:lnTo>
                      <a:pt x="36" y="755"/>
                    </a:lnTo>
                    <a:lnTo>
                      <a:pt x="33" y="747"/>
                    </a:lnTo>
                    <a:close/>
                    <a:moveTo>
                      <a:pt x="2097" y="0"/>
                    </a:moveTo>
                    <a:lnTo>
                      <a:pt x="233" y="673"/>
                    </a:lnTo>
                    <a:lnTo>
                      <a:pt x="238" y="682"/>
                    </a:lnTo>
                    <a:lnTo>
                      <a:pt x="2097" y="9"/>
                    </a:lnTo>
                    <a:lnTo>
                      <a:pt x="2247" y="75"/>
                    </a:lnTo>
                    <a:lnTo>
                      <a:pt x="2250" y="66"/>
                    </a:lnTo>
                    <a:lnTo>
                      <a:pt x="2097" y="0"/>
                    </a:lnTo>
                    <a:close/>
                  </a:path>
                </a:pathLst>
              </a:custGeom>
              <a:solidFill>
                <a:srgbClr val="6C3B2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3" name="Freeform 235"/>
              <p:cNvSpPr>
                <a:spLocks/>
              </p:cNvSpPr>
              <p:nvPr/>
            </p:nvSpPr>
            <p:spPr bwMode="auto">
              <a:xfrm>
                <a:off x="3115" y="2935"/>
                <a:ext cx="382" cy="502"/>
              </a:xfrm>
              <a:custGeom>
                <a:avLst/>
                <a:gdLst/>
                <a:ahLst/>
                <a:cxnLst>
                  <a:cxn ang="0">
                    <a:pos x="1002" y="3515"/>
                  </a:cxn>
                  <a:cxn ang="0">
                    <a:pos x="3063" y="2590"/>
                  </a:cxn>
                  <a:cxn ang="0">
                    <a:pos x="2235" y="0"/>
                  </a:cxn>
                  <a:cxn ang="0">
                    <a:pos x="0" y="807"/>
                  </a:cxn>
                  <a:cxn ang="0">
                    <a:pos x="1002" y="3515"/>
                  </a:cxn>
                </a:cxnLst>
                <a:rect l="0" t="0" r="r" b="b"/>
                <a:pathLst>
                  <a:path w="3063" h="3515">
                    <a:moveTo>
                      <a:pt x="1002" y="3515"/>
                    </a:moveTo>
                    <a:lnTo>
                      <a:pt x="3063" y="2590"/>
                    </a:lnTo>
                    <a:lnTo>
                      <a:pt x="2235" y="0"/>
                    </a:lnTo>
                    <a:lnTo>
                      <a:pt x="0" y="807"/>
                    </a:lnTo>
                    <a:lnTo>
                      <a:pt x="1002" y="3515"/>
                    </a:lnTo>
                    <a:close/>
                  </a:path>
                </a:pathLst>
              </a:custGeom>
              <a:solidFill>
                <a:srgbClr val="C2DCC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4" name="Freeform 236"/>
              <p:cNvSpPr>
                <a:spLocks/>
              </p:cNvSpPr>
              <p:nvPr/>
            </p:nvSpPr>
            <p:spPr bwMode="auto">
              <a:xfrm>
                <a:off x="3113" y="2934"/>
                <a:ext cx="385" cy="504"/>
              </a:xfrm>
              <a:custGeom>
                <a:avLst/>
                <a:gdLst/>
                <a:ahLst/>
                <a:cxnLst>
                  <a:cxn ang="0">
                    <a:pos x="1010" y="3523"/>
                  </a:cxn>
                  <a:cxn ang="0">
                    <a:pos x="1012" y="3530"/>
                  </a:cxn>
                  <a:cxn ang="0">
                    <a:pos x="3074" y="2606"/>
                  </a:cxn>
                  <a:cxn ang="0">
                    <a:pos x="3079" y="2601"/>
                  </a:cxn>
                  <a:cxn ang="0">
                    <a:pos x="3079" y="2596"/>
                  </a:cxn>
                  <a:cxn ang="0">
                    <a:pos x="2252" y="5"/>
                  </a:cxn>
                  <a:cxn ang="0">
                    <a:pos x="2250" y="0"/>
                  </a:cxn>
                  <a:cxn ang="0">
                    <a:pos x="2241" y="0"/>
                  </a:cxn>
                  <a:cxn ang="0">
                    <a:pos x="5" y="806"/>
                  </a:cxn>
                  <a:cxn ang="0">
                    <a:pos x="0" y="812"/>
                  </a:cxn>
                  <a:cxn ang="0">
                    <a:pos x="0" y="818"/>
                  </a:cxn>
                  <a:cxn ang="0">
                    <a:pos x="1002" y="3525"/>
                  </a:cxn>
                  <a:cxn ang="0">
                    <a:pos x="1007" y="3530"/>
                  </a:cxn>
                  <a:cxn ang="0">
                    <a:pos x="1012" y="3530"/>
                  </a:cxn>
                  <a:cxn ang="0">
                    <a:pos x="1010" y="3523"/>
                  </a:cxn>
                  <a:cxn ang="0">
                    <a:pos x="1019" y="3520"/>
                  </a:cxn>
                  <a:cxn ang="0">
                    <a:pos x="19" y="820"/>
                  </a:cxn>
                  <a:cxn ang="0">
                    <a:pos x="2238" y="19"/>
                  </a:cxn>
                  <a:cxn ang="0">
                    <a:pos x="3060" y="2596"/>
                  </a:cxn>
                  <a:cxn ang="0">
                    <a:pos x="1005" y="3516"/>
                  </a:cxn>
                  <a:cxn ang="0">
                    <a:pos x="1010" y="3523"/>
                  </a:cxn>
                  <a:cxn ang="0">
                    <a:pos x="1019" y="3520"/>
                  </a:cxn>
                  <a:cxn ang="0">
                    <a:pos x="1010" y="3523"/>
                  </a:cxn>
                </a:cxnLst>
                <a:rect l="0" t="0" r="r" b="b"/>
                <a:pathLst>
                  <a:path w="3079" h="3530">
                    <a:moveTo>
                      <a:pt x="1010" y="3523"/>
                    </a:moveTo>
                    <a:lnTo>
                      <a:pt x="1012" y="3530"/>
                    </a:lnTo>
                    <a:lnTo>
                      <a:pt x="3074" y="2606"/>
                    </a:lnTo>
                    <a:lnTo>
                      <a:pt x="3079" y="2601"/>
                    </a:lnTo>
                    <a:lnTo>
                      <a:pt x="3079" y="2596"/>
                    </a:lnTo>
                    <a:lnTo>
                      <a:pt x="2252" y="5"/>
                    </a:lnTo>
                    <a:lnTo>
                      <a:pt x="2250" y="0"/>
                    </a:lnTo>
                    <a:lnTo>
                      <a:pt x="2241" y="0"/>
                    </a:lnTo>
                    <a:lnTo>
                      <a:pt x="5" y="806"/>
                    </a:lnTo>
                    <a:lnTo>
                      <a:pt x="0" y="812"/>
                    </a:lnTo>
                    <a:lnTo>
                      <a:pt x="0" y="818"/>
                    </a:lnTo>
                    <a:lnTo>
                      <a:pt x="1002" y="3525"/>
                    </a:lnTo>
                    <a:lnTo>
                      <a:pt x="1007" y="3530"/>
                    </a:lnTo>
                    <a:lnTo>
                      <a:pt x="1012" y="3530"/>
                    </a:lnTo>
                    <a:lnTo>
                      <a:pt x="1010" y="3523"/>
                    </a:lnTo>
                    <a:lnTo>
                      <a:pt x="1019" y="3520"/>
                    </a:lnTo>
                    <a:lnTo>
                      <a:pt x="19" y="820"/>
                    </a:lnTo>
                    <a:lnTo>
                      <a:pt x="2238" y="19"/>
                    </a:lnTo>
                    <a:lnTo>
                      <a:pt x="3060" y="2596"/>
                    </a:lnTo>
                    <a:lnTo>
                      <a:pt x="1005" y="3516"/>
                    </a:lnTo>
                    <a:lnTo>
                      <a:pt x="1010" y="3523"/>
                    </a:lnTo>
                    <a:lnTo>
                      <a:pt x="1019" y="3520"/>
                    </a:lnTo>
                    <a:lnTo>
                      <a:pt x="1010" y="3523"/>
                    </a:lnTo>
                    <a:close/>
                  </a:path>
                </a:pathLst>
              </a:custGeom>
              <a:solidFill>
                <a:srgbClr val="773F2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5" name="Freeform 237"/>
              <p:cNvSpPr>
                <a:spLocks/>
              </p:cNvSpPr>
              <p:nvPr/>
            </p:nvSpPr>
            <p:spPr bwMode="auto">
              <a:xfrm>
                <a:off x="3126" y="3041"/>
                <a:ext cx="212" cy="382"/>
              </a:xfrm>
              <a:custGeom>
                <a:avLst/>
                <a:gdLst/>
                <a:ahLst/>
                <a:cxnLst>
                  <a:cxn ang="0">
                    <a:pos x="124" y="0"/>
                  </a:cxn>
                  <a:cxn ang="0">
                    <a:pos x="0" y="44"/>
                  </a:cxn>
                  <a:cxn ang="0">
                    <a:pos x="503" y="1235"/>
                  </a:cxn>
                  <a:cxn ang="0">
                    <a:pos x="1107" y="2679"/>
                  </a:cxn>
                  <a:cxn ang="0">
                    <a:pos x="1688" y="2417"/>
                  </a:cxn>
                  <a:cxn ang="0">
                    <a:pos x="1698" y="2346"/>
                  </a:cxn>
                  <a:cxn ang="0">
                    <a:pos x="1488" y="2285"/>
                  </a:cxn>
                  <a:cxn ang="0">
                    <a:pos x="1483" y="2283"/>
                  </a:cxn>
                  <a:cxn ang="0">
                    <a:pos x="1483" y="2278"/>
                  </a:cxn>
                  <a:cxn ang="0">
                    <a:pos x="1496" y="2144"/>
                  </a:cxn>
                  <a:cxn ang="0">
                    <a:pos x="1535" y="1779"/>
                  </a:cxn>
                  <a:cxn ang="0">
                    <a:pos x="1469" y="1745"/>
                  </a:cxn>
                  <a:cxn ang="0">
                    <a:pos x="1405" y="1706"/>
                  </a:cxn>
                  <a:cxn ang="0">
                    <a:pos x="1341" y="1665"/>
                  </a:cxn>
                  <a:cxn ang="0">
                    <a:pos x="1278" y="1624"/>
                  </a:cxn>
                  <a:cxn ang="0">
                    <a:pos x="1217" y="1580"/>
                  </a:cxn>
                  <a:cxn ang="0">
                    <a:pos x="1157" y="1537"/>
                  </a:cxn>
                  <a:cxn ang="0">
                    <a:pos x="1098" y="1493"/>
                  </a:cxn>
                  <a:cxn ang="0">
                    <a:pos x="1040" y="1446"/>
                  </a:cxn>
                  <a:cxn ang="0">
                    <a:pos x="981" y="1397"/>
                  </a:cxn>
                  <a:cxn ang="0">
                    <a:pos x="926" y="1348"/>
                  </a:cxn>
                  <a:cxn ang="0">
                    <a:pos x="871" y="1298"/>
                  </a:cxn>
                  <a:cxn ang="0">
                    <a:pos x="819" y="1247"/>
                  </a:cxn>
                  <a:cxn ang="0">
                    <a:pos x="769" y="1194"/>
                  </a:cxn>
                  <a:cxn ang="0">
                    <a:pos x="719" y="1140"/>
                  </a:cxn>
                  <a:cxn ang="0">
                    <a:pos x="669" y="1085"/>
                  </a:cxn>
                  <a:cxn ang="0">
                    <a:pos x="622" y="1031"/>
                  </a:cxn>
                  <a:cxn ang="0">
                    <a:pos x="578" y="973"/>
                  </a:cxn>
                  <a:cxn ang="0">
                    <a:pos x="534" y="913"/>
                  </a:cxn>
                  <a:cxn ang="0">
                    <a:pos x="492" y="855"/>
                  </a:cxn>
                  <a:cxn ang="0">
                    <a:pos x="453" y="795"/>
                  </a:cxn>
                  <a:cxn ang="0">
                    <a:pos x="415" y="732"/>
                  </a:cxn>
                  <a:cxn ang="0">
                    <a:pos x="379" y="669"/>
                  </a:cxn>
                  <a:cxn ang="0">
                    <a:pos x="343" y="606"/>
                  </a:cxn>
                  <a:cxn ang="0">
                    <a:pos x="310" y="543"/>
                  </a:cxn>
                  <a:cxn ang="0">
                    <a:pos x="279" y="478"/>
                  </a:cxn>
                  <a:cxn ang="0">
                    <a:pos x="252" y="412"/>
                  </a:cxn>
                  <a:cxn ang="0">
                    <a:pos x="224" y="344"/>
                  </a:cxn>
                  <a:cxn ang="0">
                    <a:pos x="202" y="279"/>
                  </a:cxn>
                  <a:cxn ang="0">
                    <a:pos x="179" y="210"/>
                  </a:cxn>
                  <a:cxn ang="0">
                    <a:pos x="157" y="139"/>
                  </a:cxn>
                  <a:cxn ang="0">
                    <a:pos x="141" y="71"/>
                  </a:cxn>
                  <a:cxn ang="0">
                    <a:pos x="124" y="0"/>
                  </a:cxn>
                </a:cxnLst>
                <a:rect l="0" t="0" r="r" b="b"/>
                <a:pathLst>
                  <a:path w="1698" h="2679">
                    <a:moveTo>
                      <a:pt x="124" y="0"/>
                    </a:moveTo>
                    <a:lnTo>
                      <a:pt x="0" y="44"/>
                    </a:lnTo>
                    <a:lnTo>
                      <a:pt x="503" y="1235"/>
                    </a:lnTo>
                    <a:lnTo>
                      <a:pt x="1107" y="2679"/>
                    </a:lnTo>
                    <a:lnTo>
                      <a:pt x="1688" y="2417"/>
                    </a:lnTo>
                    <a:lnTo>
                      <a:pt x="1698" y="2346"/>
                    </a:lnTo>
                    <a:lnTo>
                      <a:pt x="1488" y="2285"/>
                    </a:lnTo>
                    <a:lnTo>
                      <a:pt x="1483" y="2283"/>
                    </a:lnTo>
                    <a:lnTo>
                      <a:pt x="1483" y="2278"/>
                    </a:lnTo>
                    <a:lnTo>
                      <a:pt x="1496" y="2144"/>
                    </a:lnTo>
                    <a:lnTo>
                      <a:pt x="1535" y="1779"/>
                    </a:lnTo>
                    <a:lnTo>
                      <a:pt x="1469" y="1745"/>
                    </a:lnTo>
                    <a:lnTo>
                      <a:pt x="1405" y="1706"/>
                    </a:lnTo>
                    <a:lnTo>
                      <a:pt x="1341" y="1665"/>
                    </a:lnTo>
                    <a:lnTo>
                      <a:pt x="1278" y="1624"/>
                    </a:lnTo>
                    <a:lnTo>
                      <a:pt x="1217" y="1580"/>
                    </a:lnTo>
                    <a:lnTo>
                      <a:pt x="1157" y="1537"/>
                    </a:lnTo>
                    <a:lnTo>
                      <a:pt x="1098" y="1493"/>
                    </a:lnTo>
                    <a:lnTo>
                      <a:pt x="1040" y="1446"/>
                    </a:lnTo>
                    <a:lnTo>
                      <a:pt x="981" y="1397"/>
                    </a:lnTo>
                    <a:lnTo>
                      <a:pt x="926" y="1348"/>
                    </a:lnTo>
                    <a:lnTo>
                      <a:pt x="871" y="1298"/>
                    </a:lnTo>
                    <a:lnTo>
                      <a:pt x="819" y="1247"/>
                    </a:lnTo>
                    <a:lnTo>
                      <a:pt x="769" y="1194"/>
                    </a:lnTo>
                    <a:lnTo>
                      <a:pt x="719" y="1140"/>
                    </a:lnTo>
                    <a:lnTo>
                      <a:pt x="669" y="1085"/>
                    </a:lnTo>
                    <a:lnTo>
                      <a:pt x="622" y="1031"/>
                    </a:lnTo>
                    <a:lnTo>
                      <a:pt x="578" y="973"/>
                    </a:lnTo>
                    <a:lnTo>
                      <a:pt x="534" y="913"/>
                    </a:lnTo>
                    <a:lnTo>
                      <a:pt x="492" y="855"/>
                    </a:lnTo>
                    <a:lnTo>
                      <a:pt x="453" y="795"/>
                    </a:lnTo>
                    <a:lnTo>
                      <a:pt x="415" y="732"/>
                    </a:lnTo>
                    <a:lnTo>
                      <a:pt x="379" y="669"/>
                    </a:lnTo>
                    <a:lnTo>
                      <a:pt x="343" y="606"/>
                    </a:lnTo>
                    <a:lnTo>
                      <a:pt x="310" y="543"/>
                    </a:lnTo>
                    <a:lnTo>
                      <a:pt x="279" y="478"/>
                    </a:lnTo>
                    <a:lnTo>
                      <a:pt x="252" y="412"/>
                    </a:lnTo>
                    <a:lnTo>
                      <a:pt x="224" y="344"/>
                    </a:lnTo>
                    <a:lnTo>
                      <a:pt x="202" y="279"/>
                    </a:lnTo>
                    <a:lnTo>
                      <a:pt x="179" y="210"/>
                    </a:lnTo>
                    <a:lnTo>
                      <a:pt x="157" y="139"/>
                    </a:lnTo>
                    <a:lnTo>
                      <a:pt x="141" y="71"/>
                    </a:lnTo>
                    <a:lnTo>
                      <a:pt x="124" y="0"/>
                    </a:lnTo>
                    <a:close/>
                  </a:path>
                </a:pathLst>
              </a:custGeom>
              <a:solidFill>
                <a:srgbClr val="94C9A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6" name="Freeform 238"/>
              <p:cNvSpPr>
                <a:spLocks noEditPoints="1"/>
              </p:cNvSpPr>
              <p:nvPr/>
            </p:nvSpPr>
            <p:spPr bwMode="auto">
              <a:xfrm>
                <a:off x="3126" y="3039"/>
                <a:ext cx="211" cy="386"/>
              </a:xfrm>
              <a:custGeom>
                <a:avLst/>
                <a:gdLst/>
                <a:ahLst/>
                <a:cxnLst>
                  <a:cxn ang="0">
                    <a:pos x="1691" y="2426"/>
                  </a:cxn>
                  <a:cxn ang="0">
                    <a:pos x="1110" y="2688"/>
                  </a:cxn>
                  <a:cxn ang="0">
                    <a:pos x="1112" y="2697"/>
                  </a:cxn>
                  <a:cxn ang="0">
                    <a:pos x="1691" y="2437"/>
                  </a:cxn>
                  <a:cxn ang="0">
                    <a:pos x="1691" y="2426"/>
                  </a:cxn>
                  <a:cxn ang="0">
                    <a:pos x="124" y="0"/>
                  </a:cxn>
                  <a:cxn ang="0">
                    <a:pos x="0" y="44"/>
                  </a:cxn>
                  <a:cxn ang="0">
                    <a:pos x="3" y="53"/>
                  </a:cxn>
                  <a:cxn ang="0">
                    <a:pos x="127" y="9"/>
                  </a:cxn>
                  <a:cxn ang="0">
                    <a:pos x="124" y="0"/>
                  </a:cxn>
                </a:cxnLst>
                <a:rect l="0" t="0" r="r" b="b"/>
                <a:pathLst>
                  <a:path w="1691" h="2697">
                    <a:moveTo>
                      <a:pt x="1691" y="2426"/>
                    </a:moveTo>
                    <a:lnTo>
                      <a:pt x="1110" y="2688"/>
                    </a:lnTo>
                    <a:lnTo>
                      <a:pt x="1112" y="2697"/>
                    </a:lnTo>
                    <a:lnTo>
                      <a:pt x="1691" y="2437"/>
                    </a:lnTo>
                    <a:lnTo>
                      <a:pt x="1691" y="2426"/>
                    </a:lnTo>
                    <a:close/>
                    <a:moveTo>
                      <a:pt x="124" y="0"/>
                    </a:moveTo>
                    <a:lnTo>
                      <a:pt x="0" y="44"/>
                    </a:lnTo>
                    <a:lnTo>
                      <a:pt x="3" y="53"/>
                    </a:lnTo>
                    <a:lnTo>
                      <a:pt x="127" y="9"/>
                    </a:lnTo>
                    <a:lnTo>
                      <a:pt x="124" y="0"/>
                    </a:lnTo>
                    <a:close/>
                  </a:path>
                </a:pathLst>
              </a:custGeom>
              <a:solidFill>
                <a:srgbClr val="5B3A2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7" name="Freeform 239"/>
              <p:cNvSpPr>
                <a:spLocks/>
              </p:cNvSpPr>
              <p:nvPr/>
            </p:nvSpPr>
            <p:spPr bwMode="auto">
              <a:xfrm>
                <a:off x="3082" y="2970"/>
                <a:ext cx="152" cy="65"/>
              </a:xfrm>
              <a:custGeom>
                <a:avLst/>
                <a:gdLst/>
                <a:ahLst/>
                <a:cxnLst>
                  <a:cxn ang="0">
                    <a:pos x="0" y="452"/>
                  </a:cxn>
                  <a:cxn ang="0">
                    <a:pos x="1218" y="0"/>
                  </a:cxn>
                  <a:cxn ang="0">
                    <a:pos x="0" y="452"/>
                  </a:cxn>
                </a:cxnLst>
                <a:rect l="0" t="0" r="r" b="b"/>
                <a:pathLst>
                  <a:path w="1218" h="452">
                    <a:moveTo>
                      <a:pt x="0" y="452"/>
                    </a:moveTo>
                    <a:lnTo>
                      <a:pt x="1218" y="0"/>
                    </a:lnTo>
                    <a:lnTo>
                      <a:pt x="0" y="4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8" name="Freeform 240"/>
              <p:cNvSpPr>
                <a:spLocks/>
              </p:cNvSpPr>
              <p:nvPr/>
            </p:nvSpPr>
            <p:spPr bwMode="auto">
              <a:xfrm>
                <a:off x="3081" y="2970"/>
                <a:ext cx="154" cy="65"/>
              </a:xfrm>
              <a:custGeom>
                <a:avLst/>
                <a:gdLst/>
                <a:ahLst/>
                <a:cxnLst>
                  <a:cxn ang="0">
                    <a:pos x="5" y="457"/>
                  </a:cxn>
                  <a:cxn ang="0">
                    <a:pos x="1226" y="8"/>
                  </a:cxn>
                  <a:cxn ang="0">
                    <a:pos x="1228" y="3"/>
                  </a:cxn>
                  <a:cxn ang="0">
                    <a:pos x="1223" y="0"/>
                  </a:cxn>
                  <a:cxn ang="0">
                    <a:pos x="2" y="451"/>
                  </a:cxn>
                  <a:cxn ang="0">
                    <a:pos x="0" y="457"/>
                  </a:cxn>
                  <a:cxn ang="0">
                    <a:pos x="5" y="457"/>
                  </a:cxn>
                </a:cxnLst>
                <a:rect l="0" t="0" r="r" b="b"/>
                <a:pathLst>
                  <a:path w="1228" h="457">
                    <a:moveTo>
                      <a:pt x="5" y="457"/>
                    </a:moveTo>
                    <a:lnTo>
                      <a:pt x="1226" y="8"/>
                    </a:lnTo>
                    <a:lnTo>
                      <a:pt x="1228" y="3"/>
                    </a:lnTo>
                    <a:lnTo>
                      <a:pt x="1223" y="0"/>
                    </a:lnTo>
                    <a:lnTo>
                      <a:pt x="2" y="451"/>
                    </a:lnTo>
                    <a:lnTo>
                      <a:pt x="0" y="457"/>
                    </a:lnTo>
                    <a:lnTo>
                      <a:pt x="5" y="457"/>
                    </a:lnTo>
                    <a:close/>
                  </a:path>
                </a:pathLst>
              </a:custGeom>
              <a:solidFill>
                <a:srgbClr val="773F2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9" name="Freeform 241"/>
              <p:cNvSpPr>
                <a:spLocks/>
              </p:cNvSpPr>
              <p:nvPr/>
            </p:nvSpPr>
            <p:spPr bwMode="auto">
              <a:xfrm>
                <a:off x="3100" y="2940"/>
                <a:ext cx="237" cy="103"/>
              </a:xfrm>
              <a:custGeom>
                <a:avLst/>
                <a:gdLst/>
                <a:ahLst/>
                <a:cxnLst>
                  <a:cxn ang="0">
                    <a:pos x="0" y="719"/>
                  </a:cxn>
                  <a:cxn ang="0">
                    <a:pos x="1896" y="0"/>
                  </a:cxn>
                  <a:cxn ang="0">
                    <a:pos x="0" y="719"/>
                  </a:cxn>
                </a:cxnLst>
                <a:rect l="0" t="0" r="r" b="b"/>
                <a:pathLst>
                  <a:path w="1896" h="719">
                    <a:moveTo>
                      <a:pt x="0" y="719"/>
                    </a:moveTo>
                    <a:lnTo>
                      <a:pt x="1896" y="0"/>
                    </a:lnTo>
                    <a:lnTo>
                      <a:pt x="0" y="71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0" name="Freeform 242"/>
              <p:cNvSpPr>
                <a:spLocks/>
              </p:cNvSpPr>
              <p:nvPr/>
            </p:nvSpPr>
            <p:spPr bwMode="auto">
              <a:xfrm>
                <a:off x="3099" y="2940"/>
                <a:ext cx="238" cy="104"/>
              </a:xfrm>
              <a:custGeom>
                <a:avLst/>
                <a:gdLst/>
                <a:ahLst/>
                <a:cxnLst>
                  <a:cxn ang="0">
                    <a:pos x="5" y="725"/>
                  </a:cxn>
                  <a:cxn ang="0">
                    <a:pos x="1904" y="5"/>
                  </a:cxn>
                  <a:cxn ang="0">
                    <a:pos x="1906" y="2"/>
                  </a:cxn>
                  <a:cxn ang="0">
                    <a:pos x="1901" y="0"/>
                  </a:cxn>
                  <a:cxn ang="0">
                    <a:pos x="2" y="716"/>
                  </a:cxn>
                  <a:cxn ang="0">
                    <a:pos x="0" y="721"/>
                  </a:cxn>
                  <a:cxn ang="0">
                    <a:pos x="5" y="725"/>
                  </a:cxn>
                </a:cxnLst>
                <a:rect l="0" t="0" r="r" b="b"/>
                <a:pathLst>
                  <a:path w="1906" h="725">
                    <a:moveTo>
                      <a:pt x="5" y="725"/>
                    </a:moveTo>
                    <a:lnTo>
                      <a:pt x="1904" y="5"/>
                    </a:lnTo>
                    <a:lnTo>
                      <a:pt x="1906" y="2"/>
                    </a:lnTo>
                    <a:lnTo>
                      <a:pt x="1901" y="0"/>
                    </a:lnTo>
                    <a:lnTo>
                      <a:pt x="2" y="716"/>
                    </a:lnTo>
                    <a:lnTo>
                      <a:pt x="0" y="721"/>
                    </a:lnTo>
                    <a:lnTo>
                      <a:pt x="5" y="725"/>
                    </a:lnTo>
                    <a:close/>
                  </a:path>
                </a:pathLst>
              </a:custGeom>
              <a:solidFill>
                <a:srgbClr val="773F2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1" name="Freeform 243"/>
              <p:cNvSpPr>
                <a:spLocks/>
              </p:cNvSpPr>
              <p:nvPr/>
            </p:nvSpPr>
            <p:spPr bwMode="auto">
              <a:xfrm>
                <a:off x="3187" y="3028"/>
                <a:ext cx="215" cy="152"/>
              </a:xfrm>
              <a:custGeom>
                <a:avLst/>
                <a:gdLst/>
                <a:ahLst/>
                <a:cxnLst>
                  <a:cxn ang="0">
                    <a:pos x="0" y="626"/>
                  </a:cxn>
                  <a:cxn ang="0">
                    <a:pos x="1557" y="0"/>
                  </a:cxn>
                  <a:cxn ang="0">
                    <a:pos x="1723" y="435"/>
                  </a:cxn>
                  <a:cxn ang="0">
                    <a:pos x="188" y="1067"/>
                  </a:cxn>
                  <a:cxn ang="0">
                    <a:pos x="0" y="626"/>
                  </a:cxn>
                </a:cxnLst>
                <a:rect l="0" t="0" r="r" b="b"/>
                <a:pathLst>
                  <a:path w="1723" h="1067">
                    <a:moveTo>
                      <a:pt x="0" y="626"/>
                    </a:moveTo>
                    <a:lnTo>
                      <a:pt x="1557" y="0"/>
                    </a:lnTo>
                    <a:lnTo>
                      <a:pt x="1723" y="435"/>
                    </a:lnTo>
                    <a:lnTo>
                      <a:pt x="188" y="1067"/>
                    </a:lnTo>
                    <a:lnTo>
                      <a:pt x="0" y="6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2" name="Freeform 244"/>
              <p:cNvSpPr>
                <a:spLocks/>
              </p:cNvSpPr>
              <p:nvPr/>
            </p:nvSpPr>
            <p:spPr bwMode="auto">
              <a:xfrm>
                <a:off x="3689" y="2489"/>
                <a:ext cx="523" cy="414"/>
              </a:xfrm>
              <a:custGeom>
                <a:avLst/>
                <a:gdLst/>
                <a:ahLst/>
                <a:cxnLst>
                  <a:cxn ang="0">
                    <a:pos x="0" y="2270"/>
                  </a:cxn>
                  <a:cxn ang="0">
                    <a:pos x="91" y="2234"/>
                  </a:cxn>
                  <a:cxn ang="0">
                    <a:pos x="213" y="2185"/>
                  </a:cxn>
                  <a:cxn ang="0">
                    <a:pos x="512" y="2057"/>
                  </a:cxn>
                  <a:cxn ang="0">
                    <a:pos x="838" y="1909"/>
                  </a:cxn>
                  <a:cxn ang="0">
                    <a:pos x="1134" y="1772"/>
                  </a:cxn>
                  <a:cxn ang="0">
                    <a:pos x="1267" y="1706"/>
                  </a:cxn>
                  <a:cxn ang="0">
                    <a:pos x="1405" y="1635"/>
                  </a:cxn>
                  <a:cxn ang="0">
                    <a:pos x="1550" y="1556"/>
                  </a:cxn>
                  <a:cxn ang="0">
                    <a:pos x="1696" y="1471"/>
                  </a:cxn>
                  <a:cxn ang="0">
                    <a:pos x="1848" y="1381"/>
                  </a:cxn>
                  <a:cxn ang="0">
                    <a:pos x="2003" y="1282"/>
                  </a:cxn>
                  <a:cxn ang="0">
                    <a:pos x="2160" y="1178"/>
                  </a:cxn>
                  <a:cxn ang="0">
                    <a:pos x="2324" y="1069"/>
                  </a:cxn>
                  <a:cxn ang="0">
                    <a:pos x="2490" y="954"/>
                  </a:cxn>
                  <a:cxn ang="0">
                    <a:pos x="2658" y="833"/>
                  </a:cxn>
                  <a:cxn ang="0">
                    <a:pos x="2831" y="707"/>
                  </a:cxn>
                  <a:cxn ang="0">
                    <a:pos x="3002" y="576"/>
                  </a:cxn>
                  <a:cxn ang="0">
                    <a:pos x="3176" y="440"/>
                  </a:cxn>
                  <a:cxn ang="0">
                    <a:pos x="3353" y="298"/>
                  </a:cxn>
                  <a:cxn ang="0">
                    <a:pos x="3533" y="150"/>
                  </a:cxn>
                  <a:cxn ang="0">
                    <a:pos x="3712" y="0"/>
                  </a:cxn>
                  <a:cxn ang="0">
                    <a:pos x="4181" y="535"/>
                  </a:cxn>
                  <a:cxn ang="0">
                    <a:pos x="3989" y="694"/>
                  </a:cxn>
                  <a:cxn ang="0">
                    <a:pos x="3798" y="847"/>
                  </a:cxn>
                  <a:cxn ang="0">
                    <a:pos x="3607" y="995"/>
                  </a:cxn>
                  <a:cxn ang="0">
                    <a:pos x="3419" y="1137"/>
                  </a:cxn>
                  <a:cxn ang="0">
                    <a:pos x="3231" y="1271"/>
                  </a:cxn>
                  <a:cxn ang="0">
                    <a:pos x="3046" y="1397"/>
                  </a:cxn>
                  <a:cxn ang="0">
                    <a:pos x="2864" y="1520"/>
                  </a:cxn>
                  <a:cxn ang="0">
                    <a:pos x="2684" y="1635"/>
                  </a:cxn>
                  <a:cxn ang="0">
                    <a:pos x="2507" y="1747"/>
                  </a:cxn>
                  <a:cxn ang="0">
                    <a:pos x="2332" y="1851"/>
                  </a:cxn>
                  <a:cxn ang="0">
                    <a:pos x="2160" y="1950"/>
                  </a:cxn>
                  <a:cxn ang="0">
                    <a:pos x="1995" y="2042"/>
                  </a:cxn>
                  <a:cxn ang="0">
                    <a:pos x="1831" y="2130"/>
                  </a:cxn>
                  <a:cxn ang="0">
                    <a:pos x="1674" y="2212"/>
                  </a:cxn>
                  <a:cxn ang="0">
                    <a:pos x="1522" y="2291"/>
                  </a:cxn>
                  <a:cxn ang="0">
                    <a:pos x="1374" y="2362"/>
                  </a:cxn>
                  <a:cxn ang="0">
                    <a:pos x="1234" y="2428"/>
                  </a:cxn>
                  <a:cxn ang="0">
                    <a:pos x="1101" y="2491"/>
                  </a:cxn>
                  <a:cxn ang="0">
                    <a:pos x="974" y="2548"/>
                  </a:cxn>
                  <a:cxn ang="0">
                    <a:pos x="852" y="2601"/>
                  </a:cxn>
                  <a:cxn ang="0">
                    <a:pos x="631" y="2691"/>
                  </a:cxn>
                  <a:cxn ang="0">
                    <a:pos x="445" y="2764"/>
                  </a:cxn>
                  <a:cxn ang="0">
                    <a:pos x="293" y="2819"/>
                  </a:cxn>
                  <a:cxn ang="0">
                    <a:pos x="179" y="2860"/>
                  </a:cxn>
                  <a:cxn ang="0">
                    <a:pos x="77" y="2893"/>
                  </a:cxn>
                  <a:cxn ang="0">
                    <a:pos x="0" y="2270"/>
                  </a:cxn>
                </a:cxnLst>
                <a:rect l="0" t="0" r="r" b="b"/>
                <a:pathLst>
                  <a:path w="4181" h="2893">
                    <a:moveTo>
                      <a:pt x="0" y="2270"/>
                    </a:moveTo>
                    <a:lnTo>
                      <a:pt x="91" y="2234"/>
                    </a:lnTo>
                    <a:lnTo>
                      <a:pt x="213" y="2185"/>
                    </a:lnTo>
                    <a:lnTo>
                      <a:pt x="512" y="2057"/>
                    </a:lnTo>
                    <a:lnTo>
                      <a:pt x="838" y="1909"/>
                    </a:lnTo>
                    <a:lnTo>
                      <a:pt x="1134" y="1772"/>
                    </a:lnTo>
                    <a:lnTo>
                      <a:pt x="1267" y="1706"/>
                    </a:lnTo>
                    <a:lnTo>
                      <a:pt x="1405" y="1635"/>
                    </a:lnTo>
                    <a:lnTo>
                      <a:pt x="1550" y="1556"/>
                    </a:lnTo>
                    <a:lnTo>
                      <a:pt x="1696" y="1471"/>
                    </a:lnTo>
                    <a:lnTo>
                      <a:pt x="1848" y="1381"/>
                    </a:lnTo>
                    <a:lnTo>
                      <a:pt x="2003" y="1282"/>
                    </a:lnTo>
                    <a:lnTo>
                      <a:pt x="2160" y="1178"/>
                    </a:lnTo>
                    <a:lnTo>
                      <a:pt x="2324" y="1069"/>
                    </a:lnTo>
                    <a:lnTo>
                      <a:pt x="2490" y="954"/>
                    </a:lnTo>
                    <a:lnTo>
                      <a:pt x="2658" y="833"/>
                    </a:lnTo>
                    <a:lnTo>
                      <a:pt x="2831" y="707"/>
                    </a:lnTo>
                    <a:lnTo>
                      <a:pt x="3002" y="576"/>
                    </a:lnTo>
                    <a:lnTo>
                      <a:pt x="3176" y="440"/>
                    </a:lnTo>
                    <a:lnTo>
                      <a:pt x="3353" y="298"/>
                    </a:lnTo>
                    <a:lnTo>
                      <a:pt x="3533" y="150"/>
                    </a:lnTo>
                    <a:lnTo>
                      <a:pt x="3712" y="0"/>
                    </a:lnTo>
                    <a:lnTo>
                      <a:pt x="4181" y="535"/>
                    </a:lnTo>
                    <a:lnTo>
                      <a:pt x="3989" y="694"/>
                    </a:lnTo>
                    <a:lnTo>
                      <a:pt x="3798" y="847"/>
                    </a:lnTo>
                    <a:lnTo>
                      <a:pt x="3607" y="995"/>
                    </a:lnTo>
                    <a:lnTo>
                      <a:pt x="3419" y="1137"/>
                    </a:lnTo>
                    <a:lnTo>
                      <a:pt x="3231" y="1271"/>
                    </a:lnTo>
                    <a:lnTo>
                      <a:pt x="3046" y="1397"/>
                    </a:lnTo>
                    <a:lnTo>
                      <a:pt x="2864" y="1520"/>
                    </a:lnTo>
                    <a:lnTo>
                      <a:pt x="2684" y="1635"/>
                    </a:lnTo>
                    <a:lnTo>
                      <a:pt x="2507" y="1747"/>
                    </a:lnTo>
                    <a:lnTo>
                      <a:pt x="2332" y="1851"/>
                    </a:lnTo>
                    <a:lnTo>
                      <a:pt x="2160" y="1950"/>
                    </a:lnTo>
                    <a:lnTo>
                      <a:pt x="1995" y="2042"/>
                    </a:lnTo>
                    <a:lnTo>
                      <a:pt x="1831" y="2130"/>
                    </a:lnTo>
                    <a:lnTo>
                      <a:pt x="1674" y="2212"/>
                    </a:lnTo>
                    <a:lnTo>
                      <a:pt x="1522" y="2291"/>
                    </a:lnTo>
                    <a:lnTo>
                      <a:pt x="1374" y="2362"/>
                    </a:lnTo>
                    <a:lnTo>
                      <a:pt x="1234" y="2428"/>
                    </a:lnTo>
                    <a:lnTo>
                      <a:pt x="1101" y="2491"/>
                    </a:lnTo>
                    <a:lnTo>
                      <a:pt x="974" y="2548"/>
                    </a:lnTo>
                    <a:lnTo>
                      <a:pt x="852" y="2601"/>
                    </a:lnTo>
                    <a:lnTo>
                      <a:pt x="631" y="2691"/>
                    </a:lnTo>
                    <a:lnTo>
                      <a:pt x="445" y="2764"/>
                    </a:lnTo>
                    <a:lnTo>
                      <a:pt x="293" y="2819"/>
                    </a:lnTo>
                    <a:lnTo>
                      <a:pt x="179" y="2860"/>
                    </a:lnTo>
                    <a:lnTo>
                      <a:pt x="77" y="2893"/>
                    </a:lnTo>
                    <a:lnTo>
                      <a:pt x="0" y="2270"/>
                    </a:lnTo>
                    <a:close/>
                  </a:path>
                </a:pathLst>
              </a:custGeom>
              <a:solidFill>
                <a:srgbClr val="F8F6C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3" name="Freeform 245"/>
              <p:cNvSpPr>
                <a:spLocks/>
              </p:cNvSpPr>
              <p:nvPr/>
            </p:nvSpPr>
            <p:spPr bwMode="auto">
              <a:xfrm>
                <a:off x="3688" y="2488"/>
                <a:ext cx="525" cy="415"/>
              </a:xfrm>
              <a:custGeom>
                <a:avLst/>
                <a:gdLst/>
                <a:ahLst/>
                <a:cxnLst>
                  <a:cxn ang="0">
                    <a:pos x="12" y="2287"/>
                  </a:cxn>
                  <a:cxn ang="0">
                    <a:pos x="224" y="2202"/>
                  </a:cxn>
                  <a:cxn ang="0">
                    <a:pos x="850" y="1926"/>
                  </a:cxn>
                  <a:cxn ang="0">
                    <a:pos x="1279" y="1723"/>
                  </a:cxn>
                  <a:cxn ang="0">
                    <a:pos x="1561" y="1573"/>
                  </a:cxn>
                  <a:cxn ang="0">
                    <a:pos x="1860" y="1395"/>
                  </a:cxn>
                  <a:cxn ang="0">
                    <a:pos x="2175" y="1195"/>
                  </a:cxn>
                  <a:cxn ang="0">
                    <a:pos x="2504" y="972"/>
                  </a:cxn>
                  <a:cxn ang="0">
                    <a:pos x="2842" y="723"/>
                  </a:cxn>
                  <a:cxn ang="0">
                    <a:pos x="3190" y="454"/>
                  </a:cxn>
                  <a:cxn ang="0">
                    <a:pos x="3547" y="167"/>
                  </a:cxn>
                  <a:cxn ang="0">
                    <a:pos x="3721" y="9"/>
                  </a:cxn>
                  <a:cxn ang="0">
                    <a:pos x="4183" y="551"/>
                  </a:cxn>
                  <a:cxn ang="0">
                    <a:pos x="4183" y="539"/>
                  </a:cxn>
                  <a:cxn ang="0">
                    <a:pos x="3802" y="851"/>
                  </a:cxn>
                  <a:cxn ang="0">
                    <a:pos x="3423" y="1138"/>
                  </a:cxn>
                  <a:cxn ang="0">
                    <a:pos x="3052" y="1401"/>
                  </a:cxn>
                  <a:cxn ang="0">
                    <a:pos x="2687" y="1638"/>
                  </a:cxn>
                  <a:cxn ang="0">
                    <a:pos x="2335" y="1852"/>
                  </a:cxn>
                  <a:cxn ang="0">
                    <a:pos x="1998" y="2046"/>
                  </a:cxn>
                  <a:cxn ang="0">
                    <a:pos x="1680" y="2216"/>
                  </a:cxn>
                  <a:cxn ang="0">
                    <a:pos x="1381" y="2363"/>
                  </a:cxn>
                  <a:cxn ang="0">
                    <a:pos x="1107" y="2492"/>
                  </a:cxn>
                  <a:cxn ang="0">
                    <a:pos x="636" y="2692"/>
                  </a:cxn>
                  <a:cxn ang="0">
                    <a:pos x="300" y="2820"/>
                  </a:cxn>
                  <a:cxn ang="0">
                    <a:pos x="83" y="2894"/>
                  </a:cxn>
                  <a:cxn ang="0">
                    <a:pos x="95" y="2899"/>
                  </a:cxn>
                  <a:cxn ang="0">
                    <a:pos x="9" y="2279"/>
                  </a:cxn>
                  <a:cxn ang="0">
                    <a:pos x="9" y="2279"/>
                  </a:cxn>
                  <a:cxn ang="0">
                    <a:pos x="78" y="2902"/>
                  </a:cxn>
                  <a:cxn ang="0">
                    <a:pos x="89" y="2908"/>
                  </a:cxn>
                  <a:cxn ang="0">
                    <a:pos x="305" y="2836"/>
                  </a:cxn>
                  <a:cxn ang="0">
                    <a:pos x="645" y="2708"/>
                  </a:cxn>
                  <a:cxn ang="0">
                    <a:pos x="986" y="2566"/>
                  </a:cxn>
                  <a:cxn ang="0">
                    <a:pos x="1248" y="2446"/>
                  </a:cxn>
                  <a:cxn ang="0">
                    <a:pos x="1536" y="2306"/>
                  </a:cxn>
                  <a:cxn ang="0">
                    <a:pos x="1845" y="2148"/>
                  </a:cxn>
                  <a:cxn ang="0">
                    <a:pos x="2175" y="1967"/>
                  </a:cxn>
                  <a:cxn ang="0">
                    <a:pos x="2518" y="1761"/>
                  </a:cxn>
                  <a:cxn ang="0">
                    <a:pos x="2878" y="1538"/>
                  </a:cxn>
                  <a:cxn ang="0">
                    <a:pos x="3245" y="1286"/>
                  </a:cxn>
                  <a:cxn ang="0">
                    <a:pos x="3622" y="1013"/>
                  </a:cxn>
                  <a:cxn ang="0">
                    <a:pos x="4004" y="711"/>
                  </a:cxn>
                  <a:cxn ang="0">
                    <a:pos x="4197" y="544"/>
                  </a:cxn>
                  <a:cxn ang="0">
                    <a:pos x="3728" y="4"/>
                  </a:cxn>
                  <a:cxn ang="0">
                    <a:pos x="3716" y="4"/>
                  </a:cxn>
                  <a:cxn ang="0">
                    <a:pos x="3359" y="302"/>
                  </a:cxn>
                  <a:cxn ang="0">
                    <a:pos x="3005" y="580"/>
                  </a:cxn>
                  <a:cxn ang="0">
                    <a:pos x="2662" y="837"/>
                  </a:cxn>
                  <a:cxn ang="0">
                    <a:pos x="2328" y="1072"/>
                  </a:cxn>
                  <a:cxn ang="0">
                    <a:pos x="2007" y="1286"/>
                  </a:cxn>
                  <a:cxn ang="0">
                    <a:pos x="1699" y="1471"/>
                  </a:cxn>
                  <a:cxn ang="0">
                    <a:pos x="1409" y="1636"/>
                  </a:cxn>
                  <a:cxn ang="0">
                    <a:pos x="1138" y="1773"/>
                  </a:cxn>
                  <a:cxn ang="0">
                    <a:pos x="515" y="2057"/>
                  </a:cxn>
                  <a:cxn ang="0">
                    <a:pos x="97" y="2238"/>
                  </a:cxn>
                  <a:cxn ang="0">
                    <a:pos x="3" y="2276"/>
                  </a:cxn>
                  <a:cxn ang="0">
                    <a:pos x="9" y="2279"/>
                  </a:cxn>
                </a:cxnLst>
                <a:rect l="0" t="0" r="r" b="b"/>
                <a:pathLst>
                  <a:path w="4197" h="2908">
                    <a:moveTo>
                      <a:pt x="9" y="2279"/>
                    </a:moveTo>
                    <a:lnTo>
                      <a:pt x="12" y="2287"/>
                    </a:lnTo>
                    <a:lnTo>
                      <a:pt x="103" y="2252"/>
                    </a:lnTo>
                    <a:lnTo>
                      <a:pt x="224" y="2202"/>
                    </a:lnTo>
                    <a:lnTo>
                      <a:pt x="524" y="2073"/>
                    </a:lnTo>
                    <a:lnTo>
                      <a:pt x="850" y="1926"/>
                    </a:lnTo>
                    <a:lnTo>
                      <a:pt x="1146" y="1786"/>
                    </a:lnTo>
                    <a:lnTo>
                      <a:pt x="1279" y="1723"/>
                    </a:lnTo>
                    <a:lnTo>
                      <a:pt x="1417" y="1650"/>
                    </a:lnTo>
                    <a:lnTo>
                      <a:pt x="1561" y="1573"/>
                    </a:lnTo>
                    <a:lnTo>
                      <a:pt x="1707" y="1488"/>
                    </a:lnTo>
                    <a:lnTo>
                      <a:pt x="1860" y="1395"/>
                    </a:lnTo>
                    <a:lnTo>
                      <a:pt x="2014" y="1299"/>
                    </a:lnTo>
                    <a:lnTo>
                      <a:pt x="2175" y="1195"/>
                    </a:lnTo>
                    <a:lnTo>
                      <a:pt x="2338" y="1086"/>
                    </a:lnTo>
                    <a:lnTo>
                      <a:pt x="2504" y="972"/>
                    </a:lnTo>
                    <a:lnTo>
                      <a:pt x="2673" y="851"/>
                    </a:lnTo>
                    <a:lnTo>
                      <a:pt x="2842" y="723"/>
                    </a:lnTo>
                    <a:lnTo>
                      <a:pt x="3016" y="592"/>
                    </a:lnTo>
                    <a:lnTo>
                      <a:pt x="3190" y="454"/>
                    </a:lnTo>
                    <a:lnTo>
                      <a:pt x="3368" y="312"/>
                    </a:lnTo>
                    <a:lnTo>
                      <a:pt x="3547" y="167"/>
                    </a:lnTo>
                    <a:lnTo>
                      <a:pt x="3728" y="14"/>
                    </a:lnTo>
                    <a:lnTo>
                      <a:pt x="3721" y="9"/>
                    </a:lnTo>
                    <a:lnTo>
                      <a:pt x="3716" y="14"/>
                    </a:lnTo>
                    <a:lnTo>
                      <a:pt x="4183" y="551"/>
                    </a:lnTo>
                    <a:lnTo>
                      <a:pt x="4190" y="544"/>
                    </a:lnTo>
                    <a:lnTo>
                      <a:pt x="4183" y="539"/>
                    </a:lnTo>
                    <a:lnTo>
                      <a:pt x="3993" y="698"/>
                    </a:lnTo>
                    <a:lnTo>
                      <a:pt x="3802" y="851"/>
                    </a:lnTo>
                    <a:lnTo>
                      <a:pt x="3611" y="999"/>
                    </a:lnTo>
                    <a:lnTo>
                      <a:pt x="3423" y="1138"/>
                    </a:lnTo>
                    <a:lnTo>
                      <a:pt x="3238" y="1272"/>
                    </a:lnTo>
                    <a:lnTo>
                      <a:pt x="3052" y="1401"/>
                    </a:lnTo>
                    <a:lnTo>
                      <a:pt x="2869" y="1524"/>
                    </a:lnTo>
                    <a:lnTo>
                      <a:pt x="2687" y="1638"/>
                    </a:lnTo>
                    <a:lnTo>
                      <a:pt x="2510" y="1748"/>
                    </a:lnTo>
                    <a:lnTo>
                      <a:pt x="2335" y="1852"/>
                    </a:lnTo>
                    <a:lnTo>
                      <a:pt x="2167" y="1950"/>
                    </a:lnTo>
                    <a:lnTo>
                      <a:pt x="1998" y="2046"/>
                    </a:lnTo>
                    <a:lnTo>
                      <a:pt x="1838" y="2134"/>
                    </a:lnTo>
                    <a:lnTo>
                      <a:pt x="1680" y="2216"/>
                    </a:lnTo>
                    <a:lnTo>
                      <a:pt x="1528" y="2293"/>
                    </a:lnTo>
                    <a:lnTo>
                      <a:pt x="1381" y="2363"/>
                    </a:lnTo>
                    <a:lnTo>
                      <a:pt x="1240" y="2432"/>
                    </a:lnTo>
                    <a:lnTo>
                      <a:pt x="1107" y="2492"/>
                    </a:lnTo>
                    <a:lnTo>
                      <a:pt x="858" y="2601"/>
                    </a:lnTo>
                    <a:lnTo>
                      <a:pt x="636" y="2692"/>
                    </a:lnTo>
                    <a:lnTo>
                      <a:pt x="452" y="2765"/>
                    </a:lnTo>
                    <a:lnTo>
                      <a:pt x="300" y="2820"/>
                    </a:lnTo>
                    <a:lnTo>
                      <a:pt x="186" y="2861"/>
                    </a:lnTo>
                    <a:lnTo>
                      <a:pt x="83" y="2894"/>
                    </a:lnTo>
                    <a:lnTo>
                      <a:pt x="86" y="2902"/>
                    </a:lnTo>
                    <a:lnTo>
                      <a:pt x="95" y="2899"/>
                    </a:lnTo>
                    <a:lnTo>
                      <a:pt x="17" y="2279"/>
                    </a:lnTo>
                    <a:lnTo>
                      <a:pt x="9" y="2279"/>
                    </a:lnTo>
                    <a:lnTo>
                      <a:pt x="12" y="2287"/>
                    </a:lnTo>
                    <a:lnTo>
                      <a:pt x="9" y="2279"/>
                    </a:lnTo>
                    <a:lnTo>
                      <a:pt x="0" y="2281"/>
                    </a:lnTo>
                    <a:lnTo>
                      <a:pt x="78" y="2902"/>
                    </a:lnTo>
                    <a:lnTo>
                      <a:pt x="81" y="2908"/>
                    </a:lnTo>
                    <a:lnTo>
                      <a:pt x="89" y="2908"/>
                    </a:lnTo>
                    <a:lnTo>
                      <a:pt x="191" y="2874"/>
                    </a:lnTo>
                    <a:lnTo>
                      <a:pt x="305" y="2836"/>
                    </a:lnTo>
                    <a:lnTo>
                      <a:pt x="457" y="2782"/>
                    </a:lnTo>
                    <a:lnTo>
                      <a:pt x="645" y="2708"/>
                    </a:lnTo>
                    <a:lnTo>
                      <a:pt x="864" y="2618"/>
                    </a:lnTo>
                    <a:lnTo>
                      <a:pt x="986" y="2566"/>
                    </a:lnTo>
                    <a:lnTo>
                      <a:pt x="1112" y="2508"/>
                    </a:lnTo>
                    <a:lnTo>
                      <a:pt x="1248" y="2446"/>
                    </a:lnTo>
                    <a:lnTo>
                      <a:pt x="1390" y="2380"/>
                    </a:lnTo>
                    <a:lnTo>
                      <a:pt x="1536" y="2306"/>
                    </a:lnTo>
                    <a:lnTo>
                      <a:pt x="1688" y="2230"/>
                    </a:lnTo>
                    <a:lnTo>
                      <a:pt x="1845" y="2148"/>
                    </a:lnTo>
                    <a:lnTo>
                      <a:pt x="2007" y="2059"/>
                    </a:lnTo>
                    <a:lnTo>
                      <a:pt x="2175" y="1967"/>
                    </a:lnTo>
                    <a:lnTo>
                      <a:pt x="2344" y="1868"/>
                    </a:lnTo>
                    <a:lnTo>
                      <a:pt x="2518" y="1761"/>
                    </a:lnTo>
                    <a:lnTo>
                      <a:pt x="2698" y="1652"/>
                    </a:lnTo>
                    <a:lnTo>
                      <a:pt x="2878" y="1538"/>
                    </a:lnTo>
                    <a:lnTo>
                      <a:pt x="3061" y="1415"/>
                    </a:lnTo>
                    <a:lnTo>
                      <a:pt x="3245" y="1286"/>
                    </a:lnTo>
                    <a:lnTo>
                      <a:pt x="3433" y="1152"/>
                    </a:lnTo>
                    <a:lnTo>
                      <a:pt x="3622" y="1013"/>
                    </a:lnTo>
                    <a:lnTo>
                      <a:pt x="3813" y="865"/>
                    </a:lnTo>
                    <a:lnTo>
                      <a:pt x="4004" y="711"/>
                    </a:lnTo>
                    <a:lnTo>
                      <a:pt x="4195" y="551"/>
                    </a:lnTo>
                    <a:lnTo>
                      <a:pt x="4197" y="544"/>
                    </a:lnTo>
                    <a:lnTo>
                      <a:pt x="4195" y="539"/>
                    </a:lnTo>
                    <a:lnTo>
                      <a:pt x="3728" y="4"/>
                    </a:lnTo>
                    <a:lnTo>
                      <a:pt x="3721" y="0"/>
                    </a:lnTo>
                    <a:lnTo>
                      <a:pt x="3716" y="4"/>
                    </a:lnTo>
                    <a:lnTo>
                      <a:pt x="3536" y="154"/>
                    </a:lnTo>
                    <a:lnTo>
                      <a:pt x="3359" y="302"/>
                    </a:lnTo>
                    <a:lnTo>
                      <a:pt x="3183" y="443"/>
                    </a:lnTo>
                    <a:lnTo>
                      <a:pt x="3005" y="580"/>
                    </a:lnTo>
                    <a:lnTo>
                      <a:pt x="2833" y="711"/>
                    </a:lnTo>
                    <a:lnTo>
                      <a:pt x="2662" y="837"/>
                    </a:lnTo>
                    <a:lnTo>
                      <a:pt x="2493" y="958"/>
                    </a:lnTo>
                    <a:lnTo>
                      <a:pt x="2328" y="1072"/>
                    </a:lnTo>
                    <a:lnTo>
                      <a:pt x="2167" y="1182"/>
                    </a:lnTo>
                    <a:lnTo>
                      <a:pt x="2007" y="1286"/>
                    </a:lnTo>
                    <a:lnTo>
                      <a:pt x="1852" y="1381"/>
                    </a:lnTo>
                    <a:lnTo>
                      <a:pt x="1699" y="1471"/>
                    </a:lnTo>
                    <a:lnTo>
                      <a:pt x="1552" y="1556"/>
                    </a:lnTo>
                    <a:lnTo>
                      <a:pt x="1409" y="1636"/>
                    </a:lnTo>
                    <a:lnTo>
                      <a:pt x="1271" y="1707"/>
                    </a:lnTo>
                    <a:lnTo>
                      <a:pt x="1138" y="1773"/>
                    </a:lnTo>
                    <a:lnTo>
                      <a:pt x="841" y="1909"/>
                    </a:lnTo>
                    <a:lnTo>
                      <a:pt x="515" y="2057"/>
                    </a:lnTo>
                    <a:lnTo>
                      <a:pt x="219" y="2185"/>
                    </a:lnTo>
                    <a:lnTo>
                      <a:pt x="97" y="2238"/>
                    </a:lnTo>
                    <a:lnTo>
                      <a:pt x="6" y="2270"/>
                    </a:lnTo>
                    <a:lnTo>
                      <a:pt x="3" y="2276"/>
                    </a:lnTo>
                    <a:lnTo>
                      <a:pt x="0" y="2281"/>
                    </a:lnTo>
                    <a:lnTo>
                      <a:pt x="9" y="2279"/>
                    </a:lnTo>
                    <a:close/>
                  </a:path>
                </a:pathLst>
              </a:custGeom>
              <a:solidFill>
                <a:srgbClr val="773F2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4" name="Freeform 246"/>
              <p:cNvSpPr>
                <a:spLocks/>
              </p:cNvSpPr>
              <p:nvPr/>
            </p:nvSpPr>
            <p:spPr bwMode="auto">
              <a:xfrm>
                <a:off x="3698" y="2624"/>
                <a:ext cx="391" cy="273"/>
              </a:xfrm>
              <a:custGeom>
                <a:avLst/>
                <a:gdLst/>
                <a:ahLst/>
                <a:cxnLst>
                  <a:cxn ang="0">
                    <a:pos x="3096" y="0"/>
                  </a:cxn>
                  <a:cxn ang="0">
                    <a:pos x="2964" y="99"/>
                  </a:cxn>
                  <a:cxn ang="0">
                    <a:pos x="2833" y="191"/>
                  </a:cxn>
                  <a:cxn ang="0">
                    <a:pos x="2703" y="279"/>
                  </a:cxn>
                  <a:cxn ang="0">
                    <a:pos x="2576" y="363"/>
                  </a:cxn>
                  <a:cxn ang="0">
                    <a:pos x="2452" y="446"/>
                  </a:cxn>
                  <a:cxn ang="0">
                    <a:pos x="2327" y="522"/>
                  </a:cxn>
                  <a:cxn ang="0">
                    <a:pos x="2205" y="596"/>
                  </a:cxn>
                  <a:cxn ang="0">
                    <a:pos x="2084" y="664"/>
                  </a:cxn>
                  <a:cxn ang="0">
                    <a:pos x="1967" y="730"/>
                  </a:cxn>
                  <a:cxn ang="0">
                    <a:pos x="1852" y="793"/>
                  </a:cxn>
                  <a:cxn ang="0">
                    <a:pos x="1738" y="853"/>
                  </a:cxn>
                  <a:cxn ang="0">
                    <a:pos x="1624" y="910"/>
                  </a:cxn>
                  <a:cxn ang="0">
                    <a:pos x="1517" y="963"/>
                  </a:cxn>
                  <a:cxn ang="0">
                    <a:pos x="1409" y="1014"/>
                  </a:cxn>
                  <a:cxn ang="0">
                    <a:pos x="1204" y="1104"/>
                  </a:cxn>
                  <a:cxn ang="0">
                    <a:pos x="1010" y="1186"/>
                  </a:cxn>
                  <a:cxn ang="0">
                    <a:pos x="825" y="1256"/>
                  </a:cxn>
                  <a:cxn ang="0">
                    <a:pos x="653" y="1315"/>
                  </a:cxn>
                  <a:cxn ang="0">
                    <a:pos x="496" y="1367"/>
                  </a:cxn>
                  <a:cxn ang="0">
                    <a:pos x="350" y="1411"/>
                  </a:cxn>
                  <a:cxn ang="0">
                    <a:pos x="219" y="1447"/>
                  </a:cxn>
                  <a:cxn ang="0">
                    <a:pos x="103" y="1474"/>
                  </a:cxn>
                  <a:cxn ang="0">
                    <a:pos x="0" y="1496"/>
                  </a:cxn>
                  <a:cxn ang="0">
                    <a:pos x="91" y="1909"/>
                  </a:cxn>
                  <a:cxn ang="0">
                    <a:pos x="258" y="1851"/>
                  </a:cxn>
                  <a:cxn ang="0">
                    <a:pos x="371" y="1810"/>
                  </a:cxn>
                  <a:cxn ang="0">
                    <a:pos x="498" y="1761"/>
                  </a:cxn>
                  <a:cxn ang="0">
                    <a:pos x="645" y="1701"/>
                  </a:cxn>
                  <a:cxn ang="0">
                    <a:pos x="808" y="1633"/>
                  </a:cxn>
                  <a:cxn ang="0">
                    <a:pos x="983" y="1556"/>
                  </a:cxn>
                  <a:cxn ang="0">
                    <a:pos x="1174" y="1469"/>
                  </a:cxn>
                  <a:cxn ang="0">
                    <a:pos x="1376" y="1370"/>
                  </a:cxn>
                  <a:cxn ang="0">
                    <a:pos x="1591" y="1263"/>
                  </a:cxn>
                  <a:cxn ang="0">
                    <a:pos x="1815" y="1145"/>
                  </a:cxn>
                  <a:cxn ang="0">
                    <a:pos x="2048" y="1017"/>
                  </a:cxn>
                  <a:cxn ang="0">
                    <a:pos x="2288" y="876"/>
                  </a:cxn>
                  <a:cxn ang="0">
                    <a:pos x="2538" y="724"/>
                  </a:cxn>
                  <a:cxn ang="0">
                    <a:pos x="2665" y="646"/>
                  </a:cxn>
                  <a:cxn ang="0">
                    <a:pos x="2795" y="561"/>
                  </a:cxn>
                  <a:cxn ang="0">
                    <a:pos x="2924" y="475"/>
                  </a:cxn>
                  <a:cxn ang="0">
                    <a:pos x="3055" y="385"/>
                  </a:cxn>
                  <a:cxn ang="0">
                    <a:pos x="3129" y="227"/>
                  </a:cxn>
                  <a:cxn ang="0">
                    <a:pos x="3116" y="155"/>
                  </a:cxn>
                  <a:cxn ang="0">
                    <a:pos x="3105" y="82"/>
                  </a:cxn>
                  <a:cxn ang="0">
                    <a:pos x="3096" y="0"/>
                  </a:cxn>
                </a:cxnLst>
                <a:rect l="0" t="0" r="r" b="b"/>
                <a:pathLst>
                  <a:path w="3129" h="1909">
                    <a:moveTo>
                      <a:pt x="3096" y="0"/>
                    </a:moveTo>
                    <a:lnTo>
                      <a:pt x="2964" y="99"/>
                    </a:lnTo>
                    <a:lnTo>
                      <a:pt x="2833" y="191"/>
                    </a:lnTo>
                    <a:lnTo>
                      <a:pt x="2703" y="279"/>
                    </a:lnTo>
                    <a:lnTo>
                      <a:pt x="2576" y="363"/>
                    </a:lnTo>
                    <a:lnTo>
                      <a:pt x="2452" y="446"/>
                    </a:lnTo>
                    <a:lnTo>
                      <a:pt x="2327" y="522"/>
                    </a:lnTo>
                    <a:lnTo>
                      <a:pt x="2205" y="596"/>
                    </a:lnTo>
                    <a:lnTo>
                      <a:pt x="2084" y="664"/>
                    </a:lnTo>
                    <a:lnTo>
                      <a:pt x="1967" y="730"/>
                    </a:lnTo>
                    <a:lnTo>
                      <a:pt x="1852" y="793"/>
                    </a:lnTo>
                    <a:lnTo>
                      <a:pt x="1738" y="853"/>
                    </a:lnTo>
                    <a:lnTo>
                      <a:pt x="1624" y="910"/>
                    </a:lnTo>
                    <a:lnTo>
                      <a:pt x="1517" y="963"/>
                    </a:lnTo>
                    <a:lnTo>
                      <a:pt x="1409" y="1014"/>
                    </a:lnTo>
                    <a:lnTo>
                      <a:pt x="1204" y="1104"/>
                    </a:lnTo>
                    <a:lnTo>
                      <a:pt x="1010" y="1186"/>
                    </a:lnTo>
                    <a:lnTo>
                      <a:pt x="825" y="1256"/>
                    </a:lnTo>
                    <a:lnTo>
                      <a:pt x="653" y="1315"/>
                    </a:lnTo>
                    <a:lnTo>
                      <a:pt x="496" y="1367"/>
                    </a:lnTo>
                    <a:lnTo>
                      <a:pt x="350" y="1411"/>
                    </a:lnTo>
                    <a:lnTo>
                      <a:pt x="219" y="1447"/>
                    </a:lnTo>
                    <a:lnTo>
                      <a:pt x="103" y="1474"/>
                    </a:lnTo>
                    <a:lnTo>
                      <a:pt x="0" y="1496"/>
                    </a:lnTo>
                    <a:lnTo>
                      <a:pt x="91" y="1909"/>
                    </a:lnTo>
                    <a:lnTo>
                      <a:pt x="258" y="1851"/>
                    </a:lnTo>
                    <a:lnTo>
                      <a:pt x="371" y="1810"/>
                    </a:lnTo>
                    <a:lnTo>
                      <a:pt x="498" y="1761"/>
                    </a:lnTo>
                    <a:lnTo>
                      <a:pt x="645" y="1701"/>
                    </a:lnTo>
                    <a:lnTo>
                      <a:pt x="808" y="1633"/>
                    </a:lnTo>
                    <a:lnTo>
                      <a:pt x="983" y="1556"/>
                    </a:lnTo>
                    <a:lnTo>
                      <a:pt x="1174" y="1469"/>
                    </a:lnTo>
                    <a:lnTo>
                      <a:pt x="1376" y="1370"/>
                    </a:lnTo>
                    <a:lnTo>
                      <a:pt x="1591" y="1263"/>
                    </a:lnTo>
                    <a:lnTo>
                      <a:pt x="1815" y="1145"/>
                    </a:lnTo>
                    <a:lnTo>
                      <a:pt x="2048" y="1017"/>
                    </a:lnTo>
                    <a:lnTo>
                      <a:pt x="2288" y="876"/>
                    </a:lnTo>
                    <a:lnTo>
                      <a:pt x="2538" y="724"/>
                    </a:lnTo>
                    <a:lnTo>
                      <a:pt x="2665" y="646"/>
                    </a:lnTo>
                    <a:lnTo>
                      <a:pt x="2795" y="561"/>
                    </a:lnTo>
                    <a:lnTo>
                      <a:pt x="2924" y="475"/>
                    </a:lnTo>
                    <a:lnTo>
                      <a:pt x="3055" y="385"/>
                    </a:lnTo>
                    <a:lnTo>
                      <a:pt x="3129" y="227"/>
                    </a:lnTo>
                    <a:lnTo>
                      <a:pt x="3116" y="155"/>
                    </a:lnTo>
                    <a:lnTo>
                      <a:pt x="3105" y="82"/>
                    </a:lnTo>
                    <a:lnTo>
                      <a:pt x="3096" y="0"/>
                    </a:lnTo>
                    <a:close/>
                  </a:path>
                </a:pathLst>
              </a:custGeom>
              <a:solidFill>
                <a:srgbClr val="F4D35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5" name="Freeform 247"/>
              <p:cNvSpPr>
                <a:spLocks/>
              </p:cNvSpPr>
              <p:nvPr/>
            </p:nvSpPr>
            <p:spPr bwMode="auto">
              <a:xfrm>
                <a:off x="3710" y="2679"/>
                <a:ext cx="370" cy="219"/>
              </a:xfrm>
              <a:custGeom>
                <a:avLst/>
                <a:gdLst/>
                <a:ahLst/>
                <a:cxnLst>
                  <a:cxn ang="0">
                    <a:pos x="2964" y="0"/>
                  </a:cxn>
                  <a:cxn ang="0">
                    <a:pos x="2833" y="90"/>
                  </a:cxn>
                  <a:cxn ang="0">
                    <a:pos x="2704" y="176"/>
                  </a:cxn>
                  <a:cxn ang="0">
                    <a:pos x="2574" y="261"/>
                  </a:cxn>
                  <a:cxn ang="0">
                    <a:pos x="2447" y="339"/>
                  </a:cxn>
                  <a:cxn ang="0">
                    <a:pos x="2197" y="491"/>
                  </a:cxn>
                  <a:cxn ang="0">
                    <a:pos x="1957" y="632"/>
                  </a:cxn>
                  <a:cxn ang="0">
                    <a:pos x="1724" y="760"/>
                  </a:cxn>
                  <a:cxn ang="0">
                    <a:pos x="1500" y="878"/>
                  </a:cxn>
                  <a:cxn ang="0">
                    <a:pos x="1285" y="985"/>
                  </a:cxn>
                  <a:cxn ang="0">
                    <a:pos x="1083" y="1084"/>
                  </a:cxn>
                  <a:cxn ang="0">
                    <a:pos x="892" y="1171"/>
                  </a:cxn>
                  <a:cxn ang="0">
                    <a:pos x="717" y="1248"/>
                  </a:cxn>
                  <a:cxn ang="0">
                    <a:pos x="554" y="1316"/>
                  </a:cxn>
                  <a:cxn ang="0">
                    <a:pos x="407" y="1376"/>
                  </a:cxn>
                  <a:cxn ang="0">
                    <a:pos x="280" y="1425"/>
                  </a:cxn>
                  <a:cxn ang="0">
                    <a:pos x="167" y="1466"/>
                  </a:cxn>
                  <a:cxn ang="0">
                    <a:pos x="0" y="1524"/>
                  </a:cxn>
                  <a:cxn ang="0">
                    <a:pos x="0" y="1532"/>
                  </a:cxn>
                  <a:cxn ang="0">
                    <a:pos x="167" y="1474"/>
                  </a:cxn>
                  <a:cxn ang="0">
                    <a:pos x="280" y="1433"/>
                  </a:cxn>
                  <a:cxn ang="0">
                    <a:pos x="407" y="1384"/>
                  </a:cxn>
                  <a:cxn ang="0">
                    <a:pos x="554" y="1324"/>
                  </a:cxn>
                  <a:cxn ang="0">
                    <a:pos x="714" y="1258"/>
                  </a:cxn>
                  <a:cxn ang="0">
                    <a:pos x="892" y="1179"/>
                  </a:cxn>
                  <a:cxn ang="0">
                    <a:pos x="1080" y="1094"/>
                  </a:cxn>
                  <a:cxn ang="0">
                    <a:pos x="1281" y="996"/>
                  </a:cxn>
                  <a:cxn ang="0">
                    <a:pos x="1495" y="890"/>
                  </a:cxn>
                  <a:cxn ang="0">
                    <a:pos x="1719" y="772"/>
                  </a:cxn>
                  <a:cxn ang="0">
                    <a:pos x="1952" y="643"/>
                  </a:cxn>
                  <a:cxn ang="0">
                    <a:pos x="2195" y="504"/>
                  </a:cxn>
                  <a:cxn ang="0">
                    <a:pos x="2441" y="353"/>
                  </a:cxn>
                  <a:cxn ang="0">
                    <a:pos x="2568" y="274"/>
                  </a:cxn>
                  <a:cxn ang="0">
                    <a:pos x="2699" y="189"/>
                  </a:cxn>
                  <a:cxn ang="0">
                    <a:pos x="2826" y="104"/>
                  </a:cxn>
                  <a:cxn ang="0">
                    <a:pos x="2959" y="17"/>
                  </a:cxn>
                  <a:cxn ang="0">
                    <a:pos x="2964" y="0"/>
                  </a:cxn>
                </a:cxnLst>
                <a:rect l="0" t="0" r="r" b="b"/>
                <a:pathLst>
                  <a:path w="2964" h="1532">
                    <a:moveTo>
                      <a:pt x="2964" y="0"/>
                    </a:moveTo>
                    <a:lnTo>
                      <a:pt x="2833" y="90"/>
                    </a:lnTo>
                    <a:lnTo>
                      <a:pt x="2704" y="176"/>
                    </a:lnTo>
                    <a:lnTo>
                      <a:pt x="2574" y="261"/>
                    </a:lnTo>
                    <a:lnTo>
                      <a:pt x="2447" y="339"/>
                    </a:lnTo>
                    <a:lnTo>
                      <a:pt x="2197" y="491"/>
                    </a:lnTo>
                    <a:lnTo>
                      <a:pt x="1957" y="632"/>
                    </a:lnTo>
                    <a:lnTo>
                      <a:pt x="1724" y="760"/>
                    </a:lnTo>
                    <a:lnTo>
                      <a:pt x="1500" y="878"/>
                    </a:lnTo>
                    <a:lnTo>
                      <a:pt x="1285" y="985"/>
                    </a:lnTo>
                    <a:lnTo>
                      <a:pt x="1083" y="1084"/>
                    </a:lnTo>
                    <a:lnTo>
                      <a:pt x="892" y="1171"/>
                    </a:lnTo>
                    <a:lnTo>
                      <a:pt x="717" y="1248"/>
                    </a:lnTo>
                    <a:lnTo>
                      <a:pt x="554" y="1316"/>
                    </a:lnTo>
                    <a:lnTo>
                      <a:pt x="407" y="1376"/>
                    </a:lnTo>
                    <a:lnTo>
                      <a:pt x="280" y="1425"/>
                    </a:lnTo>
                    <a:lnTo>
                      <a:pt x="167" y="1466"/>
                    </a:lnTo>
                    <a:lnTo>
                      <a:pt x="0" y="1524"/>
                    </a:lnTo>
                    <a:lnTo>
                      <a:pt x="0" y="1532"/>
                    </a:lnTo>
                    <a:lnTo>
                      <a:pt x="167" y="1474"/>
                    </a:lnTo>
                    <a:lnTo>
                      <a:pt x="280" y="1433"/>
                    </a:lnTo>
                    <a:lnTo>
                      <a:pt x="407" y="1384"/>
                    </a:lnTo>
                    <a:lnTo>
                      <a:pt x="554" y="1324"/>
                    </a:lnTo>
                    <a:lnTo>
                      <a:pt x="714" y="1258"/>
                    </a:lnTo>
                    <a:lnTo>
                      <a:pt x="892" y="1179"/>
                    </a:lnTo>
                    <a:lnTo>
                      <a:pt x="1080" y="1094"/>
                    </a:lnTo>
                    <a:lnTo>
                      <a:pt x="1281" y="996"/>
                    </a:lnTo>
                    <a:lnTo>
                      <a:pt x="1495" y="890"/>
                    </a:lnTo>
                    <a:lnTo>
                      <a:pt x="1719" y="772"/>
                    </a:lnTo>
                    <a:lnTo>
                      <a:pt x="1952" y="643"/>
                    </a:lnTo>
                    <a:lnTo>
                      <a:pt x="2195" y="504"/>
                    </a:lnTo>
                    <a:lnTo>
                      <a:pt x="2441" y="353"/>
                    </a:lnTo>
                    <a:lnTo>
                      <a:pt x="2568" y="274"/>
                    </a:lnTo>
                    <a:lnTo>
                      <a:pt x="2699" y="189"/>
                    </a:lnTo>
                    <a:lnTo>
                      <a:pt x="2826" y="104"/>
                    </a:lnTo>
                    <a:lnTo>
                      <a:pt x="2959" y="17"/>
                    </a:lnTo>
                    <a:lnTo>
                      <a:pt x="2964" y="0"/>
                    </a:lnTo>
                    <a:close/>
                  </a:path>
                </a:pathLst>
              </a:custGeom>
              <a:solidFill>
                <a:srgbClr val="75372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6" name="Freeform 248"/>
              <p:cNvSpPr>
                <a:spLocks/>
              </p:cNvSpPr>
              <p:nvPr/>
            </p:nvSpPr>
            <p:spPr bwMode="auto">
              <a:xfrm>
                <a:off x="4166" y="2400"/>
                <a:ext cx="168" cy="166"/>
              </a:xfrm>
              <a:custGeom>
                <a:avLst/>
                <a:gdLst/>
                <a:ahLst/>
                <a:cxnLst>
                  <a:cxn ang="0">
                    <a:pos x="0" y="586"/>
                  </a:cxn>
                  <a:cxn ang="0">
                    <a:pos x="17" y="443"/>
                  </a:cxn>
                  <a:cxn ang="0">
                    <a:pos x="37" y="288"/>
                  </a:cxn>
                  <a:cxn ang="0">
                    <a:pos x="34" y="112"/>
                  </a:cxn>
                  <a:cxn ang="0">
                    <a:pos x="40" y="58"/>
                  </a:cxn>
                  <a:cxn ang="0">
                    <a:pos x="73" y="39"/>
                  </a:cxn>
                  <a:cxn ang="0">
                    <a:pos x="145" y="55"/>
                  </a:cxn>
                  <a:cxn ang="0">
                    <a:pos x="203" y="97"/>
                  </a:cxn>
                  <a:cxn ang="0">
                    <a:pos x="245" y="151"/>
                  </a:cxn>
                  <a:cxn ang="0">
                    <a:pos x="266" y="216"/>
                  </a:cxn>
                  <a:cxn ang="0">
                    <a:pos x="278" y="373"/>
                  </a:cxn>
                  <a:cxn ang="0">
                    <a:pos x="433" y="262"/>
                  </a:cxn>
                  <a:cxn ang="0">
                    <a:pos x="654" y="97"/>
                  </a:cxn>
                  <a:cxn ang="0">
                    <a:pos x="776" y="22"/>
                  </a:cxn>
                  <a:cxn ang="0">
                    <a:pos x="859" y="0"/>
                  </a:cxn>
                  <a:cxn ang="0">
                    <a:pos x="897" y="11"/>
                  </a:cxn>
                  <a:cxn ang="0">
                    <a:pos x="917" y="36"/>
                  </a:cxn>
                  <a:cxn ang="0">
                    <a:pos x="917" y="90"/>
                  </a:cxn>
                  <a:cxn ang="0">
                    <a:pos x="875" y="170"/>
                  </a:cxn>
                  <a:cxn ang="0">
                    <a:pos x="748" y="315"/>
                  </a:cxn>
                  <a:cxn ang="0">
                    <a:pos x="698" y="400"/>
                  </a:cxn>
                  <a:cxn ang="0">
                    <a:pos x="966" y="269"/>
                  </a:cxn>
                  <a:cxn ang="0">
                    <a:pos x="1113" y="219"/>
                  </a:cxn>
                  <a:cxn ang="0">
                    <a:pos x="1196" y="211"/>
                  </a:cxn>
                  <a:cxn ang="0">
                    <a:pos x="1243" y="221"/>
                  </a:cxn>
                  <a:cxn ang="0">
                    <a:pos x="1273" y="255"/>
                  </a:cxn>
                  <a:cxn ang="0">
                    <a:pos x="1276" y="290"/>
                  </a:cxn>
                  <a:cxn ang="0">
                    <a:pos x="1254" y="329"/>
                  </a:cxn>
                  <a:cxn ang="0">
                    <a:pos x="1160" y="416"/>
                  </a:cxn>
                  <a:cxn ang="0">
                    <a:pos x="980" y="525"/>
                  </a:cxn>
                  <a:cxn ang="0">
                    <a:pos x="878" y="613"/>
                  </a:cxn>
                  <a:cxn ang="0">
                    <a:pos x="1149" y="591"/>
                  </a:cxn>
                  <a:cxn ang="0">
                    <a:pos x="1254" y="599"/>
                  </a:cxn>
                  <a:cxn ang="0">
                    <a:pos x="1323" y="624"/>
                  </a:cxn>
                  <a:cxn ang="0">
                    <a:pos x="1343" y="649"/>
                  </a:cxn>
                  <a:cxn ang="0">
                    <a:pos x="1337" y="678"/>
                  </a:cxn>
                  <a:cxn ang="0">
                    <a:pos x="1295" y="725"/>
                  </a:cxn>
                  <a:cxn ang="0">
                    <a:pos x="1196" y="777"/>
                  </a:cxn>
                  <a:cxn ang="0">
                    <a:pos x="986" y="848"/>
                  </a:cxn>
                  <a:cxn ang="0">
                    <a:pos x="936" y="920"/>
                  </a:cxn>
                  <a:cxn ang="0">
                    <a:pos x="1110" y="982"/>
                  </a:cxn>
                  <a:cxn ang="0">
                    <a:pos x="1143" y="1009"/>
                  </a:cxn>
                  <a:cxn ang="0">
                    <a:pos x="1147" y="1034"/>
                  </a:cxn>
                  <a:cxn ang="0">
                    <a:pos x="1107" y="1058"/>
                  </a:cxn>
                  <a:cxn ang="0">
                    <a:pos x="988" y="1086"/>
                  </a:cxn>
                  <a:cxn ang="0">
                    <a:pos x="826" y="1097"/>
                  </a:cxn>
                  <a:cxn ang="0">
                    <a:pos x="678" y="1102"/>
                  </a:cxn>
                  <a:cxn ang="0">
                    <a:pos x="364" y="1162"/>
                  </a:cxn>
                </a:cxnLst>
                <a:rect l="0" t="0" r="r" b="b"/>
                <a:pathLst>
                  <a:path w="1343" h="1162">
                    <a:moveTo>
                      <a:pt x="9" y="760"/>
                    </a:moveTo>
                    <a:lnTo>
                      <a:pt x="0" y="662"/>
                    </a:lnTo>
                    <a:lnTo>
                      <a:pt x="0" y="586"/>
                    </a:lnTo>
                    <a:lnTo>
                      <a:pt x="0" y="552"/>
                    </a:lnTo>
                    <a:lnTo>
                      <a:pt x="4" y="518"/>
                    </a:lnTo>
                    <a:lnTo>
                      <a:pt x="17" y="443"/>
                    </a:lnTo>
                    <a:lnTo>
                      <a:pt x="28" y="388"/>
                    </a:lnTo>
                    <a:lnTo>
                      <a:pt x="34" y="334"/>
                    </a:lnTo>
                    <a:lnTo>
                      <a:pt x="37" y="288"/>
                    </a:lnTo>
                    <a:lnTo>
                      <a:pt x="40" y="244"/>
                    </a:lnTo>
                    <a:lnTo>
                      <a:pt x="37" y="170"/>
                    </a:lnTo>
                    <a:lnTo>
                      <a:pt x="34" y="112"/>
                    </a:lnTo>
                    <a:lnTo>
                      <a:pt x="34" y="90"/>
                    </a:lnTo>
                    <a:lnTo>
                      <a:pt x="37" y="71"/>
                    </a:lnTo>
                    <a:lnTo>
                      <a:pt x="40" y="58"/>
                    </a:lnTo>
                    <a:lnTo>
                      <a:pt x="48" y="47"/>
                    </a:lnTo>
                    <a:lnTo>
                      <a:pt x="59" y="41"/>
                    </a:lnTo>
                    <a:lnTo>
                      <a:pt x="73" y="39"/>
                    </a:lnTo>
                    <a:lnTo>
                      <a:pt x="92" y="39"/>
                    </a:lnTo>
                    <a:lnTo>
                      <a:pt x="119" y="44"/>
                    </a:lnTo>
                    <a:lnTo>
                      <a:pt x="145" y="55"/>
                    </a:lnTo>
                    <a:lnTo>
                      <a:pt x="167" y="68"/>
                    </a:lnTo>
                    <a:lnTo>
                      <a:pt x="186" y="83"/>
                    </a:lnTo>
                    <a:lnTo>
                      <a:pt x="203" y="97"/>
                    </a:lnTo>
                    <a:lnTo>
                      <a:pt x="219" y="115"/>
                    </a:lnTo>
                    <a:lnTo>
                      <a:pt x="233" y="131"/>
                    </a:lnTo>
                    <a:lnTo>
                      <a:pt x="245" y="151"/>
                    </a:lnTo>
                    <a:lnTo>
                      <a:pt x="252" y="170"/>
                    </a:lnTo>
                    <a:lnTo>
                      <a:pt x="261" y="192"/>
                    </a:lnTo>
                    <a:lnTo>
                      <a:pt x="266" y="216"/>
                    </a:lnTo>
                    <a:lnTo>
                      <a:pt x="274" y="262"/>
                    </a:lnTo>
                    <a:lnTo>
                      <a:pt x="278" y="315"/>
                    </a:lnTo>
                    <a:lnTo>
                      <a:pt x="278" y="373"/>
                    </a:lnTo>
                    <a:lnTo>
                      <a:pt x="314" y="351"/>
                    </a:lnTo>
                    <a:lnTo>
                      <a:pt x="350" y="325"/>
                    </a:lnTo>
                    <a:lnTo>
                      <a:pt x="433" y="262"/>
                    </a:lnTo>
                    <a:lnTo>
                      <a:pt x="521" y="194"/>
                    </a:lnTo>
                    <a:lnTo>
                      <a:pt x="609" y="126"/>
                    </a:lnTo>
                    <a:lnTo>
                      <a:pt x="654" y="97"/>
                    </a:lnTo>
                    <a:lnTo>
                      <a:pt x="698" y="66"/>
                    </a:lnTo>
                    <a:lnTo>
                      <a:pt x="737" y="41"/>
                    </a:lnTo>
                    <a:lnTo>
                      <a:pt x="776" y="22"/>
                    </a:lnTo>
                    <a:lnTo>
                      <a:pt x="812" y="8"/>
                    </a:lnTo>
                    <a:lnTo>
                      <a:pt x="845" y="3"/>
                    </a:lnTo>
                    <a:lnTo>
                      <a:pt x="859" y="0"/>
                    </a:lnTo>
                    <a:lnTo>
                      <a:pt x="872" y="3"/>
                    </a:lnTo>
                    <a:lnTo>
                      <a:pt x="886" y="6"/>
                    </a:lnTo>
                    <a:lnTo>
                      <a:pt x="897" y="11"/>
                    </a:lnTo>
                    <a:lnTo>
                      <a:pt x="905" y="20"/>
                    </a:lnTo>
                    <a:lnTo>
                      <a:pt x="911" y="27"/>
                    </a:lnTo>
                    <a:lnTo>
                      <a:pt x="917" y="36"/>
                    </a:lnTo>
                    <a:lnTo>
                      <a:pt x="919" y="47"/>
                    </a:lnTo>
                    <a:lnTo>
                      <a:pt x="922" y="68"/>
                    </a:lnTo>
                    <a:lnTo>
                      <a:pt x="917" y="90"/>
                    </a:lnTo>
                    <a:lnTo>
                      <a:pt x="905" y="115"/>
                    </a:lnTo>
                    <a:lnTo>
                      <a:pt x="892" y="143"/>
                    </a:lnTo>
                    <a:lnTo>
                      <a:pt x="875" y="170"/>
                    </a:lnTo>
                    <a:lnTo>
                      <a:pt x="853" y="200"/>
                    </a:lnTo>
                    <a:lnTo>
                      <a:pt x="803" y="257"/>
                    </a:lnTo>
                    <a:lnTo>
                      <a:pt x="748" y="315"/>
                    </a:lnTo>
                    <a:lnTo>
                      <a:pt x="695" y="373"/>
                    </a:lnTo>
                    <a:lnTo>
                      <a:pt x="650" y="422"/>
                    </a:lnTo>
                    <a:lnTo>
                      <a:pt x="698" y="400"/>
                    </a:lnTo>
                    <a:lnTo>
                      <a:pt x="773" y="361"/>
                    </a:lnTo>
                    <a:lnTo>
                      <a:pt x="864" y="315"/>
                    </a:lnTo>
                    <a:lnTo>
                      <a:pt x="966" y="269"/>
                    </a:lnTo>
                    <a:lnTo>
                      <a:pt x="1016" y="249"/>
                    </a:lnTo>
                    <a:lnTo>
                      <a:pt x="1066" y="233"/>
                    </a:lnTo>
                    <a:lnTo>
                      <a:pt x="1113" y="219"/>
                    </a:lnTo>
                    <a:lnTo>
                      <a:pt x="1157" y="211"/>
                    </a:lnTo>
                    <a:lnTo>
                      <a:pt x="1176" y="211"/>
                    </a:lnTo>
                    <a:lnTo>
                      <a:pt x="1196" y="211"/>
                    </a:lnTo>
                    <a:lnTo>
                      <a:pt x="1216" y="213"/>
                    </a:lnTo>
                    <a:lnTo>
                      <a:pt x="1229" y="216"/>
                    </a:lnTo>
                    <a:lnTo>
                      <a:pt x="1243" y="221"/>
                    </a:lnTo>
                    <a:lnTo>
                      <a:pt x="1257" y="230"/>
                    </a:lnTo>
                    <a:lnTo>
                      <a:pt x="1266" y="241"/>
                    </a:lnTo>
                    <a:lnTo>
                      <a:pt x="1273" y="255"/>
                    </a:lnTo>
                    <a:lnTo>
                      <a:pt x="1279" y="266"/>
                    </a:lnTo>
                    <a:lnTo>
                      <a:pt x="1279" y="279"/>
                    </a:lnTo>
                    <a:lnTo>
                      <a:pt x="1276" y="290"/>
                    </a:lnTo>
                    <a:lnTo>
                      <a:pt x="1271" y="303"/>
                    </a:lnTo>
                    <a:lnTo>
                      <a:pt x="1266" y="318"/>
                    </a:lnTo>
                    <a:lnTo>
                      <a:pt x="1254" y="329"/>
                    </a:lnTo>
                    <a:lnTo>
                      <a:pt x="1229" y="359"/>
                    </a:lnTo>
                    <a:lnTo>
                      <a:pt x="1199" y="386"/>
                    </a:lnTo>
                    <a:lnTo>
                      <a:pt x="1160" y="416"/>
                    </a:lnTo>
                    <a:lnTo>
                      <a:pt x="1119" y="443"/>
                    </a:lnTo>
                    <a:lnTo>
                      <a:pt x="1074" y="473"/>
                    </a:lnTo>
                    <a:lnTo>
                      <a:pt x="980" y="525"/>
                    </a:lnTo>
                    <a:lnTo>
                      <a:pt x="895" y="572"/>
                    </a:lnTo>
                    <a:lnTo>
                      <a:pt x="781" y="632"/>
                    </a:lnTo>
                    <a:lnTo>
                      <a:pt x="878" y="613"/>
                    </a:lnTo>
                    <a:lnTo>
                      <a:pt x="972" y="602"/>
                    </a:lnTo>
                    <a:lnTo>
                      <a:pt x="1066" y="594"/>
                    </a:lnTo>
                    <a:lnTo>
                      <a:pt x="1149" y="591"/>
                    </a:lnTo>
                    <a:lnTo>
                      <a:pt x="1188" y="594"/>
                    </a:lnTo>
                    <a:lnTo>
                      <a:pt x="1224" y="596"/>
                    </a:lnTo>
                    <a:lnTo>
                      <a:pt x="1254" y="599"/>
                    </a:lnTo>
                    <a:lnTo>
                      <a:pt x="1281" y="605"/>
                    </a:lnTo>
                    <a:lnTo>
                      <a:pt x="1307" y="613"/>
                    </a:lnTo>
                    <a:lnTo>
                      <a:pt x="1323" y="624"/>
                    </a:lnTo>
                    <a:lnTo>
                      <a:pt x="1335" y="635"/>
                    </a:lnTo>
                    <a:lnTo>
                      <a:pt x="1340" y="643"/>
                    </a:lnTo>
                    <a:lnTo>
                      <a:pt x="1343" y="649"/>
                    </a:lnTo>
                    <a:lnTo>
                      <a:pt x="1343" y="659"/>
                    </a:lnTo>
                    <a:lnTo>
                      <a:pt x="1343" y="671"/>
                    </a:lnTo>
                    <a:lnTo>
                      <a:pt x="1337" y="678"/>
                    </a:lnTo>
                    <a:lnTo>
                      <a:pt x="1335" y="690"/>
                    </a:lnTo>
                    <a:lnTo>
                      <a:pt x="1318" y="709"/>
                    </a:lnTo>
                    <a:lnTo>
                      <a:pt x="1295" y="725"/>
                    </a:lnTo>
                    <a:lnTo>
                      <a:pt x="1266" y="744"/>
                    </a:lnTo>
                    <a:lnTo>
                      <a:pt x="1235" y="760"/>
                    </a:lnTo>
                    <a:lnTo>
                      <a:pt x="1196" y="777"/>
                    </a:lnTo>
                    <a:lnTo>
                      <a:pt x="1157" y="791"/>
                    </a:lnTo>
                    <a:lnTo>
                      <a:pt x="1071" y="821"/>
                    </a:lnTo>
                    <a:lnTo>
                      <a:pt x="986" y="848"/>
                    </a:lnTo>
                    <a:lnTo>
                      <a:pt x="905" y="872"/>
                    </a:lnTo>
                    <a:lnTo>
                      <a:pt x="840" y="898"/>
                    </a:lnTo>
                    <a:lnTo>
                      <a:pt x="936" y="920"/>
                    </a:lnTo>
                    <a:lnTo>
                      <a:pt x="1011" y="944"/>
                    </a:lnTo>
                    <a:lnTo>
                      <a:pt x="1069" y="963"/>
                    </a:lnTo>
                    <a:lnTo>
                      <a:pt x="1110" y="982"/>
                    </a:lnTo>
                    <a:lnTo>
                      <a:pt x="1124" y="993"/>
                    </a:lnTo>
                    <a:lnTo>
                      <a:pt x="1135" y="1002"/>
                    </a:lnTo>
                    <a:lnTo>
                      <a:pt x="1143" y="1009"/>
                    </a:lnTo>
                    <a:lnTo>
                      <a:pt x="1147" y="1017"/>
                    </a:lnTo>
                    <a:lnTo>
                      <a:pt x="1149" y="1026"/>
                    </a:lnTo>
                    <a:lnTo>
                      <a:pt x="1147" y="1034"/>
                    </a:lnTo>
                    <a:lnTo>
                      <a:pt x="1140" y="1039"/>
                    </a:lnTo>
                    <a:lnTo>
                      <a:pt x="1133" y="1048"/>
                    </a:lnTo>
                    <a:lnTo>
                      <a:pt x="1107" y="1058"/>
                    </a:lnTo>
                    <a:lnTo>
                      <a:pt x="1078" y="1070"/>
                    </a:lnTo>
                    <a:lnTo>
                      <a:pt x="1035" y="1078"/>
                    </a:lnTo>
                    <a:lnTo>
                      <a:pt x="988" y="1086"/>
                    </a:lnTo>
                    <a:lnTo>
                      <a:pt x="938" y="1092"/>
                    </a:lnTo>
                    <a:lnTo>
                      <a:pt x="883" y="1094"/>
                    </a:lnTo>
                    <a:lnTo>
                      <a:pt x="826" y="1097"/>
                    </a:lnTo>
                    <a:lnTo>
                      <a:pt x="767" y="1094"/>
                    </a:lnTo>
                    <a:lnTo>
                      <a:pt x="726" y="1097"/>
                    </a:lnTo>
                    <a:lnTo>
                      <a:pt x="678" y="1102"/>
                    </a:lnTo>
                    <a:lnTo>
                      <a:pt x="562" y="1121"/>
                    </a:lnTo>
                    <a:lnTo>
                      <a:pt x="449" y="1143"/>
                    </a:lnTo>
                    <a:lnTo>
                      <a:pt x="364" y="1162"/>
                    </a:lnTo>
                    <a:lnTo>
                      <a:pt x="9" y="760"/>
                    </a:lnTo>
                    <a:close/>
                  </a:path>
                </a:pathLst>
              </a:custGeom>
              <a:solidFill>
                <a:srgbClr val="F1E3C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7" name="Freeform 249"/>
              <p:cNvSpPr>
                <a:spLocks/>
              </p:cNvSpPr>
              <p:nvPr/>
            </p:nvSpPr>
            <p:spPr bwMode="auto">
              <a:xfrm>
                <a:off x="4165" y="2399"/>
                <a:ext cx="170" cy="168"/>
              </a:xfrm>
              <a:custGeom>
                <a:avLst/>
                <a:gdLst/>
                <a:ahLst/>
                <a:cxnLst>
                  <a:cxn ang="0">
                    <a:pos x="19" y="532"/>
                  </a:cxn>
                  <a:cxn ang="0">
                    <a:pos x="55" y="240"/>
                  </a:cxn>
                  <a:cxn ang="0">
                    <a:pos x="61" y="59"/>
                  </a:cxn>
                  <a:cxn ang="0">
                    <a:pos x="126" y="51"/>
                  </a:cxn>
                  <a:cxn ang="0">
                    <a:pos x="212" y="117"/>
                  </a:cxn>
                  <a:cxn ang="0">
                    <a:pos x="276" y="283"/>
                  </a:cxn>
                  <a:cxn ang="0">
                    <a:pos x="321" y="368"/>
                  </a:cxn>
                  <a:cxn ang="0">
                    <a:pos x="741" y="62"/>
                  </a:cxn>
                  <a:cxn ang="0">
                    <a:pos x="899" y="27"/>
                  </a:cxn>
                  <a:cxn ang="0">
                    <a:pos x="921" y="68"/>
                  </a:cxn>
                  <a:cxn ang="0">
                    <a:pos x="840" y="215"/>
                  </a:cxn>
                  <a:cxn ang="0">
                    <a:pos x="655" y="434"/>
                  </a:cxn>
                  <a:cxn ang="0">
                    <a:pos x="971" y="283"/>
                  </a:cxn>
                  <a:cxn ang="0">
                    <a:pos x="1219" y="226"/>
                  </a:cxn>
                  <a:cxn ang="0">
                    <a:pos x="1278" y="273"/>
                  </a:cxn>
                  <a:cxn ang="0">
                    <a:pos x="1211" y="377"/>
                  </a:cxn>
                  <a:cxn ang="0">
                    <a:pos x="785" y="631"/>
                  </a:cxn>
                  <a:cxn ang="0">
                    <a:pos x="973" y="617"/>
                  </a:cxn>
                  <a:cxn ang="0">
                    <a:pos x="1283" y="620"/>
                  </a:cxn>
                  <a:cxn ang="0">
                    <a:pos x="1338" y="683"/>
                  </a:cxn>
                  <a:cxn ang="0">
                    <a:pos x="1181" y="784"/>
                  </a:cxn>
                  <a:cxn ang="0">
                    <a:pos x="838" y="905"/>
                  </a:cxn>
                  <a:cxn ang="0">
                    <a:pos x="1081" y="981"/>
                  </a:cxn>
                  <a:cxn ang="0">
                    <a:pos x="1142" y="1041"/>
                  </a:cxn>
                  <a:cxn ang="0">
                    <a:pos x="899" y="1093"/>
                  </a:cxn>
                  <a:cxn ang="0">
                    <a:pos x="561" y="1120"/>
                  </a:cxn>
                  <a:cxn ang="0">
                    <a:pos x="16" y="767"/>
                  </a:cxn>
                  <a:cxn ang="0">
                    <a:pos x="454" y="1161"/>
                  </a:cxn>
                  <a:cxn ang="0">
                    <a:pos x="816" y="1113"/>
                  </a:cxn>
                  <a:cxn ang="0">
                    <a:pos x="1131" y="1068"/>
                  </a:cxn>
                  <a:cxn ang="0">
                    <a:pos x="1159" y="1014"/>
                  </a:cxn>
                  <a:cxn ang="0">
                    <a:pos x="1045" y="951"/>
                  </a:cxn>
                  <a:cxn ang="0">
                    <a:pos x="990" y="864"/>
                  </a:cxn>
                  <a:cxn ang="0">
                    <a:pos x="1321" y="726"/>
                  </a:cxn>
                  <a:cxn ang="0">
                    <a:pos x="1358" y="656"/>
                  </a:cxn>
                  <a:cxn ang="0">
                    <a:pos x="1333" y="622"/>
                  </a:cxn>
                  <a:cxn ang="0">
                    <a:pos x="1145" y="590"/>
                  </a:cxn>
                  <a:cxn ang="0">
                    <a:pos x="793" y="644"/>
                  </a:cxn>
                  <a:cxn ang="0">
                    <a:pos x="1190" y="417"/>
                  </a:cxn>
                  <a:cxn ang="0">
                    <a:pos x="1292" y="295"/>
                  </a:cxn>
                  <a:cxn ang="0">
                    <a:pos x="1261" y="226"/>
                  </a:cxn>
                  <a:cxn ang="0">
                    <a:pos x="1123" y="218"/>
                  </a:cxn>
                  <a:cxn ang="0">
                    <a:pos x="741" y="377"/>
                  </a:cxn>
                  <a:cxn ang="0">
                    <a:pos x="788" y="300"/>
                  </a:cxn>
                  <a:cxn ang="0">
                    <a:pos x="935" y="90"/>
                  </a:cxn>
                  <a:cxn ang="0">
                    <a:pos x="899" y="7"/>
                  </a:cxn>
                  <a:cxn ang="0">
                    <a:pos x="733" y="46"/>
                  </a:cxn>
                  <a:cxn ang="0">
                    <a:pos x="279" y="371"/>
                  </a:cxn>
                  <a:cxn ang="0">
                    <a:pos x="276" y="196"/>
                  </a:cxn>
                  <a:cxn ang="0">
                    <a:pos x="210" y="92"/>
                  </a:cxn>
                  <a:cxn ang="0">
                    <a:pos x="104" y="37"/>
                  </a:cxn>
                  <a:cxn ang="0">
                    <a:pos x="38" y="65"/>
                  </a:cxn>
                  <a:cxn ang="0">
                    <a:pos x="33" y="332"/>
                  </a:cxn>
                  <a:cxn ang="0">
                    <a:pos x="0" y="606"/>
                  </a:cxn>
                </a:cxnLst>
                <a:rect l="0" t="0" r="r" b="b"/>
                <a:pathLst>
                  <a:path w="1358" h="1178">
                    <a:moveTo>
                      <a:pt x="16" y="767"/>
                    </a:moveTo>
                    <a:lnTo>
                      <a:pt x="24" y="767"/>
                    </a:lnTo>
                    <a:lnTo>
                      <a:pt x="19" y="678"/>
                    </a:lnTo>
                    <a:lnTo>
                      <a:pt x="16" y="606"/>
                    </a:lnTo>
                    <a:lnTo>
                      <a:pt x="16" y="571"/>
                    </a:lnTo>
                    <a:lnTo>
                      <a:pt x="19" y="532"/>
                    </a:lnTo>
                    <a:lnTo>
                      <a:pt x="24" y="494"/>
                    </a:lnTo>
                    <a:lnTo>
                      <a:pt x="33" y="453"/>
                    </a:lnTo>
                    <a:lnTo>
                      <a:pt x="44" y="393"/>
                    </a:lnTo>
                    <a:lnTo>
                      <a:pt x="49" y="336"/>
                    </a:lnTo>
                    <a:lnTo>
                      <a:pt x="52" y="283"/>
                    </a:lnTo>
                    <a:lnTo>
                      <a:pt x="55" y="240"/>
                    </a:lnTo>
                    <a:lnTo>
                      <a:pt x="52" y="163"/>
                    </a:lnTo>
                    <a:lnTo>
                      <a:pt x="49" y="106"/>
                    </a:lnTo>
                    <a:lnTo>
                      <a:pt x="52" y="81"/>
                    </a:lnTo>
                    <a:lnTo>
                      <a:pt x="55" y="70"/>
                    </a:lnTo>
                    <a:lnTo>
                      <a:pt x="57" y="65"/>
                    </a:lnTo>
                    <a:lnTo>
                      <a:pt x="61" y="59"/>
                    </a:lnTo>
                    <a:lnTo>
                      <a:pt x="66" y="56"/>
                    </a:lnTo>
                    <a:lnTo>
                      <a:pt x="74" y="54"/>
                    </a:lnTo>
                    <a:lnTo>
                      <a:pt x="85" y="54"/>
                    </a:lnTo>
                    <a:lnTo>
                      <a:pt x="102" y="54"/>
                    </a:lnTo>
                    <a:lnTo>
                      <a:pt x="124" y="59"/>
                    </a:lnTo>
                    <a:lnTo>
                      <a:pt x="126" y="51"/>
                    </a:lnTo>
                    <a:lnTo>
                      <a:pt x="124" y="59"/>
                    </a:lnTo>
                    <a:lnTo>
                      <a:pt x="143" y="68"/>
                    </a:lnTo>
                    <a:lnTo>
                      <a:pt x="162" y="78"/>
                    </a:lnTo>
                    <a:lnTo>
                      <a:pt x="182" y="92"/>
                    </a:lnTo>
                    <a:lnTo>
                      <a:pt x="199" y="104"/>
                    </a:lnTo>
                    <a:lnTo>
                      <a:pt x="212" y="117"/>
                    </a:lnTo>
                    <a:lnTo>
                      <a:pt x="223" y="133"/>
                    </a:lnTo>
                    <a:lnTo>
                      <a:pt x="235" y="147"/>
                    </a:lnTo>
                    <a:lnTo>
                      <a:pt x="245" y="165"/>
                    </a:lnTo>
                    <a:lnTo>
                      <a:pt x="259" y="201"/>
                    </a:lnTo>
                    <a:lnTo>
                      <a:pt x="271" y="240"/>
                    </a:lnTo>
                    <a:lnTo>
                      <a:pt x="276" y="283"/>
                    </a:lnTo>
                    <a:lnTo>
                      <a:pt x="276" y="332"/>
                    </a:lnTo>
                    <a:lnTo>
                      <a:pt x="276" y="380"/>
                    </a:lnTo>
                    <a:lnTo>
                      <a:pt x="276" y="382"/>
                    </a:lnTo>
                    <a:lnTo>
                      <a:pt x="279" y="387"/>
                    </a:lnTo>
                    <a:lnTo>
                      <a:pt x="287" y="387"/>
                    </a:lnTo>
                    <a:lnTo>
                      <a:pt x="321" y="368"/>
                    </a:lnTo>
                    <a:lnTo>
                      <a:pt x="354" y="344"/>
                    </a:lnTo>
                    <a:lnTo>
                      <a:pt x="428" y="291"/>
                    </a:lnTo>
                    <a:lnTo>
                      <a:pt x="586" y="165"/>
                    </a:lnTo>
                    <a:lnTo>
                      <a:pt x="666" y="109"/>
                    </a:lnTo>
                    <a:lnTo>
                      <a:pt x="705" y="84"/>
                    </a:lnTo>
                    <a:lnTo>
                      <a:pt x="741" y="62"/>
                    </a:lnTo>
                    <a:lnTo>
                      <a:pt x="776" y="43"/>
                    </a:lnTo>
                    <a:lnTo>
                      <a:pt x="807" y="29"/>
                    </a:lnTo>
                    <a:lnTo>
                      <a:pt x="838" y="18"/>
                    </a:lnTo>
                    <a:lnTo>
                      <a:pt x="862" y="15"/>
                    </a:lnTo>
                    <a:lnTo>
                      <a:pt x="882" y="18"/>
                    </a:lnTo>
                    <a:lnTo>
                      <a:pt x="899" y="27"/>
                    </a:lnTo>
                    <a:lnTo>
                      <a:pt x="904" y="18"/>
                    </a:lnTo>
                    <a:lnTo>
                      <a:pt x="899" y="27"/>
                    </a:lnTo>
                    <a:lnTo>
                      <a:pt x="909" y="34"/>
                    </a:lnTo>
                    <a:lnTo>
                      <a:pt x="916" y="46"/>
                    </a:lnTo>
                    <a:lnTo>
                      <a:pt x="918" y="56"/>
                    </a:lnTo>
                    <a:lnTo>
                      <a:pt x="921" y="68"/>
                    </a:lnTo>
                    <a:lnTo>
                      <a:pt x="918" y="84"/>
                    </a:lnTo>
                    <a:lnTo>
                      <a:pt x="912" y="104"/>
                    </a:lnTo>
                    <a:lnTo>
                      <a:pt x="904" y="125"/>
                    </a:lnTo>
                    <a:lnTo>
                      <a:pt x="893" y="147"/>
                    </a:lnTo>
                    <a:lnTo>
                      <a:pt x="868" y="179"/>
                    </a:lnTo>
                    <a:lnTo>
                      <a:pt x="840" y="215"/>
                    </a:lnTo>
                    <a:lnTo>
                      <a:pt x="776" y="289"/>
                    </a:lnTo>
                    <a:lnTo>
                      <a:pt x="711" y="360"/>
                    </a:lnTo>
                    <a:lnTo>
                      <a:pt x="652" y="423"/>
                    </a:lnTo>
                    <a:lnTo>
                      <a:pt x="650" y="426"/>
                    </a:lnTo>
                    <a:lnTo>
                      <a:pt x="652" y="431"/>
                    </a:lnTo>
                    <a:lnTo>
                      <a:pt x="655" y="434"/>
                    </a:lnTo>
                    <a:lnTo>
                      <a:pt x="661" y="434"/>
                    </a:lnTo>
                    <a:lnTo>
                      <a:pt x="697" y="421"/>
                    </a:lnTo>
                    <a:lnTo>
                      <a:pt x="749" y="393"/>
                    </a:lnTo>
                    <a:lnTo>
                      <a:pt x="852" y="339"/>
                    </a:lnTo>
                    <a:lnTo>
                      <a:pt x="909" y="310"/>
                    </a:lnTo>
                    <a:lnTo>
                      <a:pt x="971" y="283"/>
                    </a:lnTo>
                    <a:lnTo>
                      <a:pt x="1031" y="262"/>
                    </a:lnTo>
                    <a:lnTo>
                      <a:pt x="1090" y="242"/>
                    </a:lnTo>
                    <a:lnTo>
                      <a:pt x="1145" y="228"/>
                    </a:lnTo>
                    <a:lnTo>
                      <a:pt x="1169" y="226"/>
                    </a:lnTo>
                    <a:lnTo>
                      <a:pt x="1192" y="226"/>
                    </a:lnTo>
                    <a:lnTo>
                      <a:pt x="1219" y="226"/>
                    </a:lnTo>
                    <a:lnTo>
                      <a:pt x="1242" y="235"/>
                    </a:lnTo>
                    <a:lnTo>
                      <a:pt x="1252" y="240"/>
                    </a:lnTo>
                    <a:lnTo>
                      <a:pt x="1261" y="248"/>
                    </a:lnTo>
                    <a:lnTo>
                      <a:pt x="1269" y="256"/>
                    </a:lnTo>
                    <a:lnTo>
                      <a:pt x="1275" y="264"/>
                    </a:lnTo>
                    <a:lnTo>
                      <a:pt x="1278" y="273"/>
                    </a:lnTo>
                    <a:lnTo>
                      <a:pt x="1278" y="281"/>
                    </a:lnTo>
                    <a:lnTo>
                      <a:pt x="1278" y="291"/>
                    </a:lnTo>
                    <a:lnTo>
                      <a:pt x="1273" y="303"/>
                    </a:lnTo>
                    <a:lnTo>
                      <a:pt x="1261" y="325"/>
                    </a:lnTo>
                    <a:lnTo>
                      <a:pt x="1239" y="349"/>
                    </a:lnTo>
                    <a:lnTo>
                      <a:pt x="1211" y="377"/>
                    </a:lnTo>
                    <a:lnTo>
                      <a:pt x="1159" y="417"/>
                    </a:lnTo>
                    <a:lnTo>
                      <a:pt x="1100" y="458"/>
                    </a:lnTo>
                    <a:lnTo>
                      <a:pt x="1035" y="497"/>
                    </a:lnTo>
                    <a:lnTo>
                      <a:pt x="971" y="532"/>
                    </a:lnTo>
                    <a:lnTo>
                      <a:pt x="854" y="595"/>
                    </a:lnTo>
                    <a:lnTo>
                      <a:pt x="785" y="631"/>
                    </a:lnTo>
                    <a:lnTo>
                      <a:pt x="780" y="636"/>
                    </a:lnTo>
                    <a:lnTo>
                      <a:pt x="780" y="642"/>
                    </a:lnTo>
                    <a:lnTo>
                      <a:pt x="785" y="644"/>
                    </a:lnTo>
                    <a:lnTo>
                      <a:pt x="790" y="647"/>
                    </a:lnTo>
                    <a:lnTo>
                      <a:pt x="882" y="629"/>
                    </a:lnTo>
                    <a:lnTo>
                      <a:pt x="973" y="617"/>
                    </a:lnTo>
                    <a:lnTo>
                      <a:pt x="1064" y="609"/>
                    </a:lnTo>
                    <a:lnTo>
                      <a:pt x="1145" y="606"/>
                    </a:lnTo>
                    <a:lnTo>
                      <a:pt x="1186" y="606"/>
                    </a:lnTo>
                    <a:lnTo>
                      <a:pt x="1223" y="609"/>
                    </a:lnTo>
                    <a:lnTo>
                      <a:pt x="1256" y="615"/>
                    </a:lnTo>
                    <a:lnTo>
                      <a:pt x="1283" y="620"/>
                    </a:lnTo>
                    <a:lnTo>
                      <a:pt x="1309" y="629"/>
                    </a:lnTo>
                    <a:lnTo>
                      <a:pt x="1325" y="636"/>
                    </a:lnTo>
                    <a:lnTo>
                      <a:pt x="1336" y="647"/>
                    </a:lnTo>
                    <a:lnTo>
                      <a:pt x="1342" y="658"/>
                    </a:lnTo>
                    <a:lnTo>
                      <a:pt x="1342" y="666"/>
                    </a:lnTo>
                    <a:lnTo>
                      <a:pt x="1338" y="683"/>
                    </a:lnTo>
                    <a:lnTo>
                      <a:pt x="1328" y="699"/>
                    </a:lnTo>
                    <a:lnTo>
                      <a:pt x="1314" y="713"/>
                    </a:lnTo>
                    <a:lnTo>
                      <a:pt x="1294" y="726"/>
                    </a:lnTo>
                    <a:lnTo>
                      <a:pt x="1269" y="743"/>
                    </a:lnTo>
                    <a:lnTo>
                      <a:pt x="1245" y="757"/>
                    </a:lnTo>
                    <a:lnTo>
                      <a:pt x="1181" y="784"/>
                    </a:lnTo>
                    <a:lnTo>
                      <a:pt x="1112" y="809"/>
                    </a:lnTo>
                    <a:lnTo>
                      <a:pt x="966" y="855"/>
                    </a:lnTo>
                    <a:lnTo>
                      <a:pt x="899" y="877"/>
                    </a:lnTo>
                    <a:lnTo>
                      <a:pt x="843" y="896"/>
                    </a:lnTo>
                    <a:lnTo>
                      <a:pt x="840" y="898"/>
                    </a:lnTo>
                    <a:lnTo>
                      <a:pt x="838" y="905"/>
                    </a:lnTo>
                    <a:lnTo>
                      <a:pt x="840" y="910"/>
                    </a:lnTo>
                    <a:lnTo>
                      <a:pt x="843" y="912"/>
                    </a:lnTo>
                    <a:lnTo>
                      <a:pt x="921" y="929"/>
                    </a:lnTo>
                    <a:lnTo>
                      <a:pt x="987" y="948"/>
                    </a:lnTo>
                    <a:lnTo>
                      <a:pt x="1040" y="965"/>
                    </a:lnTo>
                    <a:lnTo>
                      <a:pt x="1081" y="981"/>
                    </a:lnTo>
                    <a:lnTo>
                      <a:pt x="1112" y="997"/>
                    </a:lnTo>
                    <a:lnTo>
                      <a:pt x="1133" y="1011"/>
                    </a:lnTo>
                    <a:lnTo>
                      <a:pt x="1145" y="1022"/>
                    </a:lnTo>
                    <a:lnTo>
                      <a:pt x="1147" y="1031"/>
                    </a:lnTo>
                    <a:lnTo>
                      <a:pt x="1145" y="1036"/>
                    </a:lnTo>
                    <a:lnTo>
                      <a:pt x="1142" y="1041"/>
                    </a:lnTo>
                    <a:lnTo>
                      <a:pt x="1126" y="1052"/>
                    </a:lnTo>
                    <a:lnTo>
                      <a:pt x="1100" y="1063"/>
                    </a:lnTo>
                    <a:lnTo>
                      <a:pt x="1076" y="1072"/>
                    </a:lnTo>
                    <a:lnTo>
                      <a:pt x="1045" y="1077"/>
                    </a:lnTo>
                    <a:lnTo>
                      <a:pt x="976" y="1087"/>
                    </a:lnTo>
                    <a:lnTo>
                      <a:pt x="899" y="1093"/>
                    </a:lnTo>
                    <a:lnTo>
                      <a:pt x="816" y="1096"/>
                    </a:lnTo>
                    <a:lnTo>
                      <a:pt x="774" y="1093"/>
                    </a:lnTo>
                    <a:lnTo>
                      <a:pt x="766" y="1093"/>
                    </a:lnTo>
                    <a:lnTo>
                      <a:pt x="728" y="1096"/>
                    </a:lnTo>
                    <a:lnTo>
                      <a:pt x="678" y="1101"/>
                    </a:lnTo>
                    <a:lnTo>
                      <a:pt x="561" y="1120"/>
                    </a:lnTo>
                    <a:lnTo>
                      <a:pt x="450" y="1145"/>
                    </a:lnTo>
                    <a:lnTo>
                      <a:pt x="367" y="1161"/>
                    </a:lnTo>
                    <a:lnTo>
                      <a:pt x="371" y="1169"/>
                    </a:lnTo>
                    <a:lnTo>
                      <a:pt x="376" y="1164"/>
                    </a:lnTo>
                    <a:lnTo>
                      <a:pt x="21" y="762"/>
                    </a:lnTo>
                    <a:lnTo>
                      <a:pt x="16" y="767"/>
                    </a:lnTo>
                    <a:lnTo>
                      <a:pt x="24" y="767"/>
                    </a:lnTo>
                    <a:lnTo>
                      <a:pt x="16" y="767"/>
                    </a:lnTo>
                    <a:lnTo>
                      <a:pt x="7" y="773"/>
                    </a:lnTo>
                    <a:lnTo>
                      <a:pt x="364" y="1176"/>
                    </a:lnTo>
                    <a:lnTo>
                      <a:pt x="373" y="1178"/>
                    </a:lnTo>
                    <a:lnTo>
                      <a:pt x="454" y="1161"/>
                    </a:lnTo>
                    <a:lnTo>
                      <a:pt x="566" y="1137"/>
                    </a:lnTo>
                    <a:lnTo>
                      <a:pt x="678" y="1118"/>
                    </a:lnTo>
                    <a:lnTo>
                      <a:pt x="728" y="1113"/>
                    </a:lnTo>
                    <a:lnTo>
                      <a:pt x="766" y="1109"/>
                    </a:lnTo>
                    <a:lnTo>
                      <a:pt x="771" y="1109"/>
                    </a:lnTo>
                    <a:lnTo>
                      <a:pt x="816" y="1113"/>
                    </a:lnTo>
                    <a:lnTo>
                      <a:pt x="879" y="1109"/>
                    </a:lnTo>
                    <a:lnTo>
                      <a:pt x="943" y="1106"/>
                    </a:lnTo>
                    <a:lnTo>
                      <a:pt x="1001" y="1101"/>
                    </a:lnTo>
                    <a:lnTo>
                      <a:pt x="1051" y="1093"/>
                    </a:lnTo>
                    <a:lnTo>
                      <a:pt x="1095" y="1082"/>
                    </a:lnTo>
                    <a:lnTo>
                      <a:pt x="1131" y="1068"/>
                    </a:lnTo>
                    <a:lnTo>
                      <a:pt x="1142" y="1063"/>
                    </a:lnTo>
                    <a:lnTo>
                      <a:pt x="1154" y="1052"/>
                    </a:lnTo>
                    <a:lnTo>
                      <a:pt x="1161" y="1043"/>
                    </a:lnTo>
                    <a:lnTo>
                      <a:pt x="1164" y="1031"/>
                    </a:lnTo>
                    <a:lnTo>
                      <a:pt x="1161" y="1022"/>
                    </a:lnTo>
                    <a:lnTo>
                      <a:pt x="1159" y="1014"/>
                    </a:lnTo>
                    <a:lnTo>
                      <a:pt x="1154" y="1005"/>
                    </a:lnTo>
                    <a:lnTo>
                      <a:pt x="1145" y="997"/>
                    </a:lnTo>
                    <a:lnTo>
                      <a:pt x="1128" y="987"/>
                    </a:lnTo>
                    <a:lnTo>
                      <a:pt x="1106" y="975"/>
                    </a:lnTo>
                    <a:lnTo>
                      <a:pt x="1078" y="961"/>
                    </a:lnTo>
                    <a:lnTo>
                      <a:pt x="1045" y="951"/>
                    </a:lnTo>
                    <a:lnTo>
                      <a:pt x="959" y="924"/>
                    </a:lnTo>
                    <a:lnTo>
                      <a:pt x="849" y="896"/>
                    </a:lnTo>
                    <a:lnTo>
                      <a:pt x="847" y="905"/>
                    </a:lnTo>
                    <a:lnTo>
                      <a:pt x="849" y="910"/>
                    </a:lnTo>
                    <a:lnTo>
                      <a:pt x="912" y="888"/>
                    </a:lnTo>
                    <a:lnTo>
                      <a:pt x="990" y="864"/>
                    </a:lnTo>
                    <a:lnTo>
                      <a:pt x="1073" y="839"/>
                    </a:lnTo>
                    <a:lnTo>
                      <a:pt x="1156" y="809"/>
                    </a:lnTo>
                    <a:lnTo>
                      <a:pt x="1233" y="779"/>
                    </a:lnTo>
                    <a:lnTo>
                      <a:pt x="1266" y="762"/>
                    </a:lnTo>
                    <a:lnTo>
                      <a:pt x="1297" y="746"/>
                    </a:lnTo>
                    <a:lnTo>
                      <a:pt x="1321" y="726"/>
                    </a:lnTo>
                    <a:lnTo>
                      <a:pt x="1342" y="710"/>
                    </a:lnTo>
                    <a:lnTo>
                      <a:pt x="1347" y="699"/>
                    </a:lnTo>
                    <a:lnTo>
                      <a:pt x="1352" y="688"/>
                    </a:lnTo>
                    <a:lnTo>
                      <a:pt x="1358" y="678"/>
                    </a:lnTo>
                    <a:lnTo>
                      <a:pt x="1358" y="666"/>
                    </a:lnTo>
                    <a:lnTo>
                      <a:pt x="1358" y="656"/>
                    </a:lnTo>
                    <a:lnTo>
                      <a:pt x="1350" y="656"/>
                    </a:lnTo>
                    <a:lnTo>
                      <a:pt x="1358" y="656"/>
                    </a:lnTo>
                    <a:lnTo>
                      <a:pt x="1355" y="644"/>
                    </a:lnTo>
                    <a:lnTo>
                      <a:pt x="1350" y="636"/>
                    </a:lnTo>
                    <a:lnTo>
                      <a:pt x="1342" y="631"/>
                    </a:lnTo>
                    <a:lnTo>
                      <a:pt x="1333" y="622"/>
                    </a:lnTo>
                    <a:lnTo>
                      <a:pt x="1319" y="615"/>
                    </a:lnTo>
                    <a:lnTo>
                      <a:pt x="1302" y="609"/>
                    </a:lnTo>
                    <a:lnTo>
                      <a:pt x="1280" y="603"/>
                    </a:lnTo>
                    <a:lnTo>
                      <a:pt x="1259" y="598"/>
                    </a:lnTo>
                    <a:lnTo>
                      <a:pt x="1206" y="593"/>
                    </a:lnTo>
                    <a:lnTo>
                      <a:pt x="1145" y="590"/>
                    </a:lnTo>
                    <a:lnTo>
                      <a:pt x="1062" y="593"/>
                    </a:lnTo>
                    <a:lnTo>
                      <a:pt x="973" y="601"/>
                    </a:lnTo>
                    <a:lnTo>
                      <a:pt x="879" y="615"/>
                    </a:lnTo>
                    <a:lnTo>
                      <a:pt x="788" y="631"/>
                    </a:lnTo>
                    <a:lnTo>
                      <a:pt x="788" y="639"/>
                    </a:lnTo>
                    <a:lnTo>
                      <a:pt x="793" y="644"/>
                    </a:lnTo>
                    <a:lnTo>
                      <a:pt x="895" y="590"/>
                    </a:lnTo>
                    <a:lnTo>
                      <a:pt x="979" y="549"/>
                    </a:lnTo>
                    <a:lnTo>
                      <a:pt x="1064" y="497"/>
                    </a:lnTo>
                    <a:lnTo>
                      <a:pt x="1109" y="472"/>
                    </a:lnTo>
                    <a:lnTo>
                      <a:pt x="1150" y="445"/>
                    </a:lnTo>
                    <a:lnTo>
                      <a:pt x="1190" y="417"/>
                    </a:lnTo>
                    <a:lnTo>
                      <a:pt x="1223" y="390"/>
                    </a:lnTo>
                    <a:lnTo>
                      <a:pt x="1250" y="363"/>
                    </a:lnTo>
                    <a:lnTo>
                      <a:pt x="1275" y="336"/>
                    </a:lnTo>
                    <a:lnTo>
                      <a:pt x="1283" y="322"/>
                    </a:lnTo>
                    <a:lnTo>
                      <a:pt x="1288" y="308"/>
                    </a:lnTo>
                    <a:lnTo>
                      <a:pt x="1292" y="295"/>
                    </a:lnTo>
                    <a:lnTo>
                      <a:pt x="1294" y="281"/>
                    </a:lnTo>
                    <a:lnTo>
                      <a:pt x="1292" y="269"/>
                    </a:lnTo>
                    <a:lnTo>
                      <a:pt x="1288" y="259"/>
                    </a:lnTo>
                    <a:lnTo>
                      <a:pt x="1280" y="245"/>
                    </a:lnTo>
                    <a:lnTo>
                      <a:pt x="1273" y="235"/>
                    </a:lnTo>
                    <a:lnTo>
                      <a:pt x="1261" y="226"/>
                    </a:lnTo>
                    <a:lnTo>
                      <a:pt x="1250" y="220"/>
                    </a:lnTo>
                    <a:lnTo>
                      <a:pt x="1236" y="215"/>
                    </a:lnTo>
                    <a:lnTo>
                      <a:pt x="1223" y="213"/>
                    </a:lnTo>
                    <a:lnTo>
                      <a:pt x="1192" y="210"/>
                    </a:lnTo>
                    <a:lnTo>
                      <a:pt x="1159" y="210"/>
                    </a:lnTo>
                    <a:lnTo>
                      <a:pt x="1123" y="218"/>
                    </a:lnTo>
                    <a:lnTo>
                      <a:pt x="1085" y="226"/>
                    </a:lnTo>
                    <a:lnTo>
                      <a:pt x="1045" y="240"/>
                    </a:lnTo>
                    <a:lnTo>
                      <a:pt x="966" y="269"/>
                    </a:lnTo>
                    <a:lnTo>
                      <a:pt x="885" y="305"/>
                    </a:lnTo>
                    <a:lnTo>
                      <a:pt x="807" y="344"/>
                    </a:lnTo>
                    <a:lnTo>
                      <a:pt x="741" y="377"/>
                    </a:lnTo>
                    <a:lnTo>
                      <a:pt x="688" y="404"/>
                    </a:lnTo>
                    <a:lnTo>
                      <a:pt x="655" y="421"/>
                    </a:lnTo>
                    <a:lnTo>
                      <a:pt x="657" y="429"/>
                    </a:lnTo>
                    <a:lnTo>
                      <a:pt x="664" y="434"/>
                    </a:lnTo>
                    <a:lnTo>
                      <a:pt x="744" y="346"/>
                    </a:lnTo>
                    <a:lnTo>
                      <a:pt x="788" y="300"/>
                    </a:lnTo>
                    <a:lnTo>
                      <a:pt x="833" y="251"/>
                    </a:lnTo>
                    <a:lnTo>
                      <a:pt x="874" y="201"/>
                    </a:lnTo>
                    <a:lnTo>
                      <a:pt x="907" y="155"/>
                    </a:lnTo>
                    <a:lnTo>
                      <a:pt x="918" y="131"/>
                    </a:lnTo>
                    <a:lnTo>
                      <a:pt x="929" y="109"/>
                    </a:lnTo>
                    <a:lnTo>
                      <a:pt x="935" y="90"/>
                    </a:lnTo>
                    <a:lnTo>
                      <a:pt x="937" y="68"/>
                    </a:lnTo>
                    <a:lnTo>
                      <a:pt x="935" y="51"/>
                    </a:lnTo>
                    <a:lnTo>
                      <a:pt x="929" y="37"/>
                    </a:lnTo>
                    <a:lnTo>
                      <a:pt x="921" y="24"/>
                    </a:lnTo>
                    <a:lnTo>
                      <a:pt x="909" y="13"/>
                    </a:lnTo>
                    <a:lnTo>
                      <a:pt x="899" y="7"/>
                    </a:lnTo>
                    <a:lnTo>
                      <a:pt x="888" y="2"/>
                    </a:lnTo>
                    <a:lnTo>
                      <a:pt x="862" y="0"/>
                    </a:lnTo>
                    <a:lnTo>
                      <a:pt x="835" y="5"/>
                    </a:lnTo>
                    <a:lnTo>
                      <a:pt x="802" y="13"/>
                    </a:lnTo>
                    <a:lnTo>
                      <a:pt x="769" y="27"/>
                    </a:lnTo>
                    <a:lnTo>
                      <a:pt x="733" y="46"/>
                    </a:lnTo>
                    <a:lnTo>
                      <a:pt x="674" y="81"/>
                    </a:lnTo>
                    <a:lnTo>
                      <a:pt x="616" y="125"/>
                    </a:lnTo>
                    <a:lnTo>
                      <a:pt x="495" y="215"/>
                    </a:lnTo>
                    <a:lnTo>
                      <a:pt x="381" y="305"/>
                    </a:lnTo>
                    <a:lnTo>
                      <a:pt x="328" y="344"/>
                    </a:lnTo>
                    <a:lnTo>
                      <a:pt x="279" y="371"/>
                    </a:lnTo>
                    <a:lnTo>
                      <a:pt x="285" y="380"/>
                    </a:lnTo>
                    <a:lnTo>
                      <a:pt x="293" y="380"/>
                    </a:lnTo>
                    <a:lnTo>
                      <a:pt x="293" y="332"/>
                    </a:lnTo>
                    <a:lnTo>
                      <a:pt x="293" y="283"/>
                    </a:lnTo>
                    <a:lnTo>
                      <a:pt x="287" y="237"/>
                    </a:lnTo>
                    <a:lnTo>
                      <a:pt x="276" y="196"/>
                    </a:lnTo>
                    <a:lnTo>
                      <a:pt x="268" y="177"/>
                    </a:lnTo>
                    <a:lnTo>
                      <a:pt x="259" y="158"/>
                    </a:lnTo>
                    <a:lnTo>
                      <a:pt x="249" y="138"/>
                    </a:lnTo>
                    <a:lnTo>
                      <a:pt x="238" y="122"/>
                    </a:lnTo>
                    <a:lnTo>
                      <a:pt x="223" y="106"/>
                    </a:lnTo>
                    <a:lnTo>
                      <a:pt x="210" y="92"/>
                    </a:lnTo>
                    <a:lnTo>
                      <a:pt x="190" y="78"/>
                    </a:lnTo>
                    <a:lnTo>
                      <a:pt x="174" y="65"/>
                    </a:lnTo>
                    <a:lnTo>
                      <a:pt x="152" y="54"/>
                    </a:lnTo>
                    <a:lnTo>
                      <a:pt x="130" y="43"/>
                    </a:lnTo>
                    <a:lnTo>
                      <a:pt x="126" y="43"/>
                    </a:lnTo>
                    <a:lnTo>
                      <a:pt x="104" y="37"/>
                    </a:lnTo>
                    <a:lnTo>
                      <a:pt x="85" y="37"/>
                    </a:lnTo>
                    <a:lnTo>
                      <a:pt x="71" y="37"/>
                    </a:lnTo>
                    <a:lnTo>
                      <a:pt x="61" y="41"/>
                    </a:lnTo>
                    <a:lnTo>
                      <a:pt x="49" y="48"/>
                    </a:lnTo>
                    <a:lnTo>
                      <a:pt x="44" y="56"/>
                    </a:lnTo>
                    <a:lnTo>
                      <a:pt x="38" y="65"/>
                    </a:lnTo>
                    <a:lnTo>
                      <a:pt x="35" y="78"/>
                    </a:lnTo>
                    <a:lnTo>
                      <a:pt x="33" y="106"/>
                    </a:lnTo>
                    <a:lnTo>
                      <a:pt x="35" y="163"/>
                    </a:lnTo>
                    <a:lnTo>
                      <a:pt x="38" y="240"/>
                    </a:lnTo>
                    <a:lnTo>
                      <a:pt x="35" y="283"/>
                    </a:lnTo>
                    <a:lnTo>
                      <a:pt x="33" y="332"/>
                    </a:lnTo>
                    <a:lnTo>
                      <a:pt x="28" y="390"/>
                    </a:lnTo>
                    <a:lnTo>
                      <a:pt x="16" y="450"/>
                    </a:lnTo>
                    <a:lnTo>
                      <a:pt x="7" y="491"/>
                    </a:lnTo>
                    <a:lnTo>
                      <a:pt x="2" y="532"/>
                    </a:lnTo>
                    <a:lnTo>
                      <a:pt x="0" y="568"/>
                    </a:lnTo>
                    <a:lnTo>
                      <a:pt x="0" y="606"/>
                    </a:lnTo>
                    <a:lnTo>
                      <a:pt x="2" y="678"/>
                    </a:lnTo>
                    <a:lnTo>
                      <a:pt x="7" y="767"/>
                    </a:lnTo>
                    <a:lnTo>
                      <a:pt x="7" y="773"/>
                    </a:lnTo>
                    <a:lnTo>
                      <a:pt x="16" y="767"/>
                    </a:lnTo>
                    <a:close/>
                  </a:path>
                </a:pathLst>
              </a:custGeom>
              <a:solidFill>
                <a:srgbClr val="773F2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8" name="Freeform 250"/>
              <p:cNvSpPr>
                <a:spLocks/>
              </p:cNvSpPr>
              <p:nvPr/>
            </p:nvSpPr>
            <p:spPr bwMode="auto">
              <a:xfrm>
                <a:off x="3543" y="3840"/>
                <a:ext cx="185" cy="78"/>
              </a:xfrm>
              <a:custGeom>
                <a:avLst/>
                <a:gdLst/>
                <a:ahLst/>
                <a:cxnLst>
                  <a:cxn ang="0">
                    <a:pos x="883" y="0"/>
                  </a:cxn>
                  <a:cxn ang="0">
                    <a:pos x="957" y="38"/>
                  </a:cxn>
                  <a:cxn ang="0">
                    <a:pos x="1035" y="79"/>
                  </a:cxn>
                  <a:cxn ang="0">
                    <a:pos x="1126" y="128"/>
                  </a:cxn>
                  <a:cxn ang="0">
                    <a:pos x="1226" y="188"/>
                  </a:cxn>
                  <a:cxn ang="0">
                    <a:pos x="1273" y="219"/>
                  </a:cxn>
                  <a:cxn ang="0">
                    <a:pos x="1320" y="251"/>
                  </a:cxn>
                  <a:cxn ang="0">
                    <a:pos x="1362" y="282"/>
                  </a:cxn>
                  <a:cxn ang="0">
                    <a:pos x="1400" y="314"/>
                  </a:cxn>
                  <a:cxn ang="0">
                    <a:pos x="1434" y="347"/>
                  </a:cxn>
                  <a:cxn ang="0">
                    <a:pos x="1459" y="377"/>
                  </a:cxn>
                  <a:cxn ang="0">
                    <a:pos x="1478" y="404"/>
                  </a:cxn>
                  <a:cxn ang="0">
                    <a:pos x="1483" y="418"/>
                  </a:cxn>
                  <a:cxn ang="0">
                    <a:pos x="1486" y="432"/>
                  </a:cxn>
                  <a:cxn ang="0">
                    <a:pos x="1486" y="445"/>
                  </a:cxn>
                  <a:cxn ang="0">
                    <a:pos x="1486" y="459"/>
                  </a:cxn>
                  <a:cxn ang="0">
                    <a:pos x="1481" y="471"/>
                  </a:cxn>
                  <a:cxn ang="0">
                    <a:pos x="1472" y="481"/>
                  </a:cxn>
                  <a:cxn ang="0">
                    <a:pos x="1462" y="492"/>
                  </a:cxn>
                  <a:cxn ang="0">
                    <a:pos x="1448" y="500"/>
                  </a:cxn>
                  <a:cxn ang="0">
                    <a:pos x="1428" y="508"/>
                  </a:cxn>
                  <a:cxn ang="0">
                    <a:pos x="1409" y="517"/>
                  </a:cxn>
                  <a:cxn ang="0">
                    <a:pos x="1384" y="525"/>
                  </a:cxn>
                  <a:cxn ang="0">
                    <a:pos x="1353" y="530"/>
                  </a:cxn>
                  <a:cxn ang="0">
                    <a:pos x="1284" y="539"/>
                  </a:cxn>
                  <a:cxn ang="0">
                    <a:pos x="1196" y="544"/>
                  </a:cxn>
                  <a:cxn ang="0">
                    <a:pos x="1091" y="541"/>
                  </a:cxn>
                  <a:cxn ang="0">
                    <a:pos x="964" y="536"/>
                  </a:cxn>
                  <a:cxn ang="0">
                    <a:pos x="819" y="525"/>
                  </a:cxn>
                  <a:cxn ang="0">
                    <a:pos x="650" y="505"/>
                  </a:cxn>
                  <a:cxn ang="0">
                    <a:pos x="460" y="481"/>
                  </a:cxn>
                  <a:cxn ang="0">
                    <a:pos x="244" y="451"/>
                  </a:cxn>
                  <a:cxn ang="0">
                    <a:pos x="0" y="413"/>
                  </a:cxn>
                  <a:cxn ang="0">
                    <a:pos x="78" y="0"/>
                  </a:cxn>
                  <a:cxn ang="0">
                    <a:pos x="883" y="0"/>
                  </a:cxn>
                </a:cxnLst>
                <a:rect l="0" t="0" r="r" b="b"/>
                <a:pathLst>
                  <a:path w="1486" h="544">
                    <a:moveTo>
                      <a:pt x="883" y="0"/>
                    </a:moveTo>
                    <a:lnTo>
                      <a:pt x="957" y="38"/>
                    </a:lnTo>
                    <a:lnTo>
                      <a:pt x="1035" y="79"/>
                    </a:lnTo>
                    <a:lnTo>
                      <a:pt x="1126" y="128"/>
                    </a:lnTo>
                    <a:lnTo>
                      <a:pt x="1226" y="188"/>
                    </a:lnTo>
                    <a:lnTo>
                      <a:pt x="1273" y="219"/>
                    </a:lnTo>
                    <a:lnTo>
                      <a:pt x="1320" y="251"/>
                    </a:lnTo>
                    <a:lnTo>
                      <a:pt x="1362" y="282"/>
                    </a:lnTo>
                    <a:lnTo>
                      <a:pt x="1400" y="314"/>
                    </a:lnTo>
                    <a:lnTo>
                      <a:pt x="1434" y="347"/>
                    </a:lnTo>
                    <a:lnTo>
                      <a:pt x="1459" y="377"/>
                    </a:lnTo>
                    <a:lnTo>
                      <a:pt x="1478" y="404"/>
                    </a:lnTo>
                    <a:lnTo>
                      <a:pt x="1483" y="418"/>
                    </a:lnTo>
                    <a:lnTo>
                      <a:pt x="1486" y="432"/>
                    </a:lnTo>
                    <a:lnTo>
                      <a:pt x="1486" y="445"/>
                    </a:lnTo>
                    <a:lnTo>
                      <a:pt x="1486" y="459"/>
                    </a:lnTo>
                    <a:lnTo>
                      <a:pt x="1481" y="471"/>
                    </a:lnTo>
                    <a:lnTo>
                      <a:pt x="1472" y="481"/>
                    </a:lnTo>
                    <a:lnTo>
                      <a:pt x="1462" y="492"/>
                    </a:lnTo>
                    <a:lnTo>
                      <a:pt x="1448" y="500"/>
                    </a:lnTo>
                    <a:lnTo>
                      <a:pt x="1428" y="508"/>
                    </a:lnTo>
                    <a:lnTo>
                      <a:pt x="1409" y="517"/>
                    </a:lnTo>
                    <a:lnTo>
                      <a:pt x="1384" y="525"/>
                    </a:lnTo>
                    <a:lnTo>
                      <a:pt x="1353" y="530"/>
                    </a:lnTo>
                    <a:lnTo>
                      <a:pt x="1284" y="539"/>
                    </a:lnTo>
                    <a:lnTo>
                      <a:pt x="1196" y="544"/>
                    </a:lnTo>
                    <a:lnTo>
                      <a:pt x="1091" y="541"/>
                    </a:lnTo>
                    <a:lnTo>
                      <a:pt x="964" y="536"/>
                    </a:lnTo>
                    <a:lnTo>
                      <a:pt x="819" y="525"/>
                    </a:lnTo>
                    <a:lnTo>
                      <a:pt x="650" y="505"/>
                    </a:lnTo>
                    <a:lnTo>
                      <a:pt x="460" y="481"/>
                    </a:lnTo>
                    <a:lnTo>
                      <a:pt x="244" y="451"/>
                    </a:lnTo>
                    <a:lnTo>
                      <a:pt x="0" y="413"/>
                    </a:lnTo>
                    <a:lnTo>
                      <a:pt x="78" y="0"/>
                    </a:lnTo>
                    <a:lnTo>
                      <a:pt x="883" y="0"/>
                    </a:lnTo>
                    <a:close/>
                  </a:path>
                </a:pathLst>
              </a:custGeom>
              <a:solidFill>
                <a:srgbClr val="453C3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9" name="Freeform 251"/>
              <p:cNvSpPr>
                <a:spLocks/>
              </p:cNvSpPr>
              <p:nvPr/>
            </p:nvSpPr>
            <p:spPr bwMode="auto">
              <a:xfrm>
                <a:off x="3542" y="3839"/>
                <a:ext cx="188" cy="80"/>
              </a:xfrm>
              <a:custGeom>
                <a:avLst/>
                <a:gdLst/>
                <a:ahLst/>
                <a:cxnLst>
                  <a:cxn ang="0">
                    <a:pos x="888" y="13"/>
                  </a:cxn>
                  <a:cxn ang="0">
                    <a:pos x="971" y="54"/>
                  </a:cxn>
                  <a:cxn ang="0">
                    <a:pos x="1147" y="151"/>
                  </a:cxn>
                  <a:cxn ang="0">
                    <a:pos x="1291" y="240"/>
                  </a:cxn>
                  <a:cxn ang="0">
                    <a:pos x="1380" y="306"/>
                  </a:cxn>
                  <a:cxn ang="0">
                    <a:pos x="1446" y="369"/>
                  </a:cxn>
                  <a:cxn ang="0">
                    <a:pos x="1476" y="410"/>
                  </a:cxn>
                  <a:cxn ang="0">
                    <a:pos x="1485" y="438"/>
                  </a:cxn>
                  <a:cxn ang="0">
                    <a:pos x="1485" y="457"/>
                  </a:cxn>
                  <a:cxn ang="0">
                    <a:pos x="1479" y="477"/>
                  </a:cxn>
                  <a:cxn ang="0">
                    <a:pos x="1457" y="495"/>
                  </a:cxn>
                  <a:cxn ang="0">
                    <a:pos x="1407" y="517"/>
                  </a:cxn>
                  <a:cxn ang="0">
                    <a:pos x="1333" y="531"/>
                  </a:cxn>
                  <a:cxn ang="0">
                    <a:pos x="1231" y="538"/>
                  </a:cxn>
                  <a:cxn ang="0">
                    <a:pos x="1076" y="538"/>
                  </a:cxn>
                  <a:cxn ang="0">
                    <a:pos x="848" y="525"/>
                  </a:cxn>
                  <a:cxn ang="0">
                    <a:pos x="564" y="492"/>
                  </a:cxn>
                  <a:cxn ang="0">
                    <a:pos x="212" y="443"/>
                  </a:cxn>
                  <a:cxn ang="0">
                    <a:pos x="7" y="419"/>
                  </a:cxn>
                  <a:cxn ang="0">
                    <a:pos x="93" y="17"/>
                  </a:cxn>
                  <a:cxn ang="0">
                    <a:pos x="890" y="6"/>
                  </a:cxn>
                  <a:cxn ang="0">
                    <a:pos x="890" y="6"/>
                  </a:cxn>
                  <a:cxn ang="0">
                    <a:pos x="85" y="0"/>
                  </a:cxn>
                  <a:cxn ang="0">
                    <a:pos x="79" y="6"/>
                  </a:cxn>
                  <a:cxn ang="0">
                    <a:pos x="2" y="424"/>
                  </a:cxn>
                  <a:cxn ang="0">
                    <a:pos x="210" y="460"/>
                  </a:cxn>
                  <a:cxn ang="0">
                    <a:pos x="561" y="509"/>
                  </a:cxn>
                  <a:cxn ang="0">
                    <a:pos x="848" y="542"/>
                  </a:cxn>
                  <a:cxn ang="0">
                    <a:pos x="1076" y="555"/>
                  </a:cxn>
                  <a:cxn ang="0">
                    <a:pos x="1250" y="555"/>
                  </a:cxn>
                  <a:cxn ang="0">
                    <a:pos x="1377" y="542"/>
                  </a:cxn>
                  <a:cxn ang="0">
                    <a:pos x="1443" y="523"/>
                  </a:cxn>
                  <a:cxn ang="0">
                    <a:pos x="1471" y="506"/>
                  </a:cxn>
                  <a:cxn ang="0">
                    <a:pos x="1493" y="484"/>
                  </a:cxn>
                  <a:cxn ang="0">
                    <a:pos x="1502" y="463"/>
                  </a:cxn>
                  <a:cxn ang="0">
                    <a:pos x="1502" y="432"/>
                  </a:cxn>
                  <a:cxn ang="0">
                    <a:pos x="1488" y="397"/>
                  </a:cxn>
                  <a:cxn ang="0">
                    <a:pos x="1462" y="361"/>
                  </a:cxn>
                  <a:cxn ang="0">
                    <a:pos x="1405" y="306"/>
                  </a:cxn>
                  <a:cxn ang="0">
                    <a:pos x="1336" y="252"/>
                  </a:cxn>
                  <a:cxn ang="0">
                    <a:pos x="1169" y="145"/>
                  </a:cxn>
                  <a:cxn ang="0">
                    <a:pos x="1012" y="58"/>
                  </a:cxn>
                  <a:cxn ang="0">
                    <a:pos x="895" y="0"/>
                  </a:cxn>
                  <a:cxn ang="0">
                    <a:pos x="890" y="6"/>
                  </a:cxn>
                </a:cxnLst>
                <a:rect l="0" t="0" r="r" b="b"/>
                <a:pathLst>
                  <a:path w="1504" h="558">
                    <a:moveTo>
                      <a:pt x="890" y="6"/>
                    </a:moveTo>
                    <a:lnTo>
                      <a:pt x="888" y="13"/>
                    </a:lnTo>
                    <a:lnTo>
                      <a:pt x="912" y="27"/>
                    </a:lnTo>
                    <a:lnTo>
                      <a:pt x="971" y="54"/>
                    </a:lnTo>
                    <a:lnTo>
                      <a:pt x="1053" y="99"/>
                    </a:lnTo>
                    <a:lnTo>
                      <a:pt x="1147" y="151"/>
                    </a:lnTo>
                    <a:lnTo>
                      <a:pt x="1245" y="211"/>
                    </a:lnTo>
                    <a:lnTo>
                      <a:pt x="1291" y="240"/>
                    </a:lnTo>
                    <a:lnTo>
                      <a:pt x="1338" y="274"/>
                    </a:lnTo>
                    <a:lnTo>
                      <a:pt x="1380" y="306"/>
                    </a:lnTo>
                    <a:lnTo>
                      <a:pt x="1416" y="337"/>
                    </a:lnTo>
                    <a:lnTo>
                      <a:pt x="1446" y="369"/>
                    </a:lnTo>
                    <a:lnTo>
                      <a:pt x="1469" y="397"/>
                    </a:lnTo>
                    <a:lnTo>
                      <a:pt x="1476" y="410"/>
                    </a:lnTo>
                    <a:lnTo>
                      <a:pt x="1483" y="424"/>
                    </a:lnTo>
                    <a:lnTo>
                      <a:pt x="1485" y="438"/>
                    </a:lnTo>
                    <a:lnTo>
                      <a:pt x="1488" y="448"/>
                    </a:lnTo>
                    <a:lnTo>
                      <a:pt x="1485" y="457"/>
                    </a:lnTo>
                    <a:lnTo>
                      <a:pt x="1483" y="468"/>
                    </a:lnTo>
                    <a:lnTo>
                      <a:pt x="1479" y="477"/>
                    </a:lnTo>
                    <a:lnTo>
                      <a:pt x="1471" y="484"/>
                    </a:lnTo>
                    <a:lnTo>
                      <a:pt x="1457" y="495"/>
                    </a:lnTo>
                    <a:lnTo>
                      <a:pt x="1435" y="506"/>
                    </a:lnTo>
                    <a:lnTo>
                      <a:pt x="1407" y="517"/>
                    </a:lnTo>
                    <a:lnTo>
                      <a:pt x="1374" y="525"/>
                    </a:lnTo>
                    <a:lnTo>
                      <a:pt x="1333" y="531"/>
                    </a:lnTo>
                    <a:lnTo>
                      <a:pt x="1286" y="536"/>
                    </a:lnTo>
                    <a:lnTo>
                      <a:pt x="1231" y="538"/>
                    </a:lnTo>
                    <a:lnTo>
                      <a:pt x="1167" y="542"/>
                    </a:lnTo>
                    <a:lnTo>
                      <a:pt x="1076" y="538"/>
                    </a:lnTo>
                    <a:lnTo>
                      <a:pt x="971" y="533"/>
                    </a:lnTo>
                    <a:lnTo>
                      <a:pt x="848" y="525"/>
                    </a:lnTo>
                    <a:lnTo>
                      <a:pt x="714" y="511"/>
                    </a:lnTo>
                    <a:lnTo>
                      <a:pt x="564" y="492"/>
                    </a:lnTo>
                    <a:lnTo>
                      <a:pt x="395" y="470"/>
                    </a:lnTo>
                    <a:lnTo>
                      <a:pt x="212" y="443"/>
                    </a:lnTo>
                    <a:lnTo>
                      <a:pt x="10" y="410"/>
                    </a:lnTo>
                    <a:lnTo>
                      <a:pt x="7" y="419"/>
                    </a:lnTo>
                    <a:lnTo>
                      <a:pt x="16" y="419"/>
                    </a:lnTo>
                    <a:lnTo>
                      <a:pt x="93" y="17"/>
                    </a:lnTo>
                    <a:lnTo>
                      <a:pt x="890" y="17"/>
                    </a:lnTo>
                    <a:lnTo>
                      <a:pt x="890" y="6"/>
                    </a:lnTo>
                    <a:lnTo>
                      <a:pt x="888" y="13"/>
                    </a:lnTo>
                    <a:lnTo>
                      <a:pt x="890" y="6"/>
                    </a:lnTo>
                    <a:lnTo>
                      <a:pt x="890" y="0"/>
                    </a:lnTo>
                    <a:lnTo>
                      <a:pt x="85" y="0"/>
                    </a:lnTo>
                    <a:lnTo>
                      <a:pt x="83" y="0"/>
                    </a:lnTo>
                    <a:lnTo>
                      <a:pt x="79" y="6"/>
                    </a:lnTo>
                    <a:lnTo>
                      <a:pt x="0" y="416"/>
                    </a:lnTo>
                    <a:lnTo>
                      <a:pt x="2" y="424"/>
                    </a:lnTo>
                    <a:lnTo>
                      <a:pt x="7" y="427"/>
                    </a:lnTo>
                    <a:lnTo>
                      <a:pt x="210" y="460"/>
                    </a:lnTo>
                    <a:lnTo>
                      <a:pt x="395" y="487"/>
                    </a:lnTo>
                    <a:lnTo>
                      <a:pt x="561" y="509"/>
                    </a:lnTo>
                    <a:lnTo>
                      <a:pt x="714" y="528"/>
                    </a:lnTo>
                    <a:lnTo>
                      <a:pt x="848" y="542"/>
                    </a:lnTo>
                    <a:lnTo>
                      <a:pt x="967" y="550"/>
                    </a:lnTo>
                    <a:lnTo>
                      <a:pt x="1076" y="555"/>
                    </a:lnTo>
                    <a:lnTo>
                      <a:pt x="1167" y="558"/>
                    </a:lnTo>
                    <a:lnTo>
                      <a:pt x="1250" y="555"/>
                    </a:lnTo>
                    <a:lnTo>
                      <a:pt x="1322" y="550"/>
                    </a:lnTo>
                    <a:lnTo>
                      <a:pt x="1377" y="542"/>
                    </a:lnTo>
                    <a:lnTo>
                      <a:pt x="1424" y="528"/>
                    </a:lnTo>
                    <a:lnTo>
                      <a:pt x="1443" y="523"/>
                    </a:lnTo>
                    <a:lnTo>
                      <a:pt x="1457" y="514"/>
                    </a:lnTo>
                    <a:lnTo>
                      <a:pt x="1471" y="506"/>
                    </a:lnTo>
                    <a:lnTo>
                      <a:pt x="1483" y="495"/>
                    </a:lnTo>
                    <a:lnTo>
                      <a:pt x="1493" y="484"/>
                    </a:lnTo>
                    <a:lnTo>
                      <a:pt x="1498" y="473"/>
                    </a:lnTo>
                    <a:lnTo>
                      <a:pt x="1502" y="463"/>
                    </a:lnTo>
                    <a:lnTo>
                      <a:pt x="1504" y="448"/>
                    </a:lnTo>
                    <a:lnTo>
                      <a:pt x="1502" y="432"/>
                    </a:lnTo>
                    <a:lnTo>
                      <a:pt x="1496" y="416"/>
                    </a:lnTo>
                    <a:lnTo>
                      <a:pt x="1488" y="397"/>
                    </a:lnTo>
                    <a:lnTo>
                      <a:pt x="1476" y="380"/>
                    </a:lnTo>
                    <a:lnTo>
                      <a:pt x="1462" y="361"/>
                    </a:lnTo>
                    <a:lnTo>
                      <a:pt x="1446" y="345"/>
                    </a:lnTo>
                    <a:lnTo>
                      <a:pt x="1405" y="306"/>
                    </a:lnTo>
                    <a:lnTo>
                      <a:pt x="1371" y="279"/>
                    </a:lnTo>
                    <a:lnTo>
                      <a:pt x="1336" y="252"/>
                    </a:lnTo>
                    <a:lnTo>
                      <a:pt x="1252" y="197"/>
                    </a:lnTo>
                    <a:lnTo>
                      <a:pt x="1169" y="145"/>
                    </a:lnTo>
                    <a:lnTo>
                      <a:pt x="1086" y="99"/>
                    </a:lnTo>
                    <a:lnTo>
                      <a:pt x="1012" y="58"/>
                    </a:lnTo>
                    <a:lnTo>
                      <a:pt x="950" y="27"/>
                    </a:lnTo>
                    <a:lnTo>
                      <a:pt x="895" y="0"/>
                    </a:lnTo>
                    <a:lnTo>
                      <a:pt x="890" y="0"/>
                    </a:lnTo>
                    <a:lnTo>
                      <a:pt x="890" y="6"/>
                    </a:lnTo>
                    <a:close/>
                  </a:path>
                </a:pathLst>
              </a:custGeom>
              <a:solidFill>
                <a:srgbClr val="773F2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" name="Freeform 252"/>
              <p:cNvSpPr>
                <a:spLocks/>
              </p:cNvSpPr>
              <p:nvPr/>
            </p:nvSpPr>
            <p:spPr bwMode="auto">
              <a:xfrm>
                <a:off x="3342" y="3821"/>
                <a:ext cx="181" cy="74"/>
              </a:xfrm>
              <a:custGeom>
                <a:avLst/>
                <a:gdLst/>
                <a:ahLst/>
                <a:cxnLst>
                  <a:cxn ang="0">
                    <a:pos x="609" y="0"/>
                  </a:cxn>
                  <a:cxn ang="0">
                    <a:pos x="536" y="36"/>
                  </a:cxn>
                  <a:cxn ang="0">
                    <a:pos x="459" y="74"/>
                  </a:cxn>
                  <a:cxn ang="0">
                    <a:pos x="365" y="124"/>
                  </a:cxn>
                  <a:cxn ang="0">
                    <a:pos x="269" y="178"/>
                  </a:cxn>
                  <a:cxn ang="0">
                    <a:pos x="219" y="208"/>
                  </a:cxn>
                  <a:cxn ang="0">
                    <a:pos x="172" y="238"/>
                  </a:cxn>
                  <a:cxn ang="0">
                    <a:pos x="131" y="269"/>
                  </a:cxn>
                  <a:cxn ang="0">
                    <a:pos x="91" y="298"/>
                  </a:cxn>
                  <a:cxn ang="0">
                    <a:pos x="58" y="328"/>
                  </a:cxn>
                  <a:cxn ang="0">
                    <a:pos x="31" y="359"/>
                  </a:cxn>
                  <a:cxn ang="0">
                    <a:pos x="11" y="386"/>
                  </a:cxn>
                  <a:cxn ang="0">
                    <a:pos x="5" y="400"/>
                  </a:cxn>
                  <a:cxn ang="0">
                    <a:pos x="3" y="414"/>
                  </a:cxn>
                  <a:cxn ang="0">
                    <a:pos x="0" y="424"/>
                  </a:cxn>
                  <a:cxn ang="0">
                    <a:pos x="3" y="438"/>
                  </a:cxn>
                  <a:cxn ang="0">
                    <a:pos x="5" y="449"/>
                  </a:cxn>
                  <a:cxn ang="0">
                    <a:pos x="14" y="460"/>
                  </a:cxn>
                  <a:cxn ang="0">
                    <a:pos x="25" y="468"/>
                  </a:cxn>
                  <a:cxn ang="0">
                    <a:pos x="39" y="477"/>
                  </a:cxn>
                  <a:cxn ang="0">
                    <a:pos x="55" y="484"/>
                  </a:cxn>
                  <a:cxn ang="0">
                    <a:pos x="74" y="492"/>
                  </a:cxn>
                  <a:cxn ang="0">
                    <a:pos x="100" y="501"/>
                  </a:cxn>
                  <a:cxn ang="0">
                    <a:pos x="127" y="506"/>
                  </a:cxn>
                  <a:cxn ang="0">
                    <a:pos x="196" y="514"/>
                  </a:cxn>
                  <a:cxn ang="0">
                    <a:pos x="279" y="517"/>
                  </a:cxn>
                  <a:cxn ang="0">
                    <a:pos x="384" y="517"/>
                  </a:cxn>
                  <a:cxn ang="0">
                    <a:pos x="507" y="512"/>
                  </a:cxn>
                  <a:cxn ang="0">
                    <a:pos x="650" y="501"/>
                  </a:cxn>
                  <a:cxn ang="0">
                    <a:pos x="816" y="482"/>
                  </a:cxn>
                  <a:cxn ang="0">
                    <a:pos x="1005" y="460"/>
                  </a:cxn>
                  <a:cxn ang="0">
                    <a:pos x="1215" y="429"/>
                  </a:cxn>
                  <a:cxn ang="0">
                    <a:pos x="1452" y="395"/>
                  </a:cxn>
                  <a:cxn ang="0">
                    <a:pos x="1378" y="0"/>
                  </a:cxn>
                  <a:cxn ang="0">
                    <a:pos x="609" y="0"/>
                  </a:cxn>
                </a:cxnLst>
                <a:rect l="0" t="0" r="r" b="b"/>
                <a:pathLst>
                  <a:path w="1452" h="517">
                    <a:moveTo>
                      <a:pt x="609" y="0"/>
                    </a:moveTo>
                    <a:lnTo>
                      <a:pt x="536" y="36"/>
                    </a:lnTo>
                    <a:lnTo>
                      <a:pt x="459" y="74"/>
                    </a:lnTo>
                    <a:lnTo>
                      <a:pt x="365" y="124"/>
                    </a:lnTo>
                    <a:lnTo>
                      <a:pt x="269" y="178"/>
                    </a:lnTo>
                    <a:lnTo>
                      <a:pt x="219" y="208"/>
                    </a:lnTo>
                    <a:lnTo>
                      <a:pt x="172" y="238"/>
                    </a:lnTo>
                    <a:lnTo>
                      <a:pt x="131" y="269"/>
                    </a:lnTo>
                    <a:lnTo>
                      <a:pt x="91" y="298"/>
                    </a:lnTo>
                    <a:lnTo>
                      <a:pt x="58" y="328"/>
                    </a:lnTo>
                    <a:lnTo>
                      <a:pt x="31" y="359"/>
                    </a:lnTo>
                    <a:lnTo>
                      <a:pt x="11" y="386"/>
                    </a:lnTo>
                    <a:lnTo>
                      <a:pt x="5" y="400"/>
                    </a:lnTo>
                    <a:lnTo>
                      <a:pt x="3" y="414"/>
                    </a:lnTo>
                    <a:lnTo>
                      <a:pt x="0" y="424"/>
                    </a:lnTo>
                    <a:lnTo>
                      <a:pt x="3" y="438"/>
                    </a:lnTo>
                    <a:lnTo>
                      <a:pt x="5" y="449"/>
                    </a:lnTo>
                    <a:lnTo>
                      <a:pt x="14" y="460"/>
                    </a:lnTo>
                    <a:lnTo>
                      <a:pt x="25" y="468"/>
                    </a:lnTo>
                    <a:lnTo>
                      <a:pt x="39" y="477"/>
                    </a:lnTo>
                    <a:lnTo>
                      <a:pt x="55" y="484"/>
                    </a:lnTo>
                    <a:lnTo>
                      <a:pt x="74" y="492"/>
                    </a:lnTo>
                    <a:lnTo>
                      <a:pt x="100" y="501"/>
                    </a:lnTo>
                    <a:lnTo>
                      <a:pt x="127" y="506"/>
                    </a:lnTo>
                    <a:lnTo>
                      <a:pt x="196" y="514"/>
                    </a:lnTo>
                    <a:lnTo>
                      <a:pt x="279" y="517"/>
                    </a:lnTo>
                    <a:lnTo>
                      <a:pt x="384" y="517"/>
                    </a:lnTo>
                    <a:lnTo>
                      <a:pt x="507" y="512"/>
                    </a:lnTo>
                    <a:lnTo>
                      <a:pt x="650" y="501"/>
                    </a:lnTo>
                    <a:lnTo>
                      <a:pt x="816" y="482"/>
                    </a:lnTo>
                    <a:lnTo>
                      <a:pt x="1005" y="460"/>
                    </a:lnTo>
                    <a:lnTo>
                      <a:pt x="1215" y="429"/>
                    </a:lnTo>
                    <a:lnTo>
                      <a:pt x="1452" y="395"/>
                    </a:lnTo>
                    <a:lnTo>
                      <a:pt x="1378" y="0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453C3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1" name="Freeform 253"/>
              <p:cNvSpPr>
                <a:spLocks/>
              </p:cNvSpPr>
              <p:nvPr/>
            </p:nvSpPr>
            <p:spPr bwMode="auto">
              <a:xfrm>
                <a:off x="3341" y="3820"/>
                <a:ext cx="183" cy="77"/>
              </a:xfrm>
              <a:custGeom>
                <a:avLst/>
                <a:gdLst/>
                <a:ahLst/>
                <a:cxnLst>
                  <a:cxn ang="0">
                    <a:pos x="615" y="0"/>
                  </a:cxn>
                  <a:cxn ang="0">
                    <a:pos x="421" y="96"/>
                  </a:cxn>
                  <a:cxn ang="0">
                    <a:pos x="252" y="192"/>
                  </a:cxn>
                  <a:cxn ang="0">
                    <a:pos x="145" y="260"/>
                  </a:cxn>
                  <a:cxn ang="0">
                    <a:pos x="59" y="331"/>
                  </a:cxn>
                  <a:cxn ang="0">
                    <a:pos x="28" y="367"/>
                  </a:cxn>
                  <a:cxn ang="0">
                    <a:pos x="9" y="399"/>
                  </a:cxn>
                  <a:cxn ang="0">
                    <a:pos x="0" y="432"/>
                  </a:cxn>
                  <a:cxn ang="0">
                    <a:pos x="7" y="457"/>
                  </a:cxn>
                  <a:cxn ang="0">
                    <a:pos x="20" y="476"/>
                  </a:cxn>
                  <a:cxn ang="0">
                    <a:pos x="59" y="500"/>
                  </a:cxn>
                  <a:cxn ang="0">
                    <a:pos x="123" y="520"/>
                  </a:cxn>
                  <a:cxn ang="0">
                    <a:pos x="209" y="531"/>
                  </a:cxn>
                  <a:cxn ang="0">
                    <a:pos x="324" y="534"/>
                  </a:cxn>
                  <a:cxn ang="0">
                    <a:pos x="518" y="528"/>
                  </a:cxn>
                  <a:cxn ang="0">
                    <a:pos x="770" y="507"/>
                  </a:cxn>
                  <a:cxn ang="0">
                    <a:pos x="1083" y="465"/>
                  </a:cxn>
                  <a:cxn ang="0">
                    <a:pos x="1461" y="408"/>
                  </a:cxn>
                  <a:cxn ang="0">
                    <a:pos x="1470" y="399"/>
                  </a:cxn>
                  <a:cxn ang="0">
                    <a:pos x="1392" y="3"/>
                  </a:cxn>
                  <a:cxn ang="0">
                    <a:pos x="618" y="0"/>
                  </a:cxn>
                  <a:cxn ang="0">
                    <a:pos x="618" y="8"/>
                  </a:cxn>
                  <a:cxn ang="0">
                    <a:pos x="1381" y="16"/>
                  </a:cxn>
                  <a:cxn ang="0">
                    <a:pos x="1461" y="403"/>
                  </a:cxn>
                  <a:cxn ang="0">
                    <a:pos x="1262" y="424"/>
                  </a:cxn>
                  <a:cxn ang="0">
                    <a:pos x="916" y="471"/>
                  </a:cxn>
                  <a:cxn ang="0">
                    <a:pos x="637" y="500"/>
                  </a:cxn>
                  <a:cxn ang="0">
                    <a:pos x="416" y="517"/>
                  </a:cxn>
                  <a:cxn ang="0">
                    <a:pos x="244" y="517"/>
                  </a:cxn>
                  <a:cxn ang="0">
                    <a:pos x="126" y="503"/>
                  </a:cxn>
                  <a:cxn ang="0">
                    <a:pos x="54" y="479"/>
                  </a:cxn>
                  <a:cxn ang="0">
                    <a:pos x="31" y="465"/>
                  </a:cxn>
                  <a:cxn ang="0">
                    <a:pos x="20" y="449"/>
                  </a:cxn>
                  <a:cxn ang="0">
                    <a:pos x="17" y="432"/>
                  </a:cxn>
                  <a:cxn ang="0">
                    <a:pos x="23" y="408"/>
                  </a:cxn>
                  <a:cxn ang="0">
                    <a:pos x="42" y="377"/>
                  </a:cxn>
                  <a:cxn ang="0">
                    <a:pos x="100" y="318"/>
                  </a:cxn>
                  <a:cxn ang="0">
                    <a:pos x="181" y="258"/>
                  </a:cxn>
                  <a:cxn ang="0">
                    <a:pos x="275" y="197"/>
                  </a:cxn>
                  <a:cxn ang="0">
                    <a:pos x="468" y="91"/>
                  </a:cxn>
                  <a:cxn ang="0">
                    <a:pos x="621" y="16"/>
                  </a:cxn>
                  <a:cxn ang="0">
                    <a:pos x="618" y="16"/>
                  </a:cxn>
                </a:cxnLst>
                <a:rect l="0" t="0" r="r" b="b"/>
                <a:pathLst>
                  <a:path w="1470" h="534">
                    <a:moveTo>
                      <a:pt x="618" y="8"/>
                    </a:moveTo>
                    <a:lnTo>
                      <a:pt x="615" y="0"/>
                    </a:lnTo>
                    <a:lnTo>
                      <a:pt x="518" y="47"/>
                    </a:lnTo>
                    <a:lnTo>
                      <a:pt x="421" y="96"/>
                    </a:lnTo>
                    <a:lnTo>
                      <a:pt x="311" y="156"/>
                    </a:lnTo>
                    <a:lnTo>
                      <a:pt x="252" y="192"/>
                    </a:lnTo>
                    <a:lnTo>
                      <a:pt x="197" y="224"/>
                    </a:lnTo>
                    <a:lnTo>
                      <a:pt x="145" y="260"/>
                    </a:lnTo>
                    <a:lnTo>
                      <a:pt x="100" y="299"/>
                    </a:lnTo>
                    <a:lnTo>
                      <a:pt x="59" y="331"/>
                    </a:lnTo>
                    <a:lnTo>
                      <a:pt x="42" y="350"/>
                    </a:lnTo>
                    <a:lnTo>
                      <a:pt x="28" y="367"/>
                    </a:lnTo>
                    <a:lnTo>
                      <a:pt x="17" y="383"/>
                    </a:lnTo>
                    <a:lnTo>
                      <a:pt x="9" y="399"/>
                    </a:lnTo>
                    <a:lnTo>
                      <a:pt x="4" y="416"/>
                    </a:lnTo>
                    <a:lnTo>
                      <a:pt x="0" y="432"/>
                    </a:lnTo>
                    <a:lnTo>
                      <a:pt x="4" y="444"/>
                    </a:lnTo>
                    <a:lnTo>
                      <a:pt x="7" y="457"/>
                    </a:lnTo>
                    <a:lnTo>
                      <a:pt x="12" y="465"/>
                    </a:lnTo>
                    <a:lnTo>
                      <a:pt x="20" y="476"/>
                    </a:lnTo>
                    <a:lnTo>
                      <a:pt x="37" y="490"/>
                    </a:lnTo>
                    <a:lnTo>
                      <a:pt x="59" y="500"/>
                    </a:lnTo>
                    <a:lnTo>
                      <a:pt x="86" y="512"/>
                    </a:lnTo>
                    <a:lnTo>
                      <a:pt x="123" y="520"/>
                    </a:lnTo>
                    <a:lnTo>
                      <a:pt x="161" y="525"/>
                    </a:lnTo>
                    <a:lnTo>
                      <a:pt x="209" y="531"/>
                    </a:lnTo>
                    <a:lnTo>
                      <a:pt x="264" y="534"/>
                    </a:lnTo>
                    <a:lnTo>
                      <a:pt x="324" y="534"/>
                    </a:lnTo>
                    <a:lnTo>
                      <a:pt x="416" y="534"/>
                    </a:lnTo>
                    <a:lnTo>
                      <a:pt x="518" y="528"/>
                    </a:lnTo>
                    <a:lnTo>
                      <a:pt x="637" y="517"/>
                    </a:lnTo>
                    <a:lnTo>
                      <a:pt x="770" y="507"/>
                    </a:lnTo>
                    <a:lnTo>
                      <a:pt x="919" y="487"/>
                    </a:lnTo>
                    <a:lnTo>
                      <a:pt x="1083" y="465"/>
                    </a:lnTo>
                    <a:lnTo>
                      <a:pt x="1266" y="440"/>
                    </a:lnTo>
                    <a:lnTo>
                      <a:pt x="1461" y="408"/>
                    </a:lnTo>
                    <a:lnTo>
                      <a:pt x="1467" y="405"/>
                    </a:lnTo>
                    <a:lnTo>
                      <a:pt x="1470" y="399"/>
                    </a:lnTo>
                    <a:lnTo>
                      <a:pt x="1395" y="6"/>
                    </a:lnTo>
                    <a:lnTo>
                      <a:pt x="1392" y="3"/>
                    </a:lnTo>
                    <a:lnTo>
                      <a:pt x="1387" y="0"/>
                    </a:lnTo>
                    <a:lnTo>
                      <a:pt x="618" y="0"/>
                    </a:lnTo>
                    <a:lnTo>
                      <a:pt x="615" y="0"/>
                    </a:lnTo>
                    <a:lnTo>
                      <a:pt x="618" y="8"/>
                    </a:lnTo>
                    <a:lnTo>
                      <a:pt x="618" y="16"/>
                    </a:lnTo>
                    <a:lnTo>
                      <a:pt x="1381" y="16"/>
                    </a:lnTo>
                    <a:lnTo>
                      <a:pt x="1454" y="403"/>
                    </a:lnTo>
                    <a:lnTo>
                      <a:pt x="1461" y="403"/>
                    </a:lnTo>
                    <a:lnTo>
                      <a:pt x="1459" y="394"/>
                    </a:lnTo>
                    <a:lnTo>
                      <a:pt x="1262" y="424"/>
                    </a:lnTo>
                    <a:lnTo>
                      <a:pt x="1080" y="451"/>
                    </a:lnTo>
                    <a:lnTo>
                      <a:pt x="916" y="471"/>
                    </a:lnTo>
                    <a:lnTo>
                      <a:pt x="767" y="490"/>
                    </a:lnTo>
                    <a:lnTo>
                      <a:pt x="637" y="500"/>
                    </a:lnTo>
                    <a:lnTo>
                      <a:pt x="518" y="512"/>
                    </a:lnTo>
                    <a:lnTo>
                      <a:pt x="416" y="517"/>
                    </a:lnTo>
                    <a:lnTo>
                      <a:pt x="324" y="517"/>
                    </a:lnTo>
                    <a:lnTo>
                      <a:pt x="244" y="517"/>
                    </a:lnTo>
                    <a:lnTo>
                      <a:pt x="178" y="512"/>
                    </a:lnTo>
                    <a:lnTo>
                      <a:pt x="126" y="503"/>
                    </a:lnTo>
                    <a:lnTo>
                      <a:pt x="83" y="492"/>
                    </a:lnTo>
                    <a:lnTo>
                      <a:pt x="54" y="479"/>
                    </a:lnTo>
                    <a:lnTo>
                      <a:pt x="42" y="473"/>
                    </a:lnTo>
                    <a:lnTo>
                      <a:pt x="31" y="465"/>
                    </a:lnTo>
                    <a:lnTo>
                      <a:pt x="26" y="457"/>
                    </a:lnTo>
                    <a:lnTo>
                      <a:pt x="20" y="449"/>
                    </a:lnTo>
                    <a:lnTo>
                      <a:pt x="17" y="440"/>
                    </a:lnTo>
                    <a:lnTo>
                      <a:pt x="17" y="432"/>
                    </a:lnTo>
                    <a:lnTo>
                      <a:pt x="20" y="418"/>
                    </a:lnTo>
                    <a:lnTo>
                      <a:pt x="23" y="408"/>
                    </a:lnTo>
                    <a:lnTo>
                      <a:pt x="31" y="391"/>
                    </a:lnTo>
                    <a:lnTo>
                      <a:pt x="42" y="377"/>
                    </a:lnTo>
                    <a:lnTo>
                      <a:pt x="67" y="347"/>
                    </a:lnTo>
                    <a:lnTo>
                      <a:pt x="100" y="318"/>
                    </a:lnTo>
                    <a:lnTo>
                      <a:pt x="136" y="287"/>
                    </a:lnTo>
                    <a:lnTo>
                      <a:pt x="181" y="258"/>
                    </a:lnTo>
                    <a:lnTo>
                      <a:pt x="228" y="227"/>
                    </a:lnTo>
                    <a:lnTo>
                      <a:pt x="275" y="197"/>
                    </a:lnTo>
                    <a:lnTo>
                      <a:pt x="374" y="140"/>
                    </a:lnTo>
                    <a:lnTo>
                      <a:pt x="468" y="91"/>
                    </a:lnTo>
                    <a:lnTo>
                      <a:pt x="545" y="50"/>
                    </a:lnTo>
                    <a:lnTo>
                      <a:pt x="621" y="16"/>
                    </a:lnTo>
                    <a:lnTo>
                      <a:pt x="618" y="8"/>
                    </a:lnTo>
                    <a:lnTo>
                      <a:pt x="618" y="16"/>
                    </a:lnTo>
                    <a:lnTo>
                      <a:pt x="618" y="8"/>
                    </a:lnTo>
                    <a:close/>
                  </a:path>
                </a:pathLst>
              </a:custGeom>
              <a:solidFill>
                <a:srgbClr val="773F2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2" name="Freeform 254"/>
              <p:cNvSpPr>
                <a:spLocks/>
              </p:cNvSpPr>
              <p:nvPr/>
            </p:nvSpPr>
            <p:spPr bwMode="auto">
              <a:xfrm>
                <a:off x="3539" y="3364"/>
                <a:ext cx="114" cy="490"/>
              </a:xfrm>
              <a:custGeom>
                <a:avLst/>
                <a:gdLst/>
                <a:ahLst/>
                <a:cxnLst>
                  <a:cxn ang="0">
                    <a:pos x="703" y="0"/>
                  </a:cxn>
                  <a:cxn ang="0">
                    <a:pos x="913" y="3337"/>
                  </a:cxn>
                  <a:cxn ang="0">
                    <a:pos x="904" y="3348"/>
                  </a:cxn>
                  <a:cxn ang="0">
                    <a:pos x="871" y="3367"/>
                  </a:cxn>
                  <a:cxn ang="0">
                    <a:pos x="847" y="3380"/>
                  </a:cxn>
                  <a:cxn ang="0">
                    <a:pos x="816" y="3392"/>
                  </a:cxn>
                  <a:cxn ang="0">
                    <a:pos x="780" y="3405"/>
                  </a:cxn>
                  <a:cxn ang="0">
                    <a:pos x="737" y="3416"/>
                  </a:cxn>
                  <a:cxn ang="0">
                    <a:pos x="683" y="3424"/>
                  </a:cxn>
                  <a:cxn ang="0">
                    <a:pos x="625" y="3430"/>
                  </a:cxn>
                  <a:cxn ang="0">
                    <a:pos x="561" y="3430"/>
                  </a:cxn>
                  <a:cxn ang="0">
                    <a:pos x="487" y="3424"/>
                  </a:cxn>
                  <a:cxn ang="0">
                    <a:pos x="404" y="3413"/>
                  </a:cxn>
                  <a:cxn ang="0">
                    <a:pos x="316" y="3397"/>
                  </a:cxn>
                  <a:cxn ang="0">
                    <a:pos x="216" y="3372"/>
                  </a:cxn>
                  <a:cxn ang="0">
                    <a:pos x="108" y="3337"/>
                  </a:cxn>
                  <a:cxn ang="0">
                    <a:pos x="0" y="82"/>
                  </a:cxn>
                  <a:cxn ang="0">
                    <a:pos x="703" y="0"/>
                  </a:cxn>
                </a:cxnLst>
                <a:rect l="0" t="0" r="r" b="b"/>
                <a:pathLst>
                  <a:path w="913" h="3430">
                    <a:moveTo>
                      <a:pt x="703" y="0"/>
                    </a:moveTo>
                    <a:lnTo>
                      <a:pt x="913" y="3337"/>
                    </a:lnTo>
                    <a:lnTo>
                      <a:pt x="904" y="3348"/>
                    </a:lnTo>
                    <a:lnTo>
                      <a:pt x="871" y="3367"/>
                    </a:lnTo>
                    <a:lnTo>
                      <a:pt x="847" y="3380"/>
                    </a:lnTo>
                    <a:lnTo>
                      <a:pt x="816" y="3392"/>
                    </a:lnTo>
                    <a:lnTo>
                      <a:pt x="780" y="3405"/>
                    </a:lnTo>
                    <a:lnTo>
                      <a:pt x="737" y="3416"/>
                    </a:lnTo>
                    <a:lnTo>
                      <a:pt x="683" y="3424"/>
                    </a:lnTo>
                    <a:lnTo>
                      <a:pt x="625" y="3430"/>
                    </a:lnTo>
                    <a:lnTo>
                      <a:pt x="561" y="3430"/>
                    </a:lnTo>
                    <a:lnTo>
                      <a:pt x="487" y="3424"/>
                    </a:lnTo>
                    <a:lnTo>
                      <a:pt x="404" y="3413"/>
                    </a:lnTo>
                    <a:lnTo>
                      <a:pt x="316" y="3397"/>
                    </a:lnTo>
                    <a:lnTo>
                      <a:pt x="216" y="3372"/>
                    </a:lnTo>
                    <a:lnTo>
                      <a:pt x="108" y="3337"/>
                    </a:lnTo>
                    <a:lnTo>
                      <a:pt x="0" y="82"/>
                    </a:lnTo>
                    <a:lnTo>
                      <a:pt x="703" y="0"/>
                    </a:lnTo>
                    <a:close/>
                  </a:path>
                </a:pathLst>
              </a:custGeom>
              <a:solidFill>
                <a:srgbClr val="F1E3C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3" name="Freeform 255"/>
              <p:cNvSpPr>
                <a:spLocks/>
              </p:cNvSpPr>
              <p:nvPr/>
            </p:nvSpPr>
            <p:spPr bwMode="auto">
              <a:xfrm>
                <a:off x="3538" y="3362"/>
                <a:ext cx="116" cy="493"/>
              </a:xfrm>
              <a:custGeom>
                <a:avLst/>
                <a:gdLst/>
                <a:ahLst/>
                <a:cxnLst>
                  <a:cxn ang="0">
                    <a:pos x="711" y="8"/>
                  </a:cxn>
                  <a:cxn ang="0">
                    <a:pos x="702" y="11"/>
                  </a:cxn>
                  <a:cxn ang="0">
                    <a:pos x="912" y="3347"/>
                  </a:cxn>
                  <a:cxn ang="0">
                    <a:pos x="921" y="3345"/>
                  </a:cxn>
                  <a:cxn ang="0">
                    <a:pos x="916" y="3339"/>
                  </a:cxn>
                  <a:cxn ang="0">
                    <a:pos x="916" y="3342"/>
                  </a:cxn>
                  <a:cxn ang="0">
                    <a:pos x="891" y="3359"/>
                  </a:cxn>
                  <a:cxn ang="0">
                    <a:pos x="866" y="3372"/>
                  </a:cxn>
                  <a:cxn ang="0">
                    <a:pos x="833" y="3388"/>
                  </a:cxn>
                  <a:cxn ang="0">
                    <a:pos x="788" y="3405"/>
                  </a:cxn>
                  <a:cxn ang="0">
                    <a:pos x="733" y="3415"/>
                  </a:cxn>
                  <a:cxn ang="0">
                    <a:pos x="702" y="3421"/>
                  </a:cxn>
                  <a:cxn ang="0">
                    <a:pos x="669" y="3427"/>
                  </a:cxn>
                  <a:cxn ang="0">
                    <a:pos x="631" y="3429"/>
                  </a:cxn>
                  <a:cxn ang="0">
                    <a:pos x="592" y="3429"/>
                  </a:cxn>
                  <a:cxn ang="0">
                    <a:pos x="545" y="3429"/>
                  </a:cxn>
                  <a:cxn ang="0">
                    <a:pos x="495" y="3424"/>
                  </a:cxn>
                  <a:cxn ang="0">
                    <a:pos x="443" y="3419"/>
                  </a:cxn>
                  <a:cxn ang="0">
                    <a:pos x="387" y="3410"/>
                  </a:cxn>
                  <a:cxn ang="0">
                    <a:pos x="326" y="3397"/>
                  </a:cxn>
                  <a:cxn ang="0">
                    <a:pos x="260" y="3380"/>
                  </a:cxn>
                  <a:cxn ang="0">
                    <a:pos x="193" y="3361"/>
                  </a:cxn>
                  <a:cxn ang="0">
                    <a:pos x="119" y="3339"/>
                  </a:cxn>
                  <a:cxn ang="0">
                    <a:pos x="116" y="3345"/>
                  </a:cxn>
                  <a:cxn ang="0">
                    <a:pos x="124" y="3345"/>
                  </a:cxn>
                  <a:cxn ang="0">
                    <a:pos x="19" y="99"/>
                  </a:cxn>
                  <a:cxn ang="0">
                    <a:pos x="711" y="17"/>
                  </a:cxn>
                  <a:cxn ang="0">
                    <a:pos x="711" y="8"/>
                  </a:cxn>
                  <a:cxn ang="0">
                    <a:pos x="702" y="11"/>
                  </a:cxn>
                  <a:cxn ang="0">
                    <a:pos x="711" y="8"/>
                  </a:cxn>
                  <a:cxn ang="0">
                    <a:pos x="708" y="0"/>
                  </a:cxn>
                  <a:cxn ang="0">
                    <a:pos x="8" y="82"/>
                  </a:cxn>
                  <a:cxn ang="0">
                    <a:pos x="2" y="85"/>
                  </a:cxn>
                  <a:cxn ang="0">
                    <a:pos x="0" y="93"/>
                  </a:cxn>
                  <a:cxn ang="0">
                    <a:pos x="107" y="3347"/>
                  </a:cxn>
                  <a:cxn ang="0">
                    <a:pos x="110" y="3350"/>
                  </a:cxn>
                  <a:cxn ang="0">
                    <a:pos x="114" y="3352"/>
                  </a:cxn>
                  <a:cxn ang="0">
                    <a:pos x="188" y="3378"/>
                  </a:cxn>
                  <a:cxn ang="0">
                    <a:pos x="257" y="3397"/>
                  </a:cxn>
                  <a:cxn ang="0">
                    <a:pos x="321" y="3413"/>
                  </a:cxn>
                  <a:cxn ang="0">
                    <a:pos x="381" y="3427"/>
                  </a:cxn>
                  <a:cxn ang="0">
                    <a:pos x="440" y="3434"/>
                  </a:cxn>
                  <a:cxn ang="0">
                    <a:pos x="495" y="3441"/>
                  </a:cxn>
                  <a:cxn ang="0">
                    <a:pos x="545" y="3446"/>
                  </a:cxn>
                  <a:cxn ang="0">
                    <a:pos x="592" y="3446"/>
                  </a:cxn>
                  <a:cxn ang="0">
                    <a:pos x="636" y="3446"/>
                  </a:cxn>
                  <a:cxn ang="0">
                    <a:pos x="674" y="3443"/>
                  </a:cxn>
                  <a:cxn ang="0">
                    <a:pos x="711" y="3438"/>
                  </a:cxn>
                  <a:cxn ang="0">
                    <a:pos x="745" y="3432"/>
                  </a:cxn>
                  <a:cxn ang="0">
                    <a:pos x="777" y="3424"/>
                  </a:cxn>
                  <a:cxn ang="0">
                    <a:pos x="802" y="3415"/>
                  </a:cxn>
                  <a:cxn ang="0">
                    <a:pos x="850" y="3400"/>
                  </a:cxn>
                  <a:cxn ang="0">
                    <a:pos x="885" y="3383"/>
                  </a:cxn>
                  <a:cxn ang="0">
                    <a:pos x="910" y="3366"/>
                  </a:cxn>
                  <a:cxn ang="0">
                    <a:pos x="926" y="3352"/>
                  </a:cxn>
                  <a:cxn ang="0">
                    <a:pos x="929" y="3345"/>
                  </a:cxn>
                  <a:cxn ang="0">
                    <a:pos x="719" y="8"/>
                  </a:cxn>
                  <a:cxn ang="0">
                    <a:pos x="716" y="3"/>
                  </a:cxn>
                  <a:cxn ang="0">
                    <a:pos x="708" y="0"/>
                  </a:cxn>
                  <a:cxn ang="0">
                    <a:pos x="711" y="8"/>
                  </a:cxn>
                </a:cxnLst>
                <a:rect l="0" t="0" r="r" b="b"/>
                <a:pathLst>
                  <a:path w="929" h="3446">
                    <a:moveTo>
                      <a:pt x="711" y="8"/>
                    </a:moveTo>
                    <a:lnTo>
                      <a:pt x="702" y="11"/>
                    </a:lnTo>
                    <a:lnTo>
                      <a:pt x="912" y="3347"/>
                    </a:lnTo>
                    <a:lnTo>
                      <a:pt x="921" y="3345"/>
                    </a:lnTo>
                    <a:lnTo>
                      <a:pt x="916" y="3339"/>
                    </a:lnTo>
                    <a:lnTo>
                      <a:pt x="916" y="3342"/>
                    </a:lnTo>
                    <a:lnTo>
                      <a:pt x="891" y="3359"/>
                    </a:lnTo>
                    <a:lnTo>
                      <a:pt x="866" y="3372"/>
                    </a:lnTo>
                    <a:lnTo>
                      <a:pt x="833" y="3388"/>
                    </a:lnTo>
                    <a:lnTo>
                      <a:pt x="788" y="3405"/>
                    </a:lnTo>
                    <a:lnTo>
                      <a:pt x="733" y="3415"/>
                    </a:lnTo>
                    <a:lnTo>
                      <a:pt x="702" y="3421"/>
                    </a:lnTo>
                    <a:lnTo>
                      <a:pt x="669" y="3427"/>
                    </a:lnTo>
                    <a:lnTo>
                      <a:pt x="631" y="3429"/>
                    </a:lnTo>
                    <a:lnTo>
                      <a:pt x="592" y="3429"/>
                    </a:lnTo>
                    <a:lnTo>
                      <a:pt x="545" y="3429"/>
                    </a:lnTo>
                    <a:lnTo>
                      <a:pt x="495" y="3424"/>
                    </a:lnTo>
                    <a:lnTo>
                      <a:pt x="443" y="3419"/>
                    </a:lnTo>
                    <a:lnTo>
                      <a:pt x="387" y="3410"/>
                    </a:lnTo>
                    <a:lnTo>
                      <a:pt x="326" y="3397"/>
                    </a:lnTo>
                    <a:lnTo>
                      <a:pt x="260" y="3380"/>
                    </a:lnTo>
                    <a:lnTo>
                      <a:pt x="193" y="3361"/>
                    </a:lnTo>
                    <a:lnTo>
                      <a:pt x="119" y="3339"/>
                    </a:lnTo>
                    <a:lnTo>
                      <a:pt x="116" y="3345"/>
                    </a:lnTo>
                    <a:lnTo>
                      <a:pt x="124" y="3345"/>
                    </a:lnTo>
                    <a:lnTo>
                      <a:pt x="19" y="99"/>
                    </a:lnTo>
                    <a:lnTo>
                      <a:pt x="711" y="17"/>
                    </a:lnTo>
                    <a:lnTo>
                      <a:pt x="711" y="8"/>
                    </a:lnTo>
                    <a:lnTo>
                      <a:pt x="702" y="11"/>
                    </a:lnTo>
                    <a:lnTo>
                      <a:pt x="711" y="8"/>
                    </a:lnTo>
                    <a:lnTo>
                      <a:pt x="708" y="0"/>
                    </a:lnTo>
                    <a:lnTo>
                      <a:pt x="8" y="82"/>
                    </a:lnTo>
                    <a:lnTo>
                      <a:pt x="2" y="85"/>
                    </a:lnTo>
                    <a:lnTo>
                      <a:pt x="0" y="93"/>
                    </a:lnTo>
                    <a:lnTo>
                      <a:pt x="107" y="3347"/>
                    </a:lnTo>
                    <a:lnTo>
                      <a:pt x="110" y="3350"/>
                    </a:lnTo>
                    <a:lnTo>
                      <a:pt x="114" y="3352"/>
                    </a:lnTo>
                    <a:lnTo>
                      <a:pt x="188" y="3378"/>
                    </a:lnTo>
                    <a:lnTo>
                      <a:pt x="257" y="3397"/>
                    </a:lnTo>
                    <a:lnTo>
                      <a:pt x="321" y="3413"/>
                    </a:lnTo>
                    <a:lnTo>
                      <a:pt x="381" y="3427"/>
                    </a:lnTo>
                    <a:lnTo>
                      <a:pt x="440" y="3434"/>
                    </a:lnTo>
                    <a:lnTo>
                      <a:pt x="495" y="3441"/>
                    </a:lnTo>
                    <a:lnTo>
                      <a:pt x="545" y="3446"/>
                    </a:lnTo>
                    <a:lnTo>
                      <a:pt x="592" y="3446"/>
                    </a:lnTo>
                    <a:lnTo>
                      <a:pt x="636" y="3446"/>
                    </a:lnTo>
                    <a:lnTo>
                      <a:pt x="674" y="3443"/>
                    </a:lnTo>
                    <a:lnTo>
                      <a:pt x="711" y="3438"/>
                    </a:lnTo>
                    <a:lnTo>
                      <a:pt x="745" y="3432"/>
                    </a:lnTo>
                    <a:lnTo>
                      <a:pt x="777" y="3424"/>
                    </a:lnTo>
                    <a:lnTo>
                      <a:pt x="802" y="3415"/>
                    </a:lnTo>
                    <a:lnTo>
                      <a:pt x="850" y="3400"/>
                    </a:lnTo>
                    <a:lnTo>
                      <a:pt x="885" y="3383"/>
                    </a:lnTo>
                    <a:lnTo>
                      <a:pt x="910" y="3366"/>
                    </a:lnTo>
                    <a:lnTo>
                      <a:pt x="926" y="3352"/>
                    </a:lnTo>
                    <a:lnTo>
                      <a:pt x="929" y="3345"/>
                    </a:lnTo>
                    <a:lnTo>
                      <a:pt x="719" y="8"/>
                    </a:lnTo>
                    <a:lnTo>
                      <a:pt x="716" y="3"/>
                    </a:lnTo>
                    <a:lnTo>
                      <a:pt x="708" y="0"/>
                    </a:lnTo>
                    <a:lnTo>
                      <a:pt x="711" y="8"/>
                    </a:lnTo>
                    <a:close/>
                  </a:path>
                </a:pathLst>
              </a:custGeom>
              <a:solidFill>
                <a:srgbClr val="773F2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4" name="Freeform 256"/>
              <p:cNvSpPr>
                <a:spLocks/>
              </p:cNvSpPr>
              <p:nvPr/>
            </p:nvSpPr>
            <p:spPr bwMode="auto">
              <a:xfrm>
                <a:off x="3549" y="3662"/>
                <a:ext cx="78" cy="19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79" y="0"/>
                  </a:cxn>
                  <a:cxn ang="0">
                    <a:pos x="140" y="8"/>
                  </a:cxn>
                  <a:cxn ang="0">
                    <a:pos x="0" y="13"/>
                  </a:cxn>
                  <a:cxn ang="0">
                    <a:pos x="38" y="1244"/>
                  </a:cxn>
                  <a:cxn ang="0">
                    <a:pos x="110" y="1269"/>
                  </a:cxn>
                  <a:cxn ang="0">
                    <a:pos x="179" y="1288"/>
                  </a:cxn>
                  <a:cxn ang="0">
                    <a:pos x="243" y="1302"/>
                  </a:cxn>
                  <a:cxn ang="0">
                    <a:pos x="301" y="1315"/>
                  </a:cxn>
                  <a:cxn ang="0">
                    <a:pos x="359" y="1324"/>
                  </a:cxn>
                  <a:cxn ang="0">
                    <a:pos x="412" y="1329"/>
                  </a:cxn>
                  <a:cxn ang="0">
                    <a:pos x="459" y="1334"/>
                  </a:cxn>
                  <a:cxn ang="0">
                    <a:pos x="506" y="1334"/>
                  </a:cxn>
                  <a:cxn ang="0">
                    <a:pos x="569" y="1332"/>
                  </a:cxn>
                  <a:cxn ang="0">
                    <a:pos x="628" y="1326"/>
                  </a:cxn>
                  <a:cxn ang="0">
                    <a:pos x="561" y="1312"/>
                  </a:cxn>
                  <a:cxn ang="0">
                    <a:pos x="492" y="1296"/>
                  </a:cxn>
                  <a:cxn ang="0">
                    <a:pos x="421" y="1277"/>
                  </a:cxn>
                  <a:cxn ang="0">
                    <a:pos x="340" y="1250"/>
                  </a:cxn>
                  <a:cxn ang="0">
                    <a:pos x="298" y="0"/>
                  </a:cxn>
                </a:cxnLst>
                <a:rect l="0" t="0" r="r" b="b"/>
                <a:pathLst>
                  <a:path w="628" h="1334">
                    <a:moveTo>
                      <a:pt x="298" y="0"/>
                    </a:moveTo>
                    <a:lnTo>
                      <a:pt x="279" y="0"/>
                    </a:lnTo>
                    <a:lnTo>
                      <a:pt x="140" y="8"/>
                    </a:lnTo>
                    <a:lnTo>
                      <a:pt x="0" y="13"/>
                    </a:lnTo>
                    <a:lnTo>
                      <a:pt x="38" y="1244"/>
                    </a:lnTo>
                    <a:lnTo>
                      <a:pt x="110" y="1269"/>
                    </a:lnTo>
                    <a:lnTo>
                      <a:pt x="179" y="1288"/>
                    </a:lnTo>
                    <a:lnTo>
                      <a:pt x="243" y="1302"/>
                    </a:lnTo>
                    <a:lnTo>
                      <a:pt x="301" y="1315"/>
                    </a:lnTo>
                    <a:lnTo>
                      <a:pt x="359" y="1324"/>
                    </a:lnTo>
                    <a:lnTo>
                      <a:pt x="412" y="1329"/>
                    </a:lnTo>
                    <a:lnTo>
                      <a:pt x="459" y="1334"/>
                    </a:lnTo>
                    <a:lnTo>
                      <a:pt x="506" y="1334"/>
                    </a:lnTo>
                    <a:lnTo>
                      <a:pt x="569" y="1332"/>
                    </a:lnTo>
                    <a:lnTo>
                      <a:pt x="628" y="1326"/>
                    </a:lnTo>
                    <a:lnTo>
                      <a:pt x="561" y="1312"/>
                    </a:lnTo>
                    <a:lnTo>
                      <a:pt x="492" y="1296"/>
                    </a:lnTo>
                    <a:lnTo>
                      <a:pt x="421" y="1277"/>
                    </a:lnTo>
                    <a:lnTo>
                      <a:pt x="340" y="1250"/>
                    </a:lnTo>
                    <a:lnTo>
                      <a:pt x="298" y="0"/>
                    </a:lnTo>
                    <a:close/>
                  </a:path>
                </a:pathLst>
              </a:custGeom>
              <a:solidFill>
                <a:srgbClr val="E9B86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5" name="Freeform 257"/>
              <p:cNvSpPr>
                <a:spLocks/>
              </p:cNvSpPr>
              <p:nvPr/>
            </p:nvSpPr>
            <p:spPr bwMode="auto">
              <a:xfrm>
                <a:off x="3548" y="3664"/>
                <a:ext cx="82" cy="190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0"/>
                  </a:cxn>
                  <a:cxn ang="0">
                    <a:pos x="39" y="1237"/>
                  </a:cxn>
                  <a:cxn ang="0">
                    <a:pos x="114" y="1261"/>
                  </a:cxn>
                  <a:cxn ang="0">
                    <a:pos x="180" y="1280"/>
                  </a:cxn>
                  <a:cxn ang="0">
                    <a:pos x="247" y="1297"/>
                  </a:cxn>
                  <a:cxn ang="0">
                    <a:pos x="307" y="1311"/>
                  </a:cxn>
                  <a:cxn ang="0">
                    <a:pos x="363" y="1319"/>
                  </a:cxn>
                  <a:cxn ang="0">
                    <a:pos x="418" y="1324"/>
                  </a:cxn>
                  <a:cxn ang="0">
                    <a:pos x="468" y="1330"/>
                  </a:cxn>
                  <a:cxn ang="0">
                    <a:pos x="512" y="1330"/>
                  </a:cxn>
                  <a:cxn ang="0">
                    <a:pos x="554" y="1330"/>
                  </a:cxn>
                  <a:cxn ang="0">
                    <a:pos x="592" y="1326"/>
                  </a:cxn>
                  <a:cxn ang="0">
                    <a:pos x="628" y="1321"/>
                  </a:cxn>
                  <a:cxn ang="0">
                    <a:pos x="659" y="1316"/>
                  </a:cxn>
                  <a:cxn ang="0">
                    <a:pos x="637" y="1313"/>
                  </a:cxn>
                  <a:cxn ang="0">
                    <a:pos x="578" y="1319"/>
                  </a:cxn>
                  <a:cxn ang="0">
                    <a:pos x="515" y="1321"/>
                  </a:cxn>
                  <a:cxn ang="0">
                    <a:pos x="468" y="1321"/>
                  </a:cxn>
                  <a:cxn ang="0">
                    <a:pos x="421" y="1316"/>
                  </a:cxn>
                  <a:cxn ang="0">
                    <a:pos x="368" y="1311"/>
                  </a:cxn>
                  <a:cxn ang="0">
                    <a:pos x="310" y="1302"/>
                  </a:cxn>
                  <a:cxn ang="0">
                    <a:pos x="252" y="1289"/>
                  </a:cxn>
                  <a:cxn ang="0">
                    <a:pos x="188" y="1275"/>
                  </a:cxn>
                  <a:cxn ang="0">
                    <a:pos x="119" y="1256"/>
                  </a:cxn>
                  <a:cxn ang="0">
                    <a:pos x="47" y="1231"/>
                  </a:cxn>
                  <a:cxn ang="0">
                    <a:pos x="9" y="0"/>
                  </a:cxn>
                </a:cxnLst>
                <a:rect l="0" t="0" r="r" b="b"/>
                <a:pathLst>
                  <a:path w="659" h="1330">
                    <a:moveTo>
                      <a:pt x="9" y="0"/>
                    </a:moveTo>
                    <a:lnTo>
                      <a:pt x="0" y="0"/>
                    </a:lnTo>
                    <a:lnTo>
                      <a:pt x="39" y="1237"/>
                    </a:lnTo>
                    <a:lnTo>
                      <a:pt x="114" y="1261"/>
                    </a:lnTo>
                    <a:lnTo>
                      <a:pt x="180" y="1280"/>
                    </a:lnTo>
                    <a:lnTo>
                      <a:pt x="247" y="1297"/>
                    </a:lnTo>
                    <a:lnTo>
                      <a:pt x="307" y="1311"/>
                    </a:lnTo>
                    <a:lnTo>
                      <a:pt x="363" y="1319"/>
                    </a:lnTo>
                    <a:lnTo>
                      <a:pt x="418" y="1324"/>
                    </a:lnTo>
                    <a:lnTo>
                      <a:pt x="468" y="1330"/>
                    </a:lnTo>
                    <a:lnTo>
                      <a:pt x="512" y="1330"/>
                    </a:lnTo>
                    <a:lnTo>
                      <a:pt x="554" y="1330"/>
                    </a:lnTo>
                    <a:lnTo>
                      <a:pt x="592" y="1326"/>
                    </a:lnTo>
                    <a:lnTo>
                      <a:pt x="628" y="1321"/>
                    </a:lnTo>
                    <a:lnTo>
                      <a:pt x="659" y="1316"/>
                    </a:lnTo>
                    <a:lnTo>
                      <a:pt x="637" y="1313"/>
                    </a:lnTo>
                    <a:lnTo>
                      <a:pt x="578" y="1319"/>
                    </a:lnTo>
                    <a:lnTo>
                      <a:pt x="515" y="1321"/>
                    </a:lnTo>
                    <a:lnTo>
                      <a:pt x="468" y="1321"/>
                    </a:lnTo>
                    <a:lnTo>
                      <a:pt x="421" y="1316"/>
                    </a:lnTo>
                    <a:lnTo>
                      <a:pt x="368" y="1311"/>
                    </a:lnTo>
                    <a:lnTo>
                      <a:pt x="310" y="1302"/>
                    </a:lnTo>
                    <a:lnTo>
                      <a:pt x="252" y="1289"/>
                    </a:lnTo>
                    <a:lnTo>
                      <a:pt x="188" y="1275"/>
                    </a:lnTo>
                    <a:lnTo>
                      <a:pt x="119" y="1256"/>
                    </a:lnTo>
                    <a:lnTo>
                      <a:pt x="47" y="1231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2C212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6" name="Freeform 258"/>
              <p:cNvSpPr>
                <a:spLocks/>
              </p:cNvSpPr>
              <p:nvPr/>
            </p:nvSpPr>
            <p:spPr bwMode="auto">
              <a:xfrm>
                <a:off x="3418" y="3355"/>
                <a:ext cx="96" cy="479"/>
              </a:xfrm>
              <a:custGeom>
                <a:avLst/>
                <a:gdLst/>
                <a:ahLst/>
                <a:cxnLst>
                  <a:cxn ang="0">
                    <a:pos x="91" y="0"/>
                  </a:cxn>
                  <a:cxn ang="0">
                    <a:pos x="0" y="3263"/>
                  </a:cxn>
                  <a:cxn ang="0">
                    <a:pos x="10" y="3271"/>
                  </a:cxn>
                  <a:cxn ang="0">
                    <a:pos x="39" y="3291"/>
                  </a:cxn>
                  <a:cxn ang="0">
                    <a:pos x="63" y="3302"/>
                  </a:cxn>
                  <a:cxn ang="0">
                    <a:pos x="94" y="3315"/>
                  </a:cxn>
                  <a:cxn ang="0">
                    <a:pos x="127" y="3326"/>
                  </a:cxn>
                  <a:cxn ang="0">
                    <a:pos x="172" y="3337"/>
                  </a:cxn>
                  <a:cxn ang="0">
                    <a:pos x="218" y="3346"/>
                  </a:cxn>
                  <a:cxn ang="0">
                    <a:pos x="274" y="3348"/>
                  </a:cxn>
                  <a:cxn ang="0">
                    <a:pos x="337" y="3351"/>
                  </a:cxn>
                  <a:cxn ang="0">
                    <a:pos x="410" y="3346"/>
                  </a:cxn>
                  <a:cxn ang="0">
                    <a:pos x="487" y="3337"/>
                  </a:cxn>
                  <a:cxn ang="0">
                    <a:pos x="572" y="3321"/>
                  </a:cxn>
                  <a:cxn ang="0">
                    <a:pos x="667" y="3296"/>
                  </a:cxn>
                  <a:cxn ang="0">
                    <a:pos x="769" y="3263"/>
                  </a:cxn>
                  <a:cxn ang="0">
                    <a:pos x="760" y="80"/>
                  </a:cxn>
                  <a:cxn ang="0">
                    <a:pos x="91" y="0"/>
                  </a:cxn>
                </a:cxnLst>
                <a:rect l="0" t="0" r="r" b="b"/>
                <a:pathLst>
                  <a:path w="769" h="3351">
                    <a:moveTo>
                      <a:pt x="91" y="0"/>
                    </a:moveTo>
                    <a:lnTo>
                      <a:pt x="0" y="3263"/>
                    </a:lnTo>
                    <a:lnTo>
                      <a:pt x="10" y="3271"/>
                    </a:lnTo>
                    <a:lnTo>
                      <a:pt x="39" y="3291"/>
                    </a:lnTo>
                    <a:lnTo>
                      <a:pt x="63" y="3302"/>
                    </a:lnTo>
                    <a:lnTo>
                      <a:pt x="94" y="3315"/>
                    </a:lnTo>
                    <a:lnTo>
                      <a:pt x="127" y="3326"/>
                    </a:lnTo>
                    <a:lnTo>
                      <a:pt x="172" y="3337"/>
                    </a:lnTo>
                    <a:lnTo>
                      <a:pt x="218" y="3346"/>
                    </a:lnTo>
                    <a:lnTo>
                      <a:pt x="274" y="3348"/>
                    </a:lnTo>
                    <a:lnTo>
                      <a:pt x="337" y="3351"/>
                    </a:lnTo>
                    <a:lnTo>
                      <a:pt x="410" y="3346"/>
                    </a:lnTo>
                    <a:lnTo>
                      <a:pt x="487" y="3337"/>
                    </a:lnTo>
                    <a:lnTo>
                      <a:pt x="572" y="3321"/>
                    </a:lnTo>
                    <a:lnTo>
                      <a:pt x="667" y="3296"/>
                    </a:lnTo>
                    <a:lnTo>
                      <a:pt x="769" y="3263"/>
                    </a:lnTo>
                    <a:lnTo>
                      <a:pt x="760" y="80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F1E3C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7" name="Freeform 259"/>
              <p:cNvSpPr>
                <a:spLocks/>
              </p:cNvSpPr>
              <p:nvPr/>
            </p:nvSpPr>
            <p:spPr bwMode="auto">
              <a:xfrm>
                <a:off x="3417" y="3354"/>
                <a:ext cx="98" cy="481"/>
              </a:xfrm>
              <a:custGeom>
                <a:avLst/>
                <a:gdLst/>
                <a:ahLst/>
                <a:cxnLst>
                  <a:cxn ang="0">
                    <a:pos x="100" y="8"/>
                  </a:cxn>
                  <a:cxn ang="0">
                    <a:pos x="91" y="8"/>
                  </a:cxn>
                  <a:cxn ang="0">
                    <a:pos x="0" y="3271"/>
                  </a:cxn>
                  <a:cxn ang="0">
                    <a:pos x="3" y="3277"/>
                  </a:cxn>
                  <a:cxn ang="0">
                    <a:pos x="22" y="3291"/>
                  </a:cxn>
                  <a:cxn ang="0">
                    <a:pos x="45" y="3307"/>
                  </a:cxn>
                  <a:cxn ang="0">
                    <a:pos x="78" y="3323"/>
                  </a:cxn>
                  <a:cxn ang="0">
                    <a:pos x="122" y="3340"/>
                  </a:cxn>
                  <a:cxn ang="0">
                    <a:pos x="178" y="3354"/>
                  </a:cxn>
                  <a:cxn ang="0">
                    <a:pos x="210" y="3359"/>
                  </a:cxn>
                  <a:cxn ang="0">
                    <a:pos x="243" y="3361"/>
                  </a:cxn>
                  <a:cxn ang="0">
                    <a:pos x="283" y="3364"/>
                  </a:cxn>
                  <a:cxn ang="0">
                    <a:pos x="324" y="3367"/>
                  </a:cxn>
                  <a:cxn ang="0">
                    <a:pos x="369" y="3364"/>
                  </a:cxn>
                  <a:cxn ang="0">
                    <a:pos x="419" y="3361"/>
                  </a:cxn>
                  <a:cxn ang="0">
                    <a:pos x="467" y="3356"/>
                  </a:cxn>
                  <a:cxn ang="0">
                    <a:pos x="524" y="3347"/>
                  </a:cxn>
                  <a:cxn ang="0">
                    <a:pos x="584" y="3334"/>
                  </a:cxn>
                  <a:cxn ang="0">
                    <a:pos x="645" y="3320"/>
                  </a:cxn>
                  <a:cxn ang="0">
                    <a:pos x="712" y="3301"/>
                  </a:cxn>
                  <a:cxn ang="0">
                    <a:pos x="781" y="3279"/>
                  </a:cxn>
                  <a:cxn ang="0">
                    <a:pos x="783" y="3277"/>
                  </a:cxn>
                  <a:cxn ang="0">
                    <a:pos x="786" y="3271"/>
                  </a:cxn>
                  <a:cxn ang="0">
                    <a:pos x="778" y="88"/>
                  </a:cxn>
                  <a:cxn ang="0">
                    <a:pos x="776" y="83"/>
                  </a:cxn>
                  <a:cxn ang="0">
                    <a:pos x="769" y="80"/>
                  </a:cxn>
                  <a:cxn ang="0">
                    <a:pos x="100" y="0"/>
                  </a:cxn>
                  <a:cxn ang="0">
                    <a:pos x="95" y="3"/>
                  </a:cxn>
                  <a:cxn ang="0">
                    <a:pos x="91" y="8"/>
                  </a:cxn>
                  <a:cxn ang="0">
                    <a:pos x="100" y="8"/>
                  </a:cxn>
                  <a:cxn ang="0">
                    <a:pos x="100" y="17"/>
                  </a:cxn>
                  <a:cxn ang="0">
                    <a:pos x="762" y="94"/>
                  </a:cxn>
                  <a:cxn ang="0">
                    <a:pos x="769" y="3271"/>
                  </a:cxn>
                  <a:cxn ang="0">
                    <a:pos x="778" y="3271"/>
                  </a:cxn>
                  <a:cxn ang="0">
                    <a:pos x="776" y="3263"/>
                  </a:cxn>
                  <a:cxn ang="0">
                    <a:pos x="705" y="3286"/>
                  </a:cxn>
                  <a:cxn ang="0">
                    <a:pos x="640" y="3304"/>
                  </a:cxn>
                  <a:cxn ang="0">
                    <a:pos x="579" y="3320"/>
                  </a:cxn>
                  <a:cxn ang="0">
                    <a:pos x="521" y="3332"/>
                  </a:cxn>
                  <a:cxn ang="0">
                    <a:pos x="467" y="3340"/>
                  </a:cxn>
                  <a:cxn ang="0">
                    <a:pos x="415" y="3345"/>
                  </a:cxn>
                  <a:cxn ang="0">
                    <a:pos x="369" y="3347"/>
                  </a:cxn>
                  <a:cxn ang="0">
                    <a:pos x="324" y="3351"/>
                  </a:cxn>
                  <a:cxn ang="0">
                    <a:pos x="286" y="3347"/>
                  </a:cxn>
                  <a:cxn ang="0">
                    <a:pos x="247" y="3345"/>
                  </a:cxn>
                  <a:cxn ang="0">
                    <a:pos x="214" y="3342"/>
                  </a:cxn>
                  <a:cxn ang="0">
                    <a:pos x="181" y="3337"/>
                  </a:cxn>
                  <a:cxn ang="0">
                    <a:pos x="128" y="3323"/>
                  </a:cxn>
                  <a:cxn ang="0">
                    <a:pos x="83" y="3307"/>
                  </a:cxn>
                  <a:cxn ang="0">
                    <a:pos x="53" y="3291"/>
                  </a:cxn>
                  <a:cxn ang="0">
                    <a:pos x="31" y="3277"/>
                  </a:cxn>
                  <a:cxn ang="0">
                    <a:pos x="17" y="3269"/>
                  </a:cxn>
                  <a:cxn ang="0">
                    <a:pos x="17" y="3266"/>
                  </a:cxn>
                  <a:cxn ang="0">
                    <a:pos x="14" y="3266"/>
                  </a:cxn>
                  <a:cxn ang="0">
                    <a:pos x="9" y="3271"/>
                  </a:cxn>
                  <a:cxn ang="0">
                    <a:pos x="17" y="3271"/>
                  </a:cxn>
                  <a:cxn ang="0">
                    <a:pos x="108" y="8"/>
                  </a:cxn>
                  <a:cxn ang="0">
                    <a:pos x="100" y="8"/>
                  </a:cxn>
                  <a:cxn ang="0">
                    <a:pos x="100" y="17"/>
                  </a:cxn>
                  <a:cxn ang="0">
                    <a:pos x="100" y="8"/>
                  </a:cxn>
                </a:cxnLst>
                <a:rect l="0" t="0" r="r" b="b"/>
                <a:pathLst>
                  <a:path w="786" h="3367">
                    <a:moveTo>
                      <a:pt x="100" y="8"/>
                    </a:moveTo>
                    <a:lnTo>
                      <a:pt x="91" y="8"/>
                    </a:lnTo>
                    <a:lnTo>
                      <a:pt x="0" y="3271"/>
                    </a:lnTo>
                    <a:lnTo>
                      <a:pt x="3" y="3277"/>
                    </a:lnTo>
                    <a:lnTo>
                      <a:pt x="22" y="3291"/>
                    </a:lnTo>
                    <a:lnTo>
                      <a:pt x="45" y="3307"/>
                    </a:lnTo>
                    <a:lnTo>
                      <a:pt x="78" y="3323"/>
                    </a:lnTo>
                    <a:lnTo>
                      <a:pt x="122" y="3340"/>
                    </a:lnTo>
                    <a:lnTo>
                      <a:pt x="178" y="3354"/>
                    </a:lnTo>
                    <a:lnTo>
                      <a:pt x="210" y="3359"/>
                    </a:lnTo>
                    <a:lnTo>
                      <a:pt x="243" y="3361"/>
                    </a:lnTo>
                    <a:lnTo>
                      <a:pt x="283" y="3364"/>
                    </a:lnTo>
                    <a:lnTo>
                      <a:pt x="324" y="3367"/>
                    </a:lnTo>
                    <a:lnTo>
                      <a:pt x="369" y="3364"/>
                    </a:lnTo>
                    <a:lnTo>
                      <a:pt x="419" y="3361"/>
                    </a:lnTo>
                    <a:lnTo>
                      <a:pt x="467" y="3356"/>
                    </a:lnTo>
                    <a:lnTo>
                      <a:pt x="524" y="3347"/>
                    </a:lnTo>
                    <a:lnTo>
                      <a:pt x="584" y="3334"/>
                    </a:lnTo>
                    <a:lnTo>
                      <a:pt x="645" y="3320"/>
                    </a:lnTo>
                    <a:lnTo>
                      <a:pt x="712" y="3301"/>
                    </a:lnTo>
                    <a:lnTo>
                      <a:pt x="781" y="3279"/>
                    </a:lnTo>
                    <a:lnTo>
                      <a:pt x="783" y="3277"/>
                    </a:lnTo>
                    <a:lnTo>
                      <a:pt x="786" y="3271"/>
                    </a:lnTo>
                    <a:lnTo>
                      <a:pt x="778" y="88"/>
                    </a:lnTo>
                    <a:lnTo>
                      <a:pt x="776" y="83"/>
                    </a:lnTo>
                    <a:lnTo>
                      <a:pt x="769" y="80"/>
                    </a:lnTo>
                    <a:lnTo>
                      <a:pt x="100" y="0"/>
                    </a:lnTo>
                    <a:lnTo>
                      <a:pt x="95" y="3"/>
                    </a:lnTo>
                    <a:lnTo>
                      <a:pt x="91" y="8"/>
                    </a:lnTo>
                    <a:lnTo>
                      <a:pt x="100" y="8"/>
                    </a:lnTo>
                    <a:lnTo>
                      <a:pt x="100" y="17"/>
                    </a:lnTo>
                    <a:lnTo>
                      <a:pt x="762" y="94"/>
                    </a:lnTo>
                    <a:lnTo>
                      <a:pt x="769" y="3271"/>
                    </a:lnTo>
                    <a:lnTo>
                      <a:pt x="778" y="3271"/>
                    </a:lnTo>
                    <a:lnTo>
                      <a:pt x="776" y="3263"/>
                    </a:lnTo>
                    <a:lnTo>
                      <a:pt x="705" y="3286"/>
                    </a:lnTo>
                    <a:lnTo>
                      <a:pt x="640" y="3304"/>
                    </a:lnTo>
                    <a:lnTo>
                      <a:pt x="579" y="3320"/>
                    </a:lnTo>
                    <a:lnTo>
                      <a:pt x="521" y="3332"/>
                    </a:lnTo>
                    <a:lnTo>
                      <a:pt x="467" y="3340"/>
                    </a:lnTo>
                    <a:lnTo>
                      <a:pt x="415" y="3345"/>
                    </a:lnTo>
                    <a:lnTo>
                      <a:pt x="369" y="3347"/>
                    </a:lnTo>
                    <a:lnTo>
                      <a:pt x="324" y="3351"/>
                    </a:lnTo>
                    <a:lnTo>
                      <a:pt x="286" y="3347"/>
                    </a:lnTo>
                    <a:lnTo>
                      <a:pt x="247" y="3345"/>
                    </a:lnTo>
                    <a:lnTo>
                      <a:pt x="214" y="3342"/>
                    </a:lnTo>
                    <a:lnTo>
                      <a:pt x="181" y="3337"/>
                    </a:lnTo>
                    <a:lnTo>
                      <a:pt x="128" y="3323"/>
                    </a:lnTo>
                    <a:lnTo>
                      <a:pt x="83" y="3307"/>
                    </a:lnTo>
                    <a:lnTo>
                      <a:pt x="53" y="3291"/>
                    </a:lnTo>
                    <a:lnTo>
                      <a:pt x="31" y="3277"/>
                    </a:lnTo>
                    <a:lnTo>
                      <a:pt x="17" y="3269"/>
                    </a:lnTo>
                    <a:lnTo>
                      <a:pt x="17" y="3266"/>
                    </a:lnTo>
                    <a:lnTo>
                      <a:pt x="14" y="3266"/>
                    </a:lnTo>
                    <a:lnTo>
                      <a:pt x="9" y="3271"/>
                    </a:lnTo>
                    <a:lnTo>
                      <a:pt x="17" y="3271"/>
                    </a:lnTo>
                    <a:lnTo>
                      <a:pt x="108" y="8"/>
                    </a:lnTo>
                    <a:lnTo>
                      <a:pt x="100" y="8"/>
                    </a:lnTo>
                    <a:lnTo>
                      <a:pt x="100" y="17"/>
                    </a:lnTo>
                    <a:lnTo>
                      <a:pt x="100" y="8"/>
                    </a:lnTo>
                    <a:close/>
                  </a:path>
                </a:pathLst>
              </a:custGeom>
              <a:solidFill>
                <a:srgbClr val="773F2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8" name="Freeform 260"/>
              <p:cNvSpPr>
                <a:spLocks/>
              </p:cNvSpPr>
              <p:nvPr/>
            </p:nvSpPr>
            <p:spPr bwMode="auto">
              <a:xfrm>
                <a:off x="3442" y="3660"/>
                <a:ext cx="71" cy="173"/>
              </a:xfrm>
              <a:custGeom>
                <a:avLst/>
                <a:gdLst/>
                <a:ahLst/>
                <a:cxnLst>
                  <a:cxn ang="0">
                    <a:pos x="260" y="0"/>
                  </a:cxn>
                  <a:cxn ang="0">
                    <a:pos x="263" y="1127"/>
                  </a:cxn>
                  <a:cxn ang="0">
                    <a:pos x="191" y="1149"/>
                  </a:cxn>
                  <a:cxn ang="0">
                    <a:pos x="125" y="1169"/>
                  </a:cxn>
                  <a:cxn ang="0">
                    <a:pos x="62" y="1185"/>
                  </a:cxn>
                  <a:cxn ang="0">
                    <a:pos x="0" y="1196"/>
                  </a:cxn>
                  <a:cxn ang="0">
                    <a:pos x="58" y="1203"/>
                  </a:cxn>
                  <a:cxn ang="0">
                    <a:pos x="122" y="1207"/>
                  </a:cxn>
                  <a:cxn ang="0">
                    <a:pos x="167" y="1203"/>
                  </a:cxn>
                  <a:cxn ang="0">
                    <a:pos x="213" y="1201"/>
                  </a:cxn>
                  <a:cxn ang="0">
                    <a:pos x="263" y="1196"/>
                  </a:cxn>
                  <a:cxn ang="0">
                    <a:pos x="315" y="1188"/>
                  </a:cxn>
                  <a:cxn ang="0">
                    <a:pos x="374" y="1176"/>
                  </a:cxn>
                  <a:cxn ang="0">
                    <a:pos x="434" y="1160"/>
                  </a:cxn>
                  <a:cxn ang="0">
                    <a:pos x="498" y="1144"/>
                  </a:cxn>
                  <a:cxn ang="0">
                    <a:pos x="567" y="1122"/>
                  </a:cxn>
                  <a:cxn ang="0">
                    <a:pos x="565" y="20"/>
                  </a:cxn>
                  <a:cxn ang="0">
                    <a:pos x="415" y="12"/>
                  </a:cxn>
                  <a:cxn ang="0">
                    <a:pos x="260" y="0"/>
                  </a:cxn>
                </a:cxnLst>
                <a:rect l="0" t="0" r="r" b="b"/>
                <a:pathLst>
                  <a:path w="567" h="1207">
                    <a:moveTo>
                      <a:pt x="260" y="0"/>
                    </a:moveTo>
                    <a:lnTo>
                      <a:pt x="263" y="1127"/>
                    </a:lnTo>
                    <a:lnTo>
                      <a:pt x="191" y="1149"/>
                    </a:lnTo>
                    <a:lnTo>
                      <a:pt x="125" y="1169"/>
                    </a:lnTo>
                    <a:lnTo>
                      <a:pt x="62" y="1185"/>
                    </a:lnTo>
                    <a:lnTo>
                      <a:pt x="0" y="1196"/>
                    </a:lnTo>
                    <a:lnTo>
                      <a:pt x="58" y="1203"/>
                    </a:lnTo>
                    <a:lnTo>
                      <a:pt x="122" y="1207"/>
                    </a:lnTo>
                    <a:lnTo>
                      <a:pt x="167" y="1203"/>
                    </a:lnTo>
                    <a:lnTo>
                      <a:pt x="213" y="1201"/>
                    </a:lnTo>
                    <a:lnTo>
                      <a:pt x="263" y="1196"/>
                    </a:lnTo>
                    <a:lnTo>
                      <a:pt x="315" y="1188"/>
                    </a:lnTo>
                    <a:lnTo>
                      <a:pt x="374" y="1176"/>
                    </a:lnTo>
                    <a:lnTo>
                      <a:pt x="434" y="1160"/>
                    </a:lnTo>
                    <a:lnTo>
                      <a:pt x="498" y="1144"/>
                    </a:lnTo>
                    <a:lnTo>
                      <a:pt x="567" y="1122"/>
                    </a:lnTo>
                    <a:lnTo>
                      <a:pt x="565" y="20"/>
                    </a:lnTo>
                    <a:lnTo>
                      <a:pt x="415" y="12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E9B86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9" name="Freeform 261"/>
              <p:cNvSpPr>
                <a:spLocks/>
              </p:cNvSpPr>
              <p:nvPr/>
            </p:nvSpPr>
            <p:spPr bwMode="auto">
              <a:xfrm>
                <a:off x="3439" y="3663"/>
                <a:ext cx="75" cy="171"/>
              </a:xfrm>
              <a:custGeom>
                <a:avLst/>
                <a:gdLst/>
                <a:ahLst/>
                <a:cxnLst>
                  <a:cxn ang="0">
                    <a:pos x="589" y="0"/>
                  </a:cxn>
                  <a:cxn ang="0">
                    <a:pos x="591" y="1102"/>
                  </a:cxn>
                  <a:cxn ang="0">
                    <a:pos x="522" y="1124"/>
                  </a:cxn>
                  <a:cxn ang="0">
                    <a:pos x="458" y="1140"/>
                  </a:cxn>
                  <a:cxn ang="0">
                    <a:pos x="398" y="1156"/>
                  </a:cxn>
                  <a:cxn ang="0">
                    <a:pos x="339" y="1168"/>
                  </a:cxn>
                  <a:cxn ang="0">
                    <a:pos x="287" y="1176"/>
                  </a:cxn>
                  <a:cxn ang="0">
                    <a:pos x="237" y="1181"/>
                  </a:cxn>
                  <a:cxn ang="0">
                    <a:pos x="191" y="1183"/>
                  </a:cxn>
                  <a:cxn ang="0">
                    <a:pos x="146" y="1187"/>
                  </a:cxn>
                  <a:cxn ang="0">
                    <a:pos x="82" y="1183"/>
                  </a:cxn>
                  <a:cxn ang="0">
                    <a:pos x="24" y="1176"/>
                  </a:cxn>
                  <a:cxn ang="0">
                    <a:pos x="0" y="1181"/>
                  </a:cxn>
                  <a:cxn ang="0">
                    <a:pos x="32" y="1187"/>
                  </a:cxn>
                  <a:cxn ang="0">
                    <a:pos x="69" y="1190"/>
                  </a:cxn>
                  <a:cxn ang="0">
                    <a:pos x="105" y="1192"/>
                  </a:cxn>
                  <a:cxn ang="0">
                    <a:pos x="146" y="1195"/>
                  </a:cxn>
                  <a:cxn ang="0">
                    <a:pos x="191" y="1192"/>
                  </a:cxn>
                  <a:cxn ang="0">
                    <a:pos x="241" y="1190"/>
                  </a:cxn>
                  <a:cxn ang="0">
                    <a:pos x="289" y="1183"/>
                  </a:cxn>
                  <a:cxn ang="0">
                    <a:pos x="346" y="1176"/>
                  </a:cxn>
                  <a:cxn ang="0">
                    <a:pos x="403" y="1165"/>
                  </a:cxn>
                  <a:cxn ang="0">
                    <a:pos x="465" y="1149"/>
                  </a:cxn>
                  <a:cxn ang="0">
                    <a:pos x="531" y="1129"/>
                  </a:cxn>
                  <a:cxn ang="0">
                    <a:pos x="600" y="1107"/>
                  </a:cxn>
                  <a:cxn ang="0">
                    <a:pos x="598" y="0"/>
                  </a:cxn>
                  <a:cxn ang="0">
                    <a:pos x="589" y="0"/>
                  </a:cxn>
                </a:cxnLst>
                <a:rect l="0" t="0" r="r" b="b"/>
                <a:pathLst>
                  <a:path w="600" h="1195">
                    <a:moveTo>
                      <a:pt x="589" y="0"/>
                    </a:moveTo>
                    <a:lnTo>
                      <a:pt x="591" y="1102"/>
                    </a:lnTo>
                    <a:lnTo>
                      <a:pt x="522" y="1124"/>
                    </a:lnTo>
                    <a:lnTo>
                      <a:pt x="458" y="1140"/>
                    </a:lnTo>
                    <a:lnTo>
                      <a:pt x="398" y="1156"/>
                    </a:lnTo>
                    <a:lnTo>
                      <a:pt x="339" y="1168"/>
                    </a:lnTo>
                    <a:lnTo>
                      <a:pt x="287" y="1176"/>
                    </a:lnTo>
                    <a:lnTo>
                      <a:pt x="237" y="1181"/>
                    </a:lnTo>
                    <a:lnTo>
                      <a:pt x="191" y="1183"/>
                    </a:lnTo>
                    <a:lnTo>
                      <a:pt x="146" y="1187"/>
                    </a:lnTo>
                    <a:lnTo>
                      <a:pt x="82" y="1183"/>
                    </a:lnTo>
                    <a:lnTo>
                      <a:pt x="24" y="1176"/>
                    </a:lnTo>
                    <a:lnTo>
                      <a:pt x="0" y="1181"/>
                    </a:lnTo>
                    <a:lnTo>
                      <a:pt x="32" y="1187"/>
                    </a:lnTo>
                    <a:lnTo>
                      <a:pt x="69" y="1190"/>
                    </a:lnTo>
                    <a:lnTo>
                      <a:pt x="105" y="1192"/>
                    </a:lnTo>
                    <a:lnTo>
                      <a:pt x="146" y="1195"/>
                    </a:lnTo>
                    <a:lnTo>
                      <a:pt x="191" y="1192"/>
                    </a:lnTo>
                    <a:lnTo>
                      <a:pt x="241" y="1190"/>
                    </a:lnTo>
                    <a:lnTo>
                      <a:pt x="289" y="1183"/>
                    </a:lnTo>
                    <a:lnTo>
                      <a:pt x="346" y="1176"/>
                    </a:lnTo>
                    <a:lnTo>
                      <a:pt x="403" y="1165"/>
                    </a:lnTo>
                    <a:lnTo>
                      <a:pt x="465" y="1149"/>
                    </a:lnTo>
                    <a:lnTo>
                      <a:pt x="531" y="1129"/>
                    </a:lnTo>
                    <a:lnTo>
                      <a:pt x="600" y="1107"/>
                    </a:lnTo>
                    <a:lnTo>
                      <a:pt x="598" y="0"/>
                    </a:lnTo>
                    <a:lnTo>
                      <a:pt x="589" y="0"/>
                    </a:lnTo>
                    <a:close/>
                  </a:path>
                </a:pathLst>
              </a:custGeom>
              <a:solidFill>
                <a:srgbClr val="2C212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0" name="Freeform 262"/>
              <p:cNvSpPr>
                <a:spLocks/>
              </p:cNvSpPr>
              <p:nvPr/>
            </p:nvSpPr>
            <p:spPr bwMode="auto">
              <a:xfrm>
                <a:off x="3312" y="3297"/>
                <a:ext cx="456" cy="365"/>
              </a:xfrm>
              <a:custGeom>
                <a:avLst/>
                <a:gdLst/>
                <a:ahLst/>
                <a:cxnLst>
                  <a:cxn ang="0">
                    <a:pos x="3345" y="0"/>
                  </a:cxn>
                  <a:cxn ang="0">
                    <a:pos x="3400" y="287"/>
                  </a:cxn>
                  <a:cxn ang="0">
                    <a:pos x="3456" y="582"/>
                  </a:cxn>
                  <a:cxn ang="0">
                    <a:pos x="3508" y="875"/>
                  </a:cxn>
                  <a:cxn ang="0">
                    <a:pos x="3552" y="1168"/>
                  </a:cxn>
                  <a:cxn ang="0">
                    <a:pos x="3591" y="1446"/>
                  </a:cxn>
                  <a:cxn ang="0">
                    <a:pos x="3608" y="1580"/>
                  </a:cxn>
                  <a:cxn ang="0">
                    <a:pos x="3621" y="1711"/>
                  </a:cxn>
                  <a:cxn ang="0">
                    <a:pos x="3632" y="1834"/>
                  </a:cxn>
                  <a:cxn ang="0">
                    <a:pos x="3640" y="1955"/>
                  </a:cxn>
                  <a:cxn ang="0">
                    <a:pos x="3647" y="2064"/>
                  </a:cxn>
                  <a:cxn ang="0">
                    <a:pos x="3649" y="2168"/>
                  </a:cxn>
                  <a:cxn ang="0">
                    <a:pos x="3632" y="2179"/>
                  </a:cxn>
                  <a:cxn ang="0">
                    <a:pos x="3588" y="2201"/>
                  </a:cxn>
                  <a:cxn ang="0">
                    <a:pos x="3511" y="2236"/>
                  </a:cxn>
                  <a:cxn ang="0">
                    <a:pos x="3409" y="2281"/>
                  </a:cxn>
                  <a:cxn ang="0">
                    <a:pos x="3345" y="2305"/>
                  </a:cxn>
                  <a:cxn ang="0">
                    <a:pos x="3273" y="2332"/>
                  </a:cxn>
                  <a:cxn ang="0">
                    <a:pos x="3195" y="2357"/>
                  </a:cxn>
                  <a:cxn ang="0">
                    <a:pos x="3109" y="2385"/>
                  </a:cxn>
                  <a:cxn ang="0">
                    <a:pos x="3018" y="2409"/>
                  </a:cxn>
                  <a:cxn ang="0">
                    <a:pos x="2919" y="2434"/>
                  </a:cxn>
                  <a:cxn ang="0">
                    <a:pos x="2814" y="2458"/>
                  </a:cxn>
                  <a:cxn ang="0">
                    <a:pos x="2700" y="2480"/>
                  </a:cxn>
                  <a:cxn ang="0">
                    <a:pos x="2581" y="2499"/>
                  </a:cxn>
                  <a:cxn ang="0">
                    <a:pos x="2454" y="2518"/>
                  </a:cxn>
                  <a:cxn ang="0">
                    <a:pos x="2321" y="2535"/>
                  </a:cxn>
                  <a:cxn ang="0">
                    <a:pos x="2180" y="2545"/>
                  </a:cxn>
                  <a:cxn ang="0">
                    <a:pos x="2033" y="2554"/>
                  </a:cxn>
                  <a:cxn ang="0">
                    <a:pos x="1881" y="2559"/>
                  </a:cxn>
                  <a:cxn ang="0">
                    <a:pos x="1721" y="2559"/>
                  </a:cxn>
                  <a:cxn ang="0">
                    <a:pos x="1554" y="2554"/>
                  </a:cxn>
                  <a:cxn ang="0">
                    <a:pos x="1383" y="2545"/>
                  </a:cxn>
                  <a:cxn ang="0">
                    <a:pos x="1204" y="2529"/>
                  </a:cxn>
                  <a:cxn ang="0">
                    <a:pos x="1018" y="2507"/>
                  </a:cxn>
                  <a:cxn ang="0">
                    <a:pos x="827" y="2480"/>
                  </a:cxn>
                  <a:cxn ang="0">
                    <a:pos x="631" y="2448"/>
                  </a:cxn>
                  <a:cxn ang="0">
                    <a:pos x="426" y="2407"/>
                  </a:cxn>
                  <a:cxn ang="0">
                    <a:pos x="216" y="2357"/>
                  </a:cxn>
                  <a:cxn ang="0">
                    <a:pos x="0" y="2299"/>
                  </a:cxn>
                  <a:cxn ang="0">
                    <a:pos x="19" y="2116"/>
                  </a:cxn>
                  <a:cxn ang="0">
                    <a:pos x="75" y="1638"/>
                  </a:cxn>
                  <a:cxn ang="0">
                    <a:pos x="114" y="1318"/>
                  </a:cxn>
                  <a:cxn ang="0">
                    <a:pos x="157" y="965"/>
                  </a:cxn>
                  <a:cxn ang="0">
                    <a:pos x="211" y="588"/>
                  </a:cxn>
                  <a:cxn ang="0">
                    <a:pos x="266" y="199"/>
                  </a:cxn>
                  <a:cxn ang="0">
                    <a:pos x="3345" y="0"/>
                  </a:cxn>
                </a:cxnLst>
                <a:rect l="0" t="0" r="r" b="b"/>
                <a:pathLst>
                  <a:path w="3649" h="2559">
                    <a:moveTo>
                      <a:pt x="3345" y="0"/>
                    </a:moveTo>
                    <a:lnTo>
                      <a:pt x="3400" y="287"/>
                    </a:lnTo>
                    <a:lnTo>
                      <a:pt x="3456" y="582"/>
                    </a:lnTo>
                    <a:lnTo>
                      <a:pt x="3508" y="875"/>
                    </a:lnTo>
                    <a:lnTo>
                      <a:pt x="3552" y="1168"/>
                    </a:lnTo>
                    <a:lnTo>
                      <a:pt x="3591" y="1446"/>
                    </a:lnTo>
                    <a:lnTo>
                      <a:pt x="3608" y="1580"/>
                    </a:lnTo>
                    <a:lnTo>
                      <a:pt x="3621" y="1711"/>
                    </a:lnTo>
                    <a:lnTo>
                      <a:pt x="3632" y="1834"/>
                    </a:lnTo>
                    <a:lnTo>
                      <a:pt x="3640" y="1955"/>
                    </a:lnTo>
                    <a:lnTo>
                      <a:pt x="3647" y="2064"/>
                    </a:lnTo>
                    <a:lnTo>
                      <a:pt x="3649" y="2168"/>
                    </a:lnTo>
                    <a:lnTo>
                      <a:pt x="3632" y="2179"/>
                    </a:lnTo>
                    <a:lnTo>
                      <a:pt x="3588" y="2201"/>
                    </a:lnTo>
                    <a:lnTo>
                      <a:pt x="3511" y="2236"/>
                    </a:lnTo>
                    <a:lnTo>
                      <a:pt x="3409" y="2281"/>
                    </a:lnTo>
                    <a:lnTo>
                      <a:pt x="3345" y="2305"/>
                    </a:lnTo>
                    <a:lnTo>
                      <a:pt x="3273" y="2332"/>
                    </a:lnTo>
                    <a:lnTo>
                      <a:pt x="3195" y="2357"/>
                    </a:lnTo>
                    <a:lnTo>
                      <a:pt x="3109" y="2385"/>
                    </a:lnTo>
                    <a:lnTo>
                      <a:pt x="3018" y="2409"/>
                    </a:lnTo>
                    <a:lnTo>
                      <a:pt x="2919" y="2434"/>
                    </a:lnTo>
                    <a:lnTo>
                      <a:pt x="2814" y="2458"/>
                    </a:lnTo>
                    <a:lnTo>
                      <a:pt x="2700" y="2480"/>
                    </a:lnTo>
                    <a:lnTo>
                      <a:pt x="2581" y="2499"/>
                    </a:lnTo>
                    <a:lnTo>
                      <a:pt x="2454" y="2518"/>
                    </a:lnTo>
                    <a:lnTo>
                      <a:pt x="2321" y="2535"/>
                    </a:lnTo>
                    <a:lnTo>
                      <a:pt x="2180" y="2545"/>
                    </a:lnTo>
                    <a:lnTo>
                      <a:pt x="2033" y="2554"/>
                    </a:lnTo>
                    <a:lnTo>
                      <a:pt x="1881" y="2559"/>
                    </a:lnTo>
                    <a:lnTo>
                      <a:pt x="1721" y="2559"/>
                    </a:lnTo>
                    <a:lnTo>
                      <a:pt x="1554" y="2554"/>
                    </a:lnTo>
                    <a:lnTo>
                      <a:pt x="1383" y="2545"/>
                    </a:lnTo>
                    <a:lnTo>
                      <a:pt x="1204" y="2529"/>
                    </a:lnTo>
                    <a:lnTo>
                      <a:pt x="1018" y="2507"/>
                    </a:lnTo>
                    <a:lnTo>
                      <a:pt x="827" y="2480"/>
                    </a:lnTo>
                    <a:lnTo>
                      <a:pt x="631" y="2448"/>
                    </a:lnTo>
                    <a:lnTo>
                      <a:pt x="426" y="2407"/>
                    </a:lnTo>
                    <a:lnTo>
                      <a:pt x="216" y="2357"/>
                    </a:lnTo>
                    <a:lnTo>
                      <a:pt x="0" y="2299"/>
                    </a:lnTo>
                    <a:lnTo>
                      <a:pt x="19" y="2116"/>
                    </a:lnTo>
                    <a:lnTo>
                      <a:pt x="75" y="1638"/>
                    </a:lnTo>
                    <a:lnTo>
                      <a:pt x="114" y="1318"/>
                    </a:lnTo>
                    <a:lnTo>
                      <a:pt x="157" y="965"/>
                    </a:lnTo>
                    <a:lnTo>
                      <a:pt x="211" y="588"/>
                    </a:lnTo>
                    <a:lnTo>
                      <a:pt x="266" y="199"/>
                    </a:lnTo>
                    <a:lnTo>
                      <a:pt x="3345" y="0"/>
                    </a:lnTo>
                    <a:close/>
                  </a:path>
                </a:pathLst>
              </a:custGeom>
              <a:solidFill>
                <a:srgbClr val="E8BDC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1" name="Freeform 263"/>
              <p:cNvSpPr>
                <a:spLocks/>
              </p:cNvSpPr>
              <p:nvPr/>
            </p:nvSpPr>
            <p:spPr bwMode="auto">
              <a:xfrm>
                <a:off x="3311" y="3296"/>
                <a:ext cx="459" cy="368"/>
              </a:xfrm>
              <a:custGeom>
                <a:avLst/>
                <a:gdLst/>
                <a:ahLst/>
                <a:cxnLst>
                  <a:cxn ang="0">
                    <a:pos x="3345" y="10"/>
                  </a:cxn>
                  <a:cxn ang="0">
                    <a:pos x="3455" y="590"/>
                  </a:cxn>
                  <a:cxn ang="0">
                    <a:pos x="3552" y="1176"/>
                  </a:cxn>
                  <a:cxn ang="0">
                    <a:pos x="3607" y="1591"/>
                  </a:cxn>
                  <a:cxn ang="0">
                    <a:pos x="3633" y="1845"/>
                  </a:cxn>
                  <a:cxn ang="0">
                    <a:pos x="3646" y="2072"/>
                  </a:cxn>
                  <a:cxn ang="0">
                    <a:pos x="3657" y="2176"/>
                  </a:cxn>
                  <a:cxn ang="0">
                    <a:pos x="3646" y="2173"/>
                  </a:cxn>
                  <a:cxn ang="0">
                    <a:pos x="3543" y="2226"/>
                  </a:cxn>
                  <a:cxn ang="0">
                    <a:pos x="3411" y="2282"/>
                  </a:cxn>
                  <a:cxn ang="0">
                    <a:pos x="3228" y="2348"/>
                  </a:cxn>
                  <a:cxn ang="0">
                    <a:pos x="2993" y="2417"/>
                  </a:cxn>
                  <a:cxn ang="0">
                    <a:pos x="2711" y="2480"/>
                  </a:cxn>
                  <a:cxn ang="0">
                    <a:pos x="2381" y="2526"/>
                  </a:cxn>
                  <a:cxn ang="0">
                    <a:pos x="2199" y="2546"/>
                  </a:cxn>
                  <a:cxn ang="0">
                    <a:pos x="2005" y="2556"/>
                  </a:cxn>
                  <a:cxn ang="0">
                    <a:pos x="1798" y="2559"/>
                  </a:cxn>
                  <a:cxn ang="0">
                    <a:pos x="1607" y="2556"/>
                  </a:cxn>
                  <a:cxn ang="0">
                    <a:pos x="1405" y="2546"/>
                  </a:cxn>
                  <a:cxn ang="0">
                    <a:pos x="1192" y="2529"/>
                  </a:cxn>
                  <a:cxn ang="0">
                    <a:pos x="974" y="2502"/>
                  </a:cxn>
                  <a:cxn ang="0">
                    <a:pos x="746" y="2466"/>
                  </a:cxn>
                  <a:cxn ang="0">
                    <a:pos x="509" y="2420"/>
                  </a:cxn>
                  <a:cxn ang="0">
                    <a:pos x="262" y="2365"/>
                  </a:cxn>
                  <a:cxn ang="0">
                    <a:pos x="10" y="2299"/>
                  </a:cxn>
                  <a:cxn ang="0">
                    <a:pos x="17" y="2307"/>
                  </a:cxn>
                  <a:cxn ang="0">
                    <a:pos x="74" y="1788"/>
                  </a:cxn>
                  <a:cxn ang="0">
                    <a:pos x="163" y="1063"/>
                  </a:cxn>
                  <a:cxn ang="0">
                    <a:pos x="241" y="499"/>
                  </a:cxn>
                  <a:cxn ang="0">
                    <a:pos x="274" y="207"/>
                  </a:cxn>
                  <a:cxn ang="0">
                    <a:pos x="3353" y="15"/>
                  </a:cxn>
                  <a:cxn ang="0">
                    <a:pos x="3345" y="10"/>
                  </a:cxn>
                  <a:cxn ang="0">
                    <a:pos x="3353" y="0"/>
                  </a:cxn>
                  <a:cxn ang="0">
                    <a:pos x="268" y="201"/>
                  </a:cxn>
                  <a:cxn ang="0">
                    <a:pos x="210" y="593"/>
                  </a:cxn>
                  <a:cxn ang="0">
                    <a:pos x="113" y="1326"/>
                  </a:cxn>
                  <a:cxn ang="0">
                    <a:pos x="19" y="2124"/>
                  </a:cxn>
                  <a:cxn ang="0">
                    <a:pos x="0" y="2311"/>
                  </a:cxn>
                  <a:cxn ang="0">
                    <a:pos x="132" y="2348"/>
                  </a:cxn>
                  <a:cxn ang="0">
                    <a:pos x="384" y="2411"/>
                  </a:cxn>
                  <a:cxn ang="0">
                    <a:pos x="625" y="2461"/>
                  </a:cxn>
                  <a:cxn ang="0">
                    <a:pos x="857" y="2502"/>
                  </a:cxn>
                  <a:cxn ang="0">
                    <a:pos x="1081" y="2532"/>
                  </a:cxn>
                  <a:cxn ang="0">
                    <a:pos x="1297" y="2553"/>
                  </a:cxn>
                  <a:cxn ang="0">
                    <a:pos x="1505" y="2567"/>
                  </a:cxn>
                  <a:cxn ang="0">
                    <a:pos x="1704" y="2575"/>
                  </a:cxn>
                  <a:cxn ang="0">
                    <a:pos x="1912" y="2575"/>
                  </a:cxn>
                  <a:cxn ang="0">
                    <a:pos x="2124" y="2567"/>
                  </a:cxn>
                  <a:cxn ang="0">
                    <a:pos x="2324" y="2551"/>
                  </a:cxn>
                  <a:cxn ang="0">
                    <a:pos x="2509" y="2529"/>
                  </a:cxn>
                  <a:cxn ang="0">
                    <a:pos x="2766" y="2485"/>
                  </a:cxn>
                  <a:cxn ang="0">
                    <a:pos x="3057" y="2417"/>
                  </a:cxn>
                  <a:cxn ang="0">
                    <a:pos x="3292" y="2343"/>
                  </a:cxn>
                  <a:cxn ang="0">
                    <a:pos x="3472" y="2275"/>
                  </a:cxn>
                  <a:cxn ang="0">
                    <a:pos x="3591" y="2220"/>
                  </a:cxn>
                  <a:cxn ang="0">
                    <a:pos x="3660" y="2185"/>
                  </a:cxn>
                  <a:cxn ang="0">
                    <a:pos x="3662" y="2072"/>
                  </a:cxn>
                  <a:cxn ang="0">
                    <a:pos x="3648" y="1842"/>
                  </a:cxn>
                  <a:cxn ang="0">
                    <a:pos x="3624" y="1588"/>
                  </a:cxn>
                  <a:cxn ang="0">
                    <a:pos x="3569" y="1172"/>
                  </a:cxn>
                  <a:cxn ang="0">
                    <a:pos x="3472" y="588"/>
                  </a:cxn>
                  <a:cxn ang="0">
                    <a:pos x="3361" y="8"/>
                  </a:cxn>
                  <a:cxn ang="0">
                    <a:pos x="3353" y="0"/>
                  </a:cxn>
                </a:cxnLst>
                <a:rect l="0" t="0" r="r" b="b"/>
                <a:pathLst>
                  <a:path w="3665" h="2575">
                    <a:moveTo>
                      <a:pt x="3353" y="8"/>
                    </a:moveTo>
                    <a:lnTo>
                      <a:pt x="3345" y="10"/>
                    </a:lnTo>
                    <a:lnTo>
                      <a:pt x="3400" y="298"/>
                    </a:lnTo>
                    <a:lnTo>
                      <a:pt x="3455" y="590"/>
                    </a:lnTo>
                    <a:lnTo>
                      <a:pt x="3507" y="886"/>
                    </a:lnTo>
                    <a:lnTo>
                      <a:pt x="3552" y="1176"/>
                    </a:lnTo>
                    <a:lnTo>
                      <a:pt x="3591" y="1457"/>
                    </a:lnTo>
                    <a:lnTo>
                      <a:pt x="3607" y="1591"/>
                    </a:lnTo>
                    <a:lnTo>
                      <a:pt x="3621" y="1719"/>
                    </a:lnTo>
                    <a:lnTo>
                      <a:pt x="3633" y="1845"/>
                    </a:lnTo>
                    <a:lnTo>
                      <a:pt x="3640" y="1963"/>
                    </a:lnTo>
                    <a:lnTo>
                      <a:pt x="3646" y="2072"/>
                    </a:lnTo>
                    <a:lnTo>
                      <a:pt x="3648" y="2176"/>
                    </a:lnTo>
                    <a:lnTo>
                      <a:pt x="3657" y="2176"/>
                    </a:lnTo>
                    <a:lnTo>
                      <a:pt x="3652" y="2171"/>
                    </a:lnTo>
                    <a:lnTo>
                      <a:pt x="3646" y="2173"/>
                    </a:lnTo>
                    <a:lnTo>
                      <a:pt x="3591" y="2204"/>
                    </a:lnTo>
                    <a:lnTo>
                      <a:pt x="3543" y="2226"/>
                    </a:lnTo>
                    <a:lnTo>
                      <a:pt x="3483" y="2253"/>
                    </a:lnTo>
                    <a:lnTo>
                      <a:pt x="3411" y="2282"/>
                    </a:lnTo>
                    <a:lnTo>
                      <a:pt x="3326" y="2316"/>
                    </a:lnTo>
                    <a:lnTo>
                      <a:pt x="3228" y="2348"/>
                    </a:lnTo>
                    <a:lnTo>
                      <a:pt x="3117" y="2384"/>
                    </a:lnTo>
                    <a:lnTo>
                      <a:pt x="2993" y="2417"/>
                    </a:lnTo>
                    <a:lnTo>
                      <a:pt x="2857" y="2449"/>
                    </a:lnTo>
                    <a:lnTo>
                      <a:pt x="2711" y="2480"/>
                    </a:lnTo>
                    <a:lnTo>
                      <a:pt x="2553" y="2505"/>
                    </a:lnTo>
                    <a:lnTo>
                      <a:pt x="2381" y="2526"/>
                    </a:lnTo>
                    <a:lnTo>
                      <a:pt x="2291" y="2537"/>
                    </a:lnTo>
                    <a:lnTo>
                      <a:pt x="2199" y="2546"/>
                    </a:lnTo>
                    <a:lnTo>
                      <a:pt x="2102" y="2551"/>
                    </a:lnTo>
                    <a:lnTo>
                      <a:pt x="2005" y="2556"/>
                    </a:lnTo>
                    <a:lnTo>
                      <a:pt x="1903" y="2559"/>
                    </a:lnTo>
                    <a:lnTo>
                      <a:pt x="1798" y="2559"/>
                    </a:lnTo>
                    <a:lnTo>
                      <a:pt x="1704" y="2559"/>
                    </a:lnTo>
                    <a:lnTo>
                      <a:pt x="1607" y="2556"/>
                    </a:lnTo>
                    <a:lnTo>
                      <a:pt x="1505" y="2551"/>
                    </a:lnTo>
                    <a:lnTo>
                      <a:pt x="1405" y="2546"/>
                    </a:lnTo>
                    <a:lnTo>
                      <a:pt x="1300" y="2537"/>
                    </a:lnTo>
                    <a:lnTo>
                      <a:pt x="1192" y="2529"/>
                    </a:lnTo>
                    <a:lnTo>
                      <a:pt x="1084" y="2515"/>
                    </a:lnTo>
                    <a:lnTo>
                      <a:pt x="974" y="2502"/>
                    </a:lnTo>
                    <a:lnTo>
                      <a:pt x="860" y="2485"/>
                    </a:lnTo>
                    <a:lnTo>
                      <a:pt x="746" y="2466"/>
                    </a:lnTo>
                    <a:lnTo>
                      <a:pt x="627" y="2444"/>
                    </a:lnTo>
                    <a:lnTo>
                      <a:pt x="509" y="2420"/>
                    </a:lnTo>
                    <a:lnTo>
                      <a:pt x="387" y="2395"/>
                    </a:lnTo>
                    <a:lnTo>
                      <a:pt x="262" y="2365"/>
                    </a:lnTo>
                    <a:lnTo>
                      <a:pt x="138" y="2332"/>
                    </a:lnTo>
                    <a:lnTo>
                      <a:pt x="10" y="2299"/>
                    </a:lnTo>
                    <a:lnTo>
                      <a:pt x="8" y="2307"/>
                    </a:lnTo>
                    <a:lnTo>
                      <a:pt x="17" y="2307"/>
                    </a:lnTo>
                    <a:lnTo>
                      <a:pt x="36" y="2124"/>
                    </a:lnTo>
                    <a:lnTo>
                      <a:pt x="74" y="1788"/>
                    </a:lnTo>
                    <a:lnTo>
                      <a:pt x="129" y="1329"/>
                    </a:lnTo>
                    <a:lnTo>
                      <a:pt x="163" y="1063"/>
                    </a:lnTo>
                    <a:lnTo>
                      <a:pt x="198" y="787"/>
                    </a:lnTo>
                    <a:lnTo>
                      <a:pt x="241" y="499"/>
                    </a:lnTo>
                    <a:lnTo>
                      <a:pt x="282" y="207"/>
                    </a:lnTo>
                    <a:lnTo>
                      <a:pt x="274" y="207"/>
                    </a:lnTo>
                    <a:lnTo>
                      <a:pt x="276" y="215"/>
                    </a:lnTo>
                    <a:lnTo>
                      <a:pt x="3353" y="15"/>
                    </a:lnTo>
                    <a:lnTo>
                      <a:pt x="3353" y="8"/>
                    </a:lnTo>
                    <a:lnTo>
                      <a:pt x="3345" y="10"/>
                    </a:lnTo>
                    <a:lnTo>
                      <a:pt x="3353" y="8"/>
                    </a:lnTo>
                    <a:lnTo>
                      <a:pt x="3353" y="0"/>
                    </a:lnTo>
                    <a:lnTo>
                      <a:pt x="274" y="199"/>
                    </a:lnTo>
                    <a:lnTo>
                      <a:pt x="268" y="201"/>
                    </a:lnTo>
                    <a:lnTo>
                      <a:pt x="268" y="204"/>
                    </a:lnTo>
                    <a:lnTo>
                      <a:pt x="210" y="593"/>
                    </a:lnTo>
                    <a:lnTo>
                      <a:pt x="157" y="970"/>
                    </a:lnTo>
                    <a:lnTo>
                      <a:pt x="113" y="1326"/>
                    </a:lnTo>
                    <a:lnTo>
                      <a:pt x="74" y="1643"/>
                    </a:lnTo>
                    <a:lnTo>
                      <a:pt x="19" y="2124"/>
                    </a:lnTo>
                    <a:lnTo>
                      <a:pt x="0" y="2304"/>
                    </a:lnTo>
                    <a:lnTo>
                      <a:pt x="0" y="2311"/>
                    </a:lnTo>
                    <a:lnTo>
                      <a:pt x="5" y="2313"/>
                    </a:lnTo>
                    <a:lnTo>
                      <a:pt x="132" y="2348"/>
                    </a:lnTo>
                    <a:lnTo>
                      <a:pt x="260" y="2381"/>
                    </a:lnTo>
                    <a:lnTo>
                      <a:pt x="384" y="2411"/>
                    </a:lnTo>
                    <a:lnTo>
                      <a:pt x="506" y="2436"/>
                    </a:lnTo>
                    <a:lnTo>
                      <a:pt x="625" y="2461"/>
                    </a:lnTo>
                    <a:lnTo>
                      <a:pt x="744" y="2483"/>
                    </a:lnTo>
                    <a:lnTo>
                      <a:pt x="857" y="2502"/>
                    </a:lnTo>
                    <a:lnTo>
                      <a:pt x="971" y="2519"/>
                    </a:lnTo>
                    <a:lnTo>
                      <a:pt x="1081" y="2532"/>
                    </a:lnTo>
                    <a:lnTo>
                      <a:pt x="1192" y="2543"/>
                    </a:lnTo>
                    <a:lnTo>
                      <a:pt x="1297" y="2553"/>
                    </a:lnTo>
                    <a:lnTo>
                      <a:pt x="1402" y="2562"/>
                    </a:lnTo>
                    <a:lnTo>
                      <a:pt x="1505" y="2567"/>
                    </a:lnTo>
                    <a:lnTo>
                      <a:pt x="1605" y="2573"/>
                    </a:lnTo>
                    <a:lnTo>
                      <a:pt x="1704" y="2575"/>
                    </a:lnTo>
                    <a:lnTo>
                      <a:pt x="1798" y="2575"/>
                    </a:lnTo>
                    <a:lnTo>
                      <a:pt x="1912" y="2575"/>
                    </a:lnTo>
                    <a:lnTo>
                      <a:pt x="2019" y="2570"/>
                    </a:lnTo>
                    <a:lnTo>
                      <a:pt x="2124" y="2567"/>
                    </a:lnTo>
                    <a:lnTo>
                      <a:pt x="2224" y="2559"/>
                    </a:lnTo>
                    <a:lnTo>
                      <a:pt x="2324" y="2551"/>
                    </a:lnTo>
                    <a:lnTo>
                      <a:pt x="2417" y="2540"/>
                    </a:lnTo>
                    <a:lnTo>
                      <a:pt x="2509" y="2529"/>
                    </a:lnTo>
                    <a:lnTo>
                      <a:pt x="2598" y="2515"/>
                    </a:lnTo>
                    <a:lnTo>
                      <a:pt x="2766" y="2485"/>
                    </a:lnTo>
                    <a:lnTo>
                      <a:pt x="2919" y="2452"/>
                    </a:lnTo>
                    <a:lnTo>
                      <a:pt x="3057" y="2417"/>
                    </a:lnTo>
                    <a:lnTo>
                      <a:pt x="3181" y="2381"/>
                    </a:lnTo>
                    <a:lnTo>
                      <a:pt x="3292" y="2343"/>
                    </a:lnTo>
                    <a:lnTo>
                      <a:pt x="3389" y="2307"/>
                    </a:lnTo>
                    <a:lnTo>
                      <a:pt x="3472" y="2275"/>
                    </a:lnTo>
                    <a:lnTo>
                      <a:pt x="3538" y="2244"/>
                    </a:lnTo>
                    <a:lnTo>
                      <a:pt x="3591" y="2220"/>
                    </a:lnTo>
                    <a:lnTo>
                      <a:pt x="3629" y="2200"/>
                    </a:lnTo>
                    <a:lnTo>
                      <a:pt x="3660" y="2185"/>
                    </a:lnTo>
                    <a:lnTo>
                      <a:pt x="3665" y="2176"/>
                    </a:lnTo>
                    <a:lnTo>
                      <a:pt x="3662" y="2072"/>
                    </a:lnTo>
                    <a:lnTo>
                      <a:pt x="3657" y="1960"/>
                    </a:lnTo>
                    <a:lnTo>
                      <a:pt x="3648" y="1842"/>
                    </a:lnTo>
                    <a:lnTo>
                      <a:pt x="3638" y="1719"/>
                    </a:lnTo>
                    <a:lnTo>
                      <a:pt x="3624" y="1588"/>
                    </a:lnTo>
                    <a:lnTo>
                      <a:pt x="3607" y="1454"/>
                    </a:lnTo>
                    <a:lnTo>
                      <a:pt x="3569" y="1172"/>
                    </a:lnTo>
                    <a:lnTo>
                      <a:pt x="3524" y="883"/>
                    </a:lnTo>
                    <a:lnTo>
                      <a:pt x="3472" y="588"/>
                    </a:lnTo>
                    <a:lnTo>
                      <a:pt x="3417" y="295"/>
                    </a:lnTo>
                    <a:lnTo>
                      <a:pt x="3361" y="8"/>
                    </a:lnTo>
                    <a:lnTo>
                      <a:pt x="3358" y="2"/>
                    </a:lnTo>
                    <a:lnTo>
                      <a:pt x="3353" y="0"/>
                    </a:lnTo>
                    <a:lnTo>
                      <a:pt x="3353" y="8"/>
                    </a:lnTo>
                    <a:close/>
                  </a:path>
                </a:pathLst>
              </a:custGeom>
              <a:solidFill>
                <a:srgbClr val="773F2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2" name="Freeform 264"/>
              <p:cNvSpPr>
                <a:spLocks/>
              </p:cNvSpPr>
              <p:nvPr/>
            </p:nvSpPr>
            <p:spPr bwMode="auto">
              <a:xfrm>
                <a:off x="3313" y="3364"/>
                <a:ext cx="454" cy="297"/>
              </a:xfrm>
              <a:custGeom>
                <a:avLst/>
                <a:gdLst/>
                <a:ahLst/>
                <a:cxnLst>
                  <a:cxn ang="0">
                    <a:pos x="3297" y="50"/>
                  </a:cxn>
                  <a:cxn ang="0">
                    <a:pos x="3153" y="99"/>
                  </a:cxn>
                  <a:cxn ang="0">
                    <a:pos x="2985" y="150"/>
                  </a:cxn>
                  <a:cxn ang="0">
                    <a:pos x="2790" y="197"/>
                  </a:cxn>
                  <a:cxn ang="0">
                    <a:pos x="2572" y="239"/>
                  </a:cxn>
                  <a:cxn ang="0">
                    <a:pos x="2331" y="271"/>
                  </a:cxn>
                  <a:cxn ang="0">
                    <a:pos x="2069" y="293"/>
                  </a:cxn>
                  <a:cxn ang="0">
                    <a:pos x="1781" y="301"/>
                  </a:cxn>
                  <a:cxn ang="0">
                    <a:pos x="1433" y="290"/>
                  </a:cxn>
                  <a:cxn ang="0">
                    <a:pos x="1053" y="254"/>
                  </a:cxn>
                  <a:cxn ang="0">
                    <a:pos x="854" y="225"/>
                  </a:cxn>
                  <a:cxn ang="0">
                    <a:pos x="647" y="189"/>
                  </a:cxn>
                  <a:cxn ang="0">
                    <a:pos x="433" y="142"/>
                  </a:cxn>
                  <a:cxn ang="0">
                    <a:pos x="215" y="87"/>
                  </a:cxn>
                  <a:cxn ang="0">
                    <a:pos x="93" y="1004"/>
                  </a:cxn>
                  <a:cxn ang="0">
                    <a:pos x="19" y="1649"/>
                  </a:cxn>
                  <a:cxn ang="0">
                    <a:pos x="124" y="1860"/>
                  </a:cxn>
                  <a:cxn ang="0">
                    <a:pos x="370" y="1920"/>
                  </a:cxn>
                  <a:cxn ang="0">
                    <a:pos x="605" y="1969"/>
                  </a:cxn>
                  <a:cxn ang="0">
                    <a:pos x="832" y="2008"/>
                  </a:cxn>
                  <a:cxn ang="0">
                    <a:pos x="1053" y="2037"/>
                  </a:cxn>
                  <a:cxn ang="0">
                    <a:pos x="1264" y="2062"/>
                  </a:cxn>
                  <a:cxn ang="0">
                    <a:pos x="1466" y="2076"/>
                  </a:cxn>
                  <a:cxn ang="0">
                    <a:pos x="1753" y="2084"/>
                  </a:cxn>
                  <a:cxn ang="0">
                    <a:pos x="1574" y="2065"/>
                  </a:cxn>
                  <a:cxn ang="0">
                    <a:pos x="1391" y="2032"/>
                  </a:cxn>
                  <a:cxn ang="0">
                    <a:pos x="1183" y="1981"/>
                  </a:cxn>
                  <a:cxn ang="0">
                    <a:pos x="931" y="1786"/>
                  </a:cxn>
                  <a:cxn ang="0">
                    <a:pos x="990" y="1231"/>
                  </a:cxn>
                  <a:cxn ang="0">
                    <a:pos x="1057" y="725"/>
                  </a:cxn>
                  <a:cxn ang="0">
                    <a:pos x="1217" y="467"/>
                  </a:cxn>
                  <a:cxn ang="0">
                    <a:pos x="1452" y="481"/>
                  </a:cxn>
                  <a:cxn ang="0">
                    <a:pos x="1728" y="479"/>
                  </a:cxn>
                  <a:cxn ang="0">
                    <a:pos x="2033" y="460"/>
                  </a:cxn>
                  <a:cxn ang="0">
                    <a:pos x="2315" y="421"/>
                  </a:cxn>
                  <a:cxn ang="0">
                    <a:pos x="2564" y="377"/>
                  </a:cxn>
                  <a:cxn ang="0">
                    <a:pos x="2776" y="328"/>
                  </a:cxn>
                  <a:cxn ang="0">
                    <a:pos x="3014" y="266"/>
                  </a:cxn>
                  <a:cxn ang="0">
                    <a:pos x="3136" y="225"/>
                  </a:cxn>
                  <a:cxn ang="0">
                    <a:pos x="3219" y="640"/>
                  </a:cxn>
                  <a:cxn ang="0">
                    <a:pos x="3295" y="1078"/>
                  </a:cxn>
                  <a:cxn ang="0">
                    <a:pos x="3344" y="1488"/>
                  </a:cxn>
                  <a:cxn ang="0">
                    <a:pos x="3357" y="1666"/>
                  </a:cxn>
                  <a:cxn ang="0">
                    <a:pos x="3364" y="1819"/>
                  </a:cxn>
                  <a:cxn ang="0">
                    <a:pos x="3543" y="1742"/>
                  </a:cxn>
                  <a:cxn ang="0">
                    <a:pos x="3629" y="1698"/>
                  </a:cxn>
                  <a:cxn ang="0">
                    <a:pos x="3629" y="1616"/>
                  </a:cxn>
                  <a:cxn ang="0">
                    <a:pos x="3616" y="1340"/>
                  </a:cxn>
                  <a:cxn ang="0">
                    <a:pos x="3568" y="924"/>
                  </a:cxn>
                  <a:cxn ang="0">
                    <a:pos x="3499" y="471"/>
                  </a:cxn>
                  <a:cxn ang="0">
                    <a:pos x="3419" y="0"/>
                  </a:cxn>
                </a:cxnLst>
                <a:rect l="0" t="0" r="r" b="b"/>
                <a:pathLst>
                  <a:path w="3631" h="2084">
                    <a:moveTo>
                      <a:pt x="3419" y="0"/>
                    </a:moveTo>
                    <a:lnTo>
                      <a:pt x="3297" y="50"/>
                    </a:lnTo>
                    <a:lnTo>
                      <a:pt x="3228" y="74"/>
                    </a:lnTo>
                    <a:lnTo>
                      <a:pt x="3153" y="99"/>
                    </a:lnTo>
                    <a:lnTo>
                      <a:pt x="3071" y="126"/>
                    </a:lnTo>
                    <a:lnTo>
                      <a:pt x="2985" y="150"/>
                    </a:lnTo>
                    <a:lnTo>
                      <a:pt x="2890" y="176"/>
                    </a:lnTo>
                    <a:lnTo>
                      <a:pt x="2790" y="197"/>
                    </a:lnTo>
                    <a:lnTo>
                      <a:pt x="2683" y="219"/>
                    </a:lnTo>
                    <a:lnTo>
                      <a:pt x="2572" y="239"/>
                    </a:lnTo>
                    <a:lnTo>
                      <a:pt x="2456" y="257"/>
                    </a:lnTo>
                    <a:lnTo>
                      <a:pt x="2331" y="271"/>
                    </a:lnTo>
                    <a:lnTo>
                      <a:pt x="2204" y="285"/>
                    </a:lnTo>
                    <a:lnTo>
                      <a:pt x="2069" y="293"/>
                    </a:lnTo>
                    <a:lnTo>
                      <a:pt x="1928" y="301"/>
                    </a:lnTo>
                    <a:lnTo>
                      <a:pt x="1781" y="301"/>
                    </a:lnTo>
                    <a:lnTo>
                      <a:pt x="1609" y="298"/>
                    </a:lnTo>
                    <a:lnTo>
                      <a:pt x="1433" y="290"/>
                    </a:lnTo>
                    <a:lnTo>
                      <a:pt x="1245" y="276"/>
                    </a:lnTo>
                    <a:lnTo>
                      <a:pt x="1053" y="254"/>
                    </a:lnTo>
                    <a:lnTo>
                      <a:pt x="954" y="241"/>
                    </a:lnTo>
                    <a:lnTo>
                      <a:pt x="854" y="225"/>
                    </a:lnTo>
                    <a:lnTo>
                      <a:pt x="752" y="208"/>
                    </a:lnTo>
                    <a:lnTo>
                      <a:pt x="647" y="189"/>
                    </a:lnTo>
                    <a:lnTo>
                      <a:pt x="541" y="167"/>
                    </a:lnTo>
                    <a:lnTo>
                      <a:pt x="433" y="142"/>
                    </a:lnTo>
                    <a:lnTo>
                      <a:pt x="326" y="118"/>
                    </a:lnTo>
                    <a:lnTo>
                      <a:pt x="215" y="87"/>
                    </a:lnTo>
                    <a:lnTo>
                      <a:pt x="148" y="566"/>
                    </a:lnTo>
                    <a:lnTo>
                      <a:pt x="93" y="1004"/>
                    </a:lnTo>
                    <a:lnTo>
                      <a:pt x="49" y="1373"/>
                    </a:lnTo>
                    <a:lnTo>
                      <a:pt x="19" y="1649"/>
                    </a:lnTo>
                    <a:lnTo>
                      <a:pt x="0" y="1824"/>
                    </a:lnTo>
                    <a:lnTo>
                      <a:pt x="124" y="1860"/>
                    </a:lnTo>
                    <a:lnTo>
                      <a:pt x="248" y="1890"/>
                    </a:lnTo>
                    <a:lnTo>
                      <a:pt x="370" y="1920"/>
                    </a:lnTo>
                    <a:lnTo>
                      <a:pt x="489" y="1945"/>
                    </a:lnTo>
                    <a:lnTo>
                      <a:pt x="605" y="1969"/>
                    </a:lnTo>
                    <a:lnTo>
                      <a:pt x="719" y="1988"/>
                    </a:lnTo>
                    <a:lnTo>
                      <a:pt x="832" y="2008"/>
                    </a:lnTo>
                    <a:lnTo>
                      <a:pt x="943" y="2024"/>
                    </a:lnTo>
                    <a:lnTo>
                      <a:pt x="1053" y="2037"/>
                    </a:lnTo>
                    <a:lnTo>
                      <a:pt x="1159" y="2051"/>
                    </a:lnTo>
                    <a:lnTo>
                      <a:pt x="1264" y="2062"/>
                    </a:lnTo>
                    <a:lnTo>
                      <a:pt x="1366" y="2071"/>
                    </a:lnTo>
                    <a:lnTo>
                      <a:pt x="1466" y="2076"/>
                    </a:lnTo>
                    <a:lnTo>
                      <a:pt x="1565" y="2081"/>
                    </a:lnTo>
                    <a:lnTo>
                      <a:pt x="1753" y="2084"/>
                    </a:lnTo>
                    <a:lnTo>
                      <a:pt x="1662" y="2076"/>
                    </a:lnTo>
                    <a:lnTo>
                      <a:pt x="1574" y="2065"/>
                    </a:lnTo>
                    <a:lnTo>
                      <a:pt x="1485" y="2051"/>
                    </a:lnTo>
                    <a:lnTo>
                      <a:pt x="1391" y="2032"/>
                    </a:lnTo>
                    <a:lnTo>
                      <a:pt x="1293" y="2008"/>
                    </a:lnTo>
                    <a:lnTo>
                      <a:pt x="1183" y="1981"/>
                    </a:lnTo>
                    <a:lnTo>
                      <a:pt x="921" y="1912"/>
                    </a:lnTo>
                    <a:lnTo>
                      <a:pt x="931" y="1786"/>
                    </a:lnTo>
                    <a:lnTo>
                      <a:pt x="965" y="1452"/>
                    </a:lnTo>
                    <a:lnTo>
                      <a:pt x="990" y="1231"/>
                    </a:lnTo>
                    <a:lnTo>
                      <a:pt x="1020" y="985"/>
                    </a:lnTo>
                    <a:lnTo>
                      <a:pt x="1057" y="725"/>
                    </a:lnTo>
                    <a:lnTo>
                      <a:pt x="1098" y="454"/>
                    </a:lnTo>
                    <a:lnTo>
                      <a:pt x="1217" y="467"/>
                    </a:lnTo>
                    <a:lnTo>
                      <a:pt x="1336" y="476"/>
                    </a:lnTo>
                    <a:lnTo>
                      <a:pt x="1452" y="481"/>
                    </a:lnTo>
                    <a:lnTo>
                      <a:pt x="1568" y="481"/>
                    </a:lnTo>
                    <a:lnTo>
                      <a:pt x="1728" y="479"/>
                    </a:lnTo>
                    <a:lnTo>
                      <a:pt x="1883" y="471"/>
                    </a:lnTo>
                    <a:lnTo>
                      <a:pt x="2033" y="460"/>
                    </a:lnTo>
                    <a:lnTo>
                      <a:pt x="2176" y="443"/>
                    </a:lnTo>
                    <a:lnTo>
                      <a:pt x="2315" y="421"/>
                    </a:lnTo>
                    <a:lnTo>
                      <a:pt x="2442" y="399"/>
                    </a:lnTo>
                    <a:lnTo>
                      <a:pt x="2564" y="377"/>
                    </a:lnTo>
                    <a:lnTo>
                      <a:pt x="2674" y="353"/>
                    </a:lnTo>
                    <a:lnTo>
                      <a:pt x="2776" y="328"/>
                    </a:lnTo>
                    <a:lnTo>
                      <a:pt x="2868" y="307"/>
                    </a:lnTo>
                    <a:lnTo>
                      <a:pt x="3014" y="266"/>
                    </a:lnTo>
                    <a:lnTo>
                      <a:pt x="3106" y="235"/>
                    </a:lnTo>
                    <a:lnTo>
                      <a:pt x="3136" y="225"/>
                    </a:lnTo>
                    <a:lnTo>
                      <a:pt x="3181" y="427"/>
                    </a:lnTo>
                    <a:lnTo>
                      <a:pt x="3219" y="640"/>
                    </a:lnTo>
                    <a:lnTo>
                      <a:pt x="3259" y="859"/>
                    </a:lnTo>
                    <a:lnTo>
                      <a:pt x="3295" y="1078"/>
                    </a:lnTo>
                    <a:lnTo>
                      <a:pt x="3322" y="1289"/>
                    </a:lnTo>
                    <a:lnTo>
                      <a:pt x="3344" y="1488"/>
                    </a:lnTo>
                    <a:lnTo>
                      <a:pt x="3352" y="1578"/>
                    </a:lnTo>
                    <a:lnTo>
                      <a:pt x="3357" y="1666"/>
                    </a:lnTo>
                    <a:lnTo>
                      <a:pt x="3364" y="1745"/>
                    </a:lnTo>
                    <a:lnTo>
                      <a:pt x="3364" y="1819"/>
                    </a:lnTo>
                    <a:lnTo>
                      <a:pt x="3466" y="1778"/>
                    </a:lnTo>
                    <a:lnTo>
                      <a:pt x="3543" y="1742"/>
                    </a:lnTo>
                    <a:lnTo>
                      <a:pt x="3595" y="1715"/>
                    </a:lnTo>
                    <a:lnTo>
                      <a:pt x="3629" y="1698"/>
                    </a:lnTo>
                    <a:lnTo>
                      <a:pt x="3631" y="1698"/>
                    </a:lnTo>
                    <a:lnTo>
                      <a:pt x="3629" y="1616"/>
                    </a:lnTo>
                    <a:lnTo>
                      <a:pt x="3626" y="1529"/>
                    </a:lnTo>
                    <a:lnTo>
                      <a:pt x="3616" y="1340"/>
                    </a:lnTo>
                    <a:lnTo>
                      <a:pt x="3593" y="1137"/>
                    </a:lnTo>
                    <a:lnTo>
                      <a:pt x="3568" y="924"/>
                    </a:lnTo>
                    <a:lnTo>
                      <a:pt x="3535" y="701"/>
                    </a:lnTo>
                    <a:lnTo>
                      <a:pt x="3499" y="471"/>
                    </a:lnTo>
                    <a:lnTo>
                      <a:pt x="3460" y="235"/>
                    </a:lnTo>
                    <a:lnTo>
                      <a:pt x="3419" y="0"/>
                    </a:lnTo>
                    <a:close/>
                  </a:path>
                </a:pathLst>
              </a:custGeom>
              <a:solidFill>
                <a:srgbClr val="DF91B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3" name="Freeform 265"/>
              <p:cNvSpPr>
                <a:spLocks noEditPoints="1"/>
              </p:cNvSpPr>
              <p:nvPr/>
            </p:nvSpPr>
            <p:spPr bwMode="auto">
              <a:xfrm>
                <a:off x="3312" y="3363"/>
                <a:ext cx="456" cy="299"/>
              </a:xfrm>
              <a:custGeom>
                <a:avLst/>
                <a:gdLst/>
                <a:ahLst/>
                <a:cxnLst>
                  <a:cxn ang="0">
                    <a:pos x="169" y="427"/>
                  </a:cxn>
                  <a:cxn ang="0">
                    <a:pos x="58" y="1302"/>
                  </a:cxn>
                  <a:cxn ang="0">
                    <a:pos x="0" y="1835"/>
                  </a:cxn>
                  <a:cxn ang="0">
                    <a:pos x="254" y="1902"/>
                  </a:cxn>
                  <a:cxn ang="0">
                    <a:pos x="498" y="1956"/>
                  </a:cxn>
                  <a:cxn ang="0">
                    <a:pos x="736" y="2002"/>
                  </a:cxn>
                  <a:cxn ang="0">
                    <a:pos x="966" y="2038"/>
                  </a:cxn>
                  <a:cxn ang="0">
                    <a:pos x="1184" y="2062"/>
                  </a:cxn>
                  <a:cxn ang="0">
                    <a:pos x="1394" y="2081"/>
                  </a:cxn>
                  <a:cxn ang="0">
                    <a:pos x="1597" y="2093"/>
                  </a:cxn>
                  <a:cxn ang="0">
                    <a:pos x="1790" y="2095"/>
                  </a:cxn>
                  <a:cxn ang="0">
                    <a:pos x="1842" y="2093"/>
                  </a:cxn>
                  <a:cxn ang="0">
                    <a:pos x="1574" y="2084"/>
                  </a:cxn>
                  <a:cxn ang="0">
                    <a:pos x="1375" y="2074"/>
                  </a:cxn>
                  <a:cxn ang="0">
                    <a:pos x="1168" y="2054"/>
                  </a:cxn>
                  <a:cxn ang="0">
                    <a:pos x="952" y="2027"/>
                  </a:cxn>
                  <a:cxn ang="0">
                    <a:pos x="728" y="1991"/>
                  </a:cxn>
                  <a:cxn ang="0">
                    <a:pos x="498" y="1948"/>
                  </a:cxn>
                  <a:cxn ang="0">
                    <a:pos x="257" y="1893"/>
                  </a:cxn>
                  <a:cxn ang="0">
                    <a:pos x="9" y="1827"/>
                  </a:cxn>
                  <a:cxn ang="0">
                    <a:pos x="58" y="1376"/>
                  </a:cxn>
                  <a:cxn ang="0">
                    <a:pos x="157" y="569"/>
                  </a:cxn>
                  <a:cxn ang="0">
                    <a:pos x="216" y="90"/>
                  </a:cxn>
                  <a:cxn ang="0">
                    <a:pos x="3428" y="3"/>
                  </a:cxn>
                  <a:cxn ang="0">
                    <a:pos x="3508" y="474"/>
                  </a:cxn>
                  <a:cxn ang="0">
                    <a:pos x="3577" y="927"/>
                  </a:cxn>
                  <a:cxn ang="0">
                    <a:pos x="3625" y="1343"/>
                  </a:cxn>
                  <a:cxn ang="0">
                    <a:pos x="3638" y="1619"/>
                  </a:cxn>
                  <a:cxn ang="0">
                    <a:pos x="3638" y="1701"/>
                  </a:cxn>
                  <a:cxn ang="0">
                    <a:pos x="3552" y="1745"/>
                  </a:cxn>
                  <a:cxn ang="0">
                    <a:pos x="3373" y="1822"/>
                  </a:cxn>
                  <a:cxn ang="0">
                    <a:pos x="3323" y="1849"/>
                  </a:cxn>
                  <a:cxn ang="0">
                    <a:pos x="3464" y="1795"/>
                  </a:cxn>
                  <a:cxn ang="0">
                    <a:pos x="3627" y="1718"/>
                  </a:cxn>
                  <a:cxn ang="0">
                    <a:pos x="3647" y="1622"/>
                  </a:cxn>
                  <a:cxn ang="0">
                    <a:pos x="3638" y="1445"/>
                  </a:cxn>
                  <a:cxn ang="0">
                    <a:pos x="3611" y="1144"/>
                  </a:cxn>
                  <a:cxn ang="0">
                    <a:pos x="3552" y="704"/>
                  </a:cxn>
                  <a:cxn ang="0">
                    <a:pos x="3478" y="235"/>
                  </a:cxn>
                </a:cxnLst>
                <a:rect l="0" t="0" r="r" b="b"/>
                <a:pathLst>
                  <a:path w="3649" h="2095">
                    <a:moveTo>
                      <a:pt x="216" y="90"/>
                    </a:moveTo>
                    <a:lnTo>
                      <a:pt x="169" y="427"/>
                    </a:lnTo>
                    <a:lnTo>
                      <a:pt x="128" y="747"/>
                    </a:lnTo>
                    <a:lnTo>
                      <a:pt x="58" y="1302"/>
                    </a:lnTo>
                    <a:lnTo>
                      <a:pt x="14" y="1691"/>
                    </a:lnTo>
                    <a:lnTo>
                      <a:pt x="0" y="1835"/>
                    </a:lnTo>
                    <a:lnTo>
                      <a:pt x="128" y="1868"/>
                    </a:lnTo>
                    <a:lnTo>
                      <a:pt x="254" y="1902"/>
                    </a:lnTo>
                    <a:lnTo>
                      <a:pt x="376" y="1931"/>
                    </a:lnTo>
                    <a:lnTo>
                      <a:pt x="498" y="1956"/>
                    </a:lnTo>
                    <a:lnTo>
                      <a:pt x="619" y="1980"/>
                    </a:lnTo>
                    <a:lnTo>
                      <a:pt x="736" y="2002"/>
                    </a:lnTo>
                    <a:lnTo>
                      <a:pt x="852" y="2021"/>
                    </a:lnTo>
                    <a:lnTo>
                      <a:pt x="966" y="2038"/>
                    </a:lnTo>
                    <a:lnTo>
                      <a:pt x="1076" y="2052"/>
                    </a:lnTo>
                    <a:lnTo>
                      <a:pt x="1184" y="2062"/>
                    </a:lnTo>
                    <a:lnTo>
                      <a:pt x="1289" y="2074"/>
                    </a:lnTo>
                    <a:lnTo>
                      <a:pt x="1394" y="2081"/>
                    </a:lnTo>
                    <a:lnTo>
                      <a:pt x="1497" y="2087"/>
                    </a:lnTo>
                    <a:lnTo>
                      <a:pt x="1597" y="2093"/>
                    </a:lnTo>
                    <a:lnTo>
                      <a:pt x="1693" y="2095"/>
                    </a:lnTo>
                    <a:lnTo>
                      <a:pt x="1790" y="2095"/>
                    </a:lnTo>
                    <a:lnTo>
                      <a:pt x="1925" y="2093"/>
                    </a:lnTo>
                    <a:lnTo>
                      <a:pt x="1842" y="2093"/>
                    </a:lnTo>
                    <a:lnTo>
                      <a:pt x="1762" y="2087"/>
                    </a:lnTo>
                    <a:lnTo>
                      <a:pt x="1574" y="2084"/>
                    </a:lnTo>
                    <a:lnTo>
                      <a:pt x="1475" y="2079"/>
                    </a:lnTo>
                    <a:lnTo>
                      <a:pt x="1375" y="2074"/>
                    </a:lnTo>
                    <a:lnTo>
                      <a:pt x="1273" y="2065"/>
                    </a:lnTo>
                    <a:lnTo>
                      <a:pt x="1168" y="2054"/>
                    </a:lnTo>
                    <a:lnTo>
                      <a:pt x="1062" y="2040"/>
                    </a:lnTo>
                    <a:lnTo>
                      <a:pt x="952" y="2027"/>
                    </a:lnTo>
                    <a:lnTo>
                      <a:pt x="841" y="2011"/>
                    </a:lnTo>
                    <a:lnTo>
                      <a:pt x="728" y="1991"/>
                    </a:lnTo>
                    <a:lnTo>
                      <a:pt x="614" y="1972"/>
                    </a:lnTo>
                    <a:lnTo>
                      <a:pt x="498" y="1948"/>
                    </a:lnTo>
                    <a:lnTo>
                      <a:pt x="379" y="1923"/>
                    </a:lnTo>
                    <a:lnTo>
                      <a:pt x="257" y="1893"/>
                    </a:lnTo>
                    <a:lnTo>
                      <a:pt x="133" y="1863"/>
                    </a:lnTo>
                    <a:lnTo>
                      <a:pt x="9" y="1827"/>
                    </a:lnTo>
                    <a:lnTo>
                      <a:pt x="28" y="1652"/>
                    </a:lnTo>
                    <a:lnTo>
                      <a:pt x="58" y="1376"/>
                    </a:lnTo>
                    <a:lnTo>
                      <a:pt x="102" y="1007"/>
                    </a:lnTo>
                    <a:lnTo>
                      <a:pt x="157" y="569"/>
                    </a:lnTo>
                    <a:lnTo>
                      <a:pt x="224" y="90"/>
                    </a:lnTo>
                    <a:lnTo>
                      <a:pt x="216" y="90"/>
                    </a:lnTo>
                    <a:close/>
                    <a:moveTo>
                      <a:pt x="3433" y="0"/>
                    </a:moveTo>
                    <a:lnTo>
                      <a:pt x="3428" y="3"/>
                    </a:lnTo>
                    <a:lnTo>
                      <a:pt x="3469" y="238"/>
                    </a:lnTo>
                    <a:lnTo>
                      <a:pt x="3508" y="474"/>
                    </a:lnTo>
                    <a:lnTo>
                      <a:pt x="3544" y="704"/>
                    </a:lnTo>
                    <a:lnTo>
                      <a:pt x="3577" y="927"/>
                    </a:lnTo>
                    <a:lnTo>
                      <a:pt x="3602" y="1140"/>
                    </a:lnTo>
                    <a:lnTo>
                      <a:pt x="3625" y="1343"/>
                    </a:lnTo>
                    <a:lnTo>
                      <a:pt x="3635" y="1532"/>
                    </a:lnTo>
                    <a:lnTo>
                      <a:pt x="3638" y="1619"/>
                    </a:lnTo>
                    <a:lnTo>
                      <a:pt x="3640" y="1701"/>
                    </a:lnTo>
                    <a:lnTo>
                      <a:pt x="3638" y="1701"/>
                    </a:lnTo>
                    <a:lnTo>
                      <a:pt x="3604" y="1718"/>
                    </a:lnTo>
                    <a:lnTo>
                      <a:pt x="3552" y="1745"/>
                    </a:lnTo>
                    <a:lnTo>
                      <a:pt x="3475" y="1781"/>
                    </a:lnTo>
                    <a:lnTo>
                      <a:pt x="3373" y="1822"/>
                    </a:lnTo>
                    <a:lnTo>
                      <a:pt x="3373" y="1825"/>
                    </a:lnTo>
                    <a:lnTo>
                      <a:pt x="3323" y="1849"/>
                    </a:lnTo>
                    <a:lnTo>
                      <a:pt x="3397" y="1822"/>
                    </a:lnTo>
                    <a:lnTo>
                      <a:pt x="3464" y="1795"/>
                    </a:lnTo>
                    <a:lnTo>
                      <a:pt x="3566" y="1748"/>
                    </a:lnTo>
                    <a:lnTo>
                      <a:pt x="3627" y="1718"/>
                    </a:lnTo>
                    <a:lnTo>
                      <a:pt x="3649" y="1704"/>
                    </a:lnTo>
                    <a:lnTo>
                      <a:pt x="3647" y="1622"/>
                    </a:lnTo>
                    <a:lnTo>
                      <a:pt x="3644" y="1534"/>
                    </a:lnTo>
                    <a:lnTo>
                      <a:pt x="3638" y="1445"/>
                    </a:lnTo>
                    <a:lnTo>
                      <a:pt x="3632" y="1348"/>
                    </a:lnTo>
                    <a:lnTo>
                      <a:pt x="3611" y="1144"/>
                    </a:lnTo>
                    <a:lnTo>
                      <a:pt x="3585" y="927"/>
                    </a:lnTo>
                    <a:lnTo>
                      <a:pt x="3552" y="704"/>
                    </a:lnTo>
                    <a:lnTo>
                      <a:pt x="3516" y="470"/>
                    </a:lnTo>
                    <a:lnTo>
                      <a:pt x="3478" y="235"/>
                    </a:lnTo>
                    <a:lnTo>
                      <a:pt x="3433" y="0"/>
                    </a:lnTo>
                    <a:close/>
                  </a:path>
                </a:pathLst>
              </a:custGeom>
              <a:solidFill>
                <a:srgbClr val="73332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4" name="Freeform 266"/>
              <p:cNvSpPr>
                <a:spLocks/>
              </p:cNvSpPr>
              <p:nvPr/>
            </p:nvSpPr>
            <p:spPr bwMode="auto">
              <a:xfrm>
                <a:off x="3645" y="3646"/>
                <a:ext cx="36" cy="9"/>
              </a:xfrm>
              <a:custGeom>
                <a:avLst/>
                <a:gdLst/>
                <a:ahLst/>
                <a:cxnLst>
                  <a:cxn ang="0">
                    <a:pos x="293" y="0"/>
                  </a:cxn>
                  <a:cxn ang="0">
                    <a:pos x="152" y="34"/>
                  </a:cxn>
                  <a:cxn ang="0">
                    <a:pos x="0" y="61"/>
                  </a:cxn>
                  <a:cxn ang="0">
                    <a:pos x="0" y="63"/>
                  </a:cxn>
                  <a:cxn ang="0">
                    <a:pos x="80" y="50"/>
                  </a:cxn>
                  <a:cxn ang="0">
                    <a:pos x="155" y="34"/>
                  </a:cxn>
                  <a:cxn ang="0">
                    <a:pos x="293" y="0"/>
                  </a:cxn>
                </a:cxnLst>
                <a:rect l="0" t="0" r="r" b="b"/>
                <a:pathLst>
                  <a:path w="293" h="63">
                    <a:moveTo>
                      <a:pt x="293" y="0"/>
                    </a:moveTo>
                    <a:lnTo>
                      <a:pt x="152" y="34"/>
                    </a:lnTo>
                    <a:lnTo>
                      <a:pt x="0" y="61"/>
                    </a:lnTo>
                    <a:lnTo>
                      <a:pt x="0" y="63"/>
                    </a:lnTo>
                    <a:lnTo>
                      <a:pt x="80" y="50"/>
                    </a:lnTo>
                    <a:lnTo>
                      <a:pt x="155" y="34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CBDF7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5" name="Freeform 267"/>
              <p:cNvSpPr>
                <a:spLocks/>
              </p:cNvSpPr>
              <p:nvPr/>
            </p:nvSpPr>
            <p:spPr bwMode="auto">
              <a:xfrm>
                <a:off x="3644" y="3634"/>
                <a:ext cx="69" cy="21"/>
              </a:xfrm>
              <a:custGeom>
                <a:avLst/>
                <a:gdLst/>
                <a:ahLst/>
                <a:cxnLst>
                  <a:cxn ang="0">
                    <a:pos x="554" y="0"/>
                  </a:cxn>
                  <a:cxn ang="0">
                    <a:pos x="435" y="36"/>
                  </a:cxn>
                  <a:cxn ang="0">
                    <a:pos x="304" y="72"/>
                  </a:cxn>
                  <a:cxn ang="0">
                    <a:pos x="158" y="104"/>
                  </a:cxn>
                  <a:cxn ang="0">
                    <a:pos x="0" y="135"/>
                  </a:cxn>
                  <a:cxn ang="0">
                    <a:pos x="4" y="142"/>
                  </a:cxn>
                  <a:cxn ang="0">
                    <a:pos x="9" y="142"/>
                  </a:cxn>
                  <a:cxn ang="0">
                    <a:pos x="9" y="140"/>
                  </a:cxn>
                  <a:cxn ang="0">
                    <a:pos x="161" y="113"/>
                  </a:cxn>
                  <a:cxn ang="0">
                    <a:pos x="302" y="79"/>
                  </a:cxn>
                  <a:cxn ang="0">
                    <a:pos x="373" y="60"/>
                  </a:cxn>
                  <a:cxn ang="0">
                    <a:pos x="443" y="38"/>
                  </a:cxn>
                  <a:cxn ang="0">
                    <a:pos x="554" y="0"/>
                  </a:cxn>
                </a:cxnLst>
                <a:rect l="0" t="0" r="r" b="b"/>
                <a:pathLst>
                  <a:path w="554" h="142">
                    <a:moveTo>
                      <a:pt x="554" y="0"/>
                    </a:moveTo>
                    <a:lnTo>
                      <a:pt x="435" y="36"/>
                    </a:lnTo>
                    <a:lnTo>
                      <a:pt x="304" y="72"/>
                    </a:lnTo>
                    <a:lnTo>
                      <a:pt x="158" y="104"/>
                    </a:lnTo>
                    <a:lnTo>
                      <a:pt x="0" y="135"/>
                    </a:lnTo>
                    <a:lnTo>
                      <a:pt x="4" y="142"/>
                    </a:lnTo>
                    <a:lnTo>
                      <a:pt x="9" y="142"/>
                    </a:lnTo>
                    <a:lnTo>
                      <a:pt x="9" y="140"/>
                    </a:lnTo>
                    <a:lnTo>
                      <a:pt x="161" y="113"/>
                    </a:lnTo>
                    <a:lnTo>
                      <a:pt x="302" y="79"/>
                    </a:lnTo>
                    <a:lnTo>
                      <a:pt x="373" y="60"/>
                    </a:lnTo>
                    <a:lnTo>
                      <a:pt x="443" y="38"/>
                    </a:lnTo>
                    <a:lnTo>
                      <a:pt x="554" y="0"/>
                    </a:lnTo>
                    <a:close/>
                  </a:path>
                </a:pathLst>
              </a:custGeom>
              <a:solidFill>
                <a:srgbClr val="603B2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6" name="Freeform 268"/>
              <p:cNvSpPr>
                <a:spLocks/>
              </p:cNvSpPr>
              <p:nvPr/>
            </p:nvSpPr>
            <p:spPr bwMode="auto">
              <a:xfrm>
                <a:off x="3586" y="3654"/>
                <a:ext cx="56" cy="8"/>
              </a:xfrm>
              <a:custGeom>
                <a:avLst/>
                <a:gdLst/>
                <a:ahLst/>
                <a:cxnLst>
                  <a:cxn ang="0">
                    <a:pos x="445" y="0"/>
                  </a:cxn>
                  <a:cxn ang="0">
                    <a:pos x="344" y="17"/>
                  </a:cxn>
                  <a:cxn ang="0">
                    <a:pos x="233" y="30"/>
                  </a:cxn>
                  <a:cxn ang="0">
                    <a:pos x="119" y="44"/>
                  </a:cxn>
                  <a:cxn ang="0">
                    <a:pos x="0" y="55"/>
                  </a:cxn>
                  <a:cxn ang="0">
                    <a:pos x="123" y="46"/>
                  </a:cxn>
                  <a:cxn ang="0">
                    <a:pos x="235" y="39"/>
                  </a:cxn>
                  <a:cxn ang="0">
                    <a:pos x="346" y="25"/>
                  </a:cxn>
                  <a:cxn ang="0">
                    <a:pos x="449" y="8"/>
                  </a:cxn>
                  <a:cxn ang="0">
                    <a:pos x="445" y="0"/>
                  </a:cxn>
                </a:cxnLst>
                <a:rect l="0" t="0" r="r" b="b"/>
                <a:pathLst>
                  <a:path w="449" h="55">
                    <a:moveTo>
                      <a:pt x="445" y="0"/>
                    </a:moveTo>
                    <a:lnTo>
                      <a:pt x="344" y="17"/>
                    </a:lnTo>
                    <a:lnTo>
                      <a:pt x="233" y="30"/>
                    </a:lnTo>
                    <a:lnTo>
                      <a:pt x="119" y="44"/>
                    </a:lnTo>
                    <a:lnTo>
                      <a:pt x="0" y="55"/>
                    </a:lnTo>
                    <a:lnTo>
                      <a:pt x="123" y="46"/>
                    </a:lnTo>
                    <a:lnTo>
                      <a:pt x="235" y="39"/>
                    </a:lnTo>
                    <a:lnTo>
                      <a:pt x="346" y="25"/>
                    </a:lnTo>
                    <a:lnTo>
                      <a:pt x="449" y="8"/>
                    </a:lnTo>
                    <a:lnTo>
                      <a:pt x="445" y="0"/>
                    </a:lnTo>
                    <a:close/>
                  </a:path>
                </a:pathLst>
              </a:custGeom>
              <a:solidFill>
                <a:srgbClr val="CAD15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7" name="Freeform 269"/>
              <p:cNvSpPr>
                <a:spLocks/>
              </p:cNvSpPr>
              <p:nvPr/>
            </p:nvSpPr>
            <p:spPr bwMode="auto">
              <a:xfrm>
                <a:off x="3642" y="3654"/>
                <a:ext cx="2" cy="1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0" y="2"/>
                  </a:cxn>
                  <a:cxn ang="0">
                    <a:pos x="4" y="10"/>
                  </a:cxn>
                  <a:cxn ang="0">
                    <a:pos x="21" y="7"/>
                  </a:cxn>
                  <a:cxn ang="0">
                    <a:pos x="17" y="0"/>
                  </a:cxn>
                </a:cxnLst>
                <a:rect l="0" t="0" r="r" b="b"/>
                <a:pathLst>
                  <a:path w="21" h="10">
                    <a:moveTo>
                      <a:pt x="17" y="0"/>
                    </a:moveTo>
                    <a:lnTo>
                      <a:pt x="0" y="2"/>
                    </a:lnTo>
                    <a:lnTo>
                      <a:pt x="4" y="10"/>
                    </a:lnTo>
                    <a:lnTo>
                      <a:pt x="21" y="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603B2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8" name="Freeform 270"/>
              <p:cNvSpPr>
                <a:spLocks/>
              </p:cNvSpPr>
              <p:nvPr/>
            </p:nvSpPr>
            <p:spPr bwMode="auto">
              <a:xfrm>
                <a:off x="3584" y="3662"/>
                <a:ext cx="2" cy="1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0" y="0"/>
                  </a:cxn>
                  <a:cxn ang="0">
                    <a:pos x="19" y="0"/>
                  </a:cxn>
                </a:cxnLst>
                <a:rect l="0" t="0" r="r" b="b"/>
                <a:pathLst>
                  <a:path w="19">
                    <a:moveTo>
                      <a:pt x="19" y="0"/>
                    </a:moveTo>
                    <a:lnTo>
                      <a:pt x="0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C1A93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9" name="Freeform 271"/>
              <p:cNvSpPr>
                <a:spLocks/>
              </p:cNvSpPr>
              <p:nvPr/>
            </p:nvSpPr>
            <p:spPr bwMode="auto">
              <a:xfrm>
                <a:off x="3553" y="3627"/>
                <a:ext cx="175" cy="35"/>
              </a:xfrm>
              <a:custGeom>
                <a:avLst/>
                <a:gdLst/>
                <a:ahLst/>
                <a:cxnLst>
                  <a:cxn ang="0">
                    <a:pos x="1398" y="0"/>
                  </a:cxn>
                  <a:cxn ang="0">
                    <a:pos x="1281" y="41"/>
                  </a:cxn>
                  <a:cxn ang="0">
                    <a:pos x="1148" y="80"/>
                  </a:cxn>
                  <a:cxn ang="0">
                    <a:pos x="1000" y="121"/>
                  </a:cxn>
                  <a:cxn ang="0">
                    <a:pos x="917" y="137"/>
                  </a:cxn>
                  <a:cxn ang="0">
                    <a:pos x="833" y="156"/>
                  </a:cxn>
                  <a:cxn ang="0">
                    <a:pos x="742" y="172"/>
                  </a:cxn>
                  <a:cxn ang="0">
                    <a:pos x="648" y="189"/>
                  </a:cxn>
                  <a:cxn ang="0">
                    <a:pos x="551" y="203"/>
                  </a:cxn>
                  <a:cxn ang="0">
                    <a:pos x="448" y="213"/>
                  </a:cxn>
                  <a:cxn ang="0">
                    <a:pos x="343" y="225"/>
                  </a:cxn>
                  <a:cxn ang="0">
                    <a:pos x="233" y="232"/>
                  </a:cxn>
                  <a:cxn ang="0">
                    <a:pos x="120" y="241"/>
                  </a:cxn>
                  <a:cxn ang="0">
                    <a:pos x="0" y="244"/>
                  </a:cxn>
                  <a:cxn ang="0">
                    <a:pos x="67" y="246"/>
                  </a:cxn>
                  <a:cxn ang="0">
                    <a:pos x="155" y="244"/>
                  </a:cxn>
                  <a:cxn ang="0">
                    <a:pos x="244" y="241"/>
                  </a:cxn>
                  <a:cxn ang="0">
                    <a:pos x="263" y="241"/>
                  </a:cxn>
                  <a:cxn ang="0">
                    <a:pos x="382" y="230"/>
                  </a:cxn>
                  <a:cxn ang="0">
                    <a:pos x="496" y="216"/>
                  </a:cxn>
                  <a:cxn ang="0">
                    <a:pos x="607" y="203"/>
                  </a:cxn>
                  <a:cxn ang="0">
                    <a:pos x="708" y="186"/>
                  </a:cxn>
                  <a:cxn ang="0">
                    <a:pos x="725" y="184"/>
                  </a:cxn>
                  <a:cxn ang="0">
                    <a:pos x="883" y="153"/>
                  </a:cxn>
                  <a:cxn ang="0">
                    <a:pos x="1029" y="121"/>
                  </a:cxn>
                  <a:cxn ang="0">
                    <a:pos x="1160" y="85"/>
                  </a:cxn>
                  <a:cxn ang="0">
                    <a:pos x="1279" y="49"/>
                  </a:cxn>
                  <a:cxn ang="0">
                    <a:pos x="1348" y="22"/>
                  </a:cxn>
                  <a:cxn ang="0">
                    <a:pos x="1398" y="0"/>
                  </a:cxn>
                </a:cxnLst>
                <a:rect l="0" t="0" r="r" b="b"/>
                <a:pathLst>
                  <a:path w="1398" h="246">
                    <a:moveTo>
                      <a:pt x="1398" y="0"/>
                    </a:moveTo>
                    <a:lnTo>
                      <a:pt x="1281" y="41"/>
                    </a:lnTo>
                    <a:lnTo>
                      <a:pt x="1148" y="80"/>
                    </a:lnTo>
                    <a:lnTo>
                      <a:pt x="1000" y="121"/>
                    </a:lnTo>
                    <a:lnTo>
                      <a:pt x="917" y="137"/>
                    </a:lnTo>
                    <a:lnTo>
                      <a:pt x="833" y="156"/>
                    </a:lnTo>
                    <a:lnTo>
                      <a:pt x="742" y="172"/>
                    </a:lnTo>
                    <a:lnTo>
                      <a:pt x="648" y="189"/>
                    </a:lnTo>
                    <a:lnTo>
                      <a:pt x="551" y="203"/>
                    </a:lnTo>
                    <a:lnTo>
                      <a:pt x="448" y="213"/>
                    </a:lnTo>
                    <a:lnTo>
                      <a:pt x="343" y="225"/>
                    </a:lnTo>
                    <a:lnTo>
                      <a:pt x="233" y="232"/>
                    </a:lnTo>
                    <a:lnTo>
                      <a:pt x="120" y="241"/>
                    </a:lnTo>
                    <a:lnTo>
                      <a:pt x="0" y="244"/>
                    </a:lnTo>
                    <a:lnTo>
                      <a:pt x="67" y="246"/>
                    </a:lnTo>
                    <a:lnTo>
                      <a:pt x="155" y="244"/>
                    </a:lnTo>
                    <a:lnTo>
                      <a:pt x="244" y="241"/>
                    </a:lnTo>
                    <a:lnTo>
                      <a:pt x="263" y="241"/>
                    </a:lnTo>
                    <a:lnTo>
                      <a:pt x="382" y="230"/>
                    </a:lnTo>
                    <a:lnTo>
                      <a:pt x="496" y="216"/>
                    </a:lnTo>
                    <a:lnTo>
                      <a:pt x="607" y="203"/>
                    </a:lnTo>
                    <a:lnTo>
                      <a:pt x="708" y="186"/>
                    </a:lnTo>
                    <a:lnTo>
                      <a:pt x="725" y="184"/>
                    </a:lnTo>
                    <a:lnTo>
                      <a:pt x="883" y="153"/>
                    </a:lnTo>
                    <a:lnTo>
                      <a:pt x="1029" y="121"/>
                    </a:lnTo>
                    <a:lnTo>
                      <a:pt x="1160" y="85"/>
                    </a:lnTo>
                    <a:lnTo>
                      <a:pt x="1279" y="49"/>
                    </a:lnTo>
                    <a:lnTo>
                      <a:pt x="1348" y="22"/>
                    </a:lnTo>
                    <a:lnTo>
                      <a:pt x="1398" y="0"/>
                    </a:lnTo>
                    <a:close/>
                  </a:path>
                </a:pathLst>
              </a:custGeom>
              <a:solidFill>
                <a:srgbClr val="603B2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0" name="Freeform 272"/>
              <p:cNvSpPr>
                <a:spLocks/>
              </p:cNvSpPr>
              <p:nvPr/>
            </p:nvSpPr>
            <p:spPr bwMode="auto">
              <a:xfrm>
                <a:off x="3312" y="2809"/>
                <a:ext cx="456" cy="596"/>
              </a:xfrm>
              <a:custGeom>
                <a:avLst/>
                <a:gdLst/>
                <a:ahLst/>
                <a:cxnLst>
                  <a:cxn ang="0">
                    <a:pos x="3068" y="156"/>
                  </a:cxn>
                  <a:cxn ang="0">
                    <a:pos x="3234" y="924"/>
                  </a:cxn>
                  <a:cxn ang="0">
                    <a:pos x="3345" y="1483"/>
                  </a:cxn>
                  <a:cxn ang="0">
                    <a:pos x="3458" y="2092"/>
                  </a:cxn>
                  <a:cxn ang="0">
                    <a:pos x="3556" y="2708"/>
                  </a:cxn>
                  <a:cxn ang="0">
                    <a:pos x="3608" y="3145"/>
                  </a:cxn>
                  <a:cxn ang="0">
                    <a:pos x="3632" y="3411"/>
                  </a:cxn>
                  <a:cxn ang="0">
                    <a:pos x="3647" y="3654"/>
                  </a:cxn>
                  <a:cxn ang="0">
                    <a:pos x="3632" y="3772"/>
                  </a:cxn>
                  <a:cxn ang="0">
                    <a:pos x="3511" y="3835"/>
                  </a:cxn>
                  <a:cxn ang="0">
                    <a:pos x="3345" y="3905"/>
                  </a:cxn>
                  <a:cxn ang="0">
                    <a:pos x="3195" y="3960"/>
                  </a:cxn>
                  <a:cxn ang="0">
                    <a:pos x="3018" y="4016"/>
                  </a:cxn>
                  <a:cxn ang="0">
                    <a:pos x="2814" y="4067"/>
                  </a:cxn>
                  <a:cxn ang="0">
                    <a:pos x="2581" y="4111"/>
                  </a:cxn>
                  <a:cxn ang="0">
                    <a:pos x="2321" y="4147"/>
                  </a:cxn>
                  <a:cxn ang="0">
                    <a:pos x="2033" y="4168"/>
                  </a:cxn>
                  <a:cxn ang="0">
                    <a:pos x="1721" y="4174"/>
                  </a:cxn>
                  <a:cxn ang="0">
                    <a:pos x="1383" y="4161"/>
                  </a:cxn>
                  <a:cxn ang="0">
                    <a:pos x="1018" y="4122"/>
                  </a:cxn>
                  <a:cxn ang="0">
                    <a:pos x="631" y="4057"/>
                  </a:cxn>
                  <a:cxn ang="0">
                    <a:pos x="321" y="3988"/>
                  </a:cxn>
                  <a:cxn ang="0">
                    <a:pos x="107" y="3931"/>
                  </a:cxn>
                  <a:cxn ang="0">
                    <a:pos x="11" y="3774"/>
                  </a:cxn>
                  <a:cxn ang="0">
                    <a:pos x="105" y="2937"/>
                  </a:cxn>
                  <a:cxn ang="0">
                    <a:pos x="177" y="2339"/>
                  </a:cxn>
                  <a:cxn ang="0">
                    <a:pos x="266" y="1688"/>
                  </a:cxn>
                  <a:cxn ang="0">
                    <a:pos x="366" y="1045"/>
                  </a:cxn>
                  <a:cxn ang="0">
                    <a:pos x="448" y="602"/>
                  </a:cxn>
                  <a:cxn ang="0">
                    <a:pos x="504" y="336"/>
                  </a:cxn>
                  <a:cxn ang="0">
                    <a:pos x="561" y="101"/>
                  </a:cxn>
                  <a:cxn ang="0">
                    <a:pos x="3044" y="45"/>
                  </a:cxn>
                </a:cxnLst>
                <a:rect l="0" t="0" r="r" b="b"/>
                <a:pathLst>
                  <a:path w="3649" h="4174">
                    <a:moveTo>
                      <a:pt x="3044" y="45"/>
                    </a:moveTo>
                    <a:lnTo>
                      <a:pt x="3068" y="156"/>
                    </a:lnTo>
                    <a:lnTo>
                      <a:pt x="3137" y="468"/>
                    </a:lnTo>
                    <a:lnTo>
                      <a:pt x="3234" y="924"/>
                    </a:lnTo>
                    <a:lnTo>
                      <a:pt x="3290" y="1195"/>
                    </a:lnTo>
                    <a:lnTo>
                      <a:pt x="3345" y="1483"/>
                    </a:lnTo>
                    <a:lnTo>
                      <a:pt x="3403" y="1783"/>
                    </a:lnTo>
                    <a:lnTo>
                      <a:pt x="3458" y="2092"/>
                    </a:lnTo>
                    <a:lnTo>
                      <a:pt x="3508" y="2404"/>
                    </a:lnTo>
                    <a:lnTo>
                      <a:pt x="3556" y="2708"/>
                    </a:lnTo>
                    <a:lnTo>
                      <a:pt x="3594" y="3003"/>
                    </a:lnTo>
                    <a:lnTo>
                      <a:pt x="3608" y="3145"/>
                    </a:lnTo>
                    <a:lnTo>
                      <a:pt x="3621" y="3283"/>
                    </a:lnTo>
                    <a:lnTo>
                      <a:pt x="3632" y="3411"/>
                    </a:lnTo>
                    <a:lnTo>
                      <a:pt x="3640" y="3537"/>
                    </a:lnTo>
                    <a:lnTo>
                      <a:pt x="3647" y="3654"/>
                    </a:lnTo>
                    <a:lnTo>
                      <a:pt x="3649" y="3764"/>
                    </a:lnTo>
                    <a:lnTo>
                      <a:pt x="3632" y="3772"/>
                    </a:lnTo>
                    <a:lnTo>
                      <a:pt x="3588" y="3796"/>
                    </a:lnTo>
                    <a:lnTo>
                      <a:pt x="3511" y="3835"/>
                    </a:lnTo>
                    <a:lnTo>
                      <a:pt x="3409" y="3881"/>
                    </a:lnTo>
                    <a:lnTo>
                      <a:pt x="3345" y="3905"/>
                    </a:lnTo>
                    <a:lnTo>
                      <a:pt x="3273" y="3933"/>
                    </a:lnTo>
                    <a:lnTo>
                      <a:pt x="3195" y="3960"/>
                    </a:lnTo>
                    <a:lnTo>
                      <a:pt x="3109" y="3988"/>
                    </a:lnTo>
                    <a:lnTo>
                      <a:pt x="3018" y="4016"/>
                    </a:lnTo>
                    <a:lnTo>
                      <a:pt x="2919" y="4043"/>
                    </a:lnTo>
                    <a:lnTo>
                      <a:pt x="2814" y="4067"/>
                    </a:lnTo>
                    <a:lnTo>
                      <a:pt x="2700" y="4089"/>
                    </a:lnTo>
                    <a:lnTo>
                      <a:pt x="2581" y="4111"/>
                    </a:lnTo>
                    <a:lnTo>
                      <a:pt x="2454" y="4130"/>
                    </a:lnTo>
                    <a:lnTo>
                      <a:pt x="2321" y="4147"/>
                    </a:lnTo>
                    <a:lnTo>
                      <a:pt x="2180" y="4161"/>
                    </a:lnTo>
                    <a:lnTo>
                      <a:pt x="2033" y="4168"/>
                    </a:lnTo>
                    <a:lnTo>
                      <a:pt x="1881" y="4174"/>
                    </a:lnTo>
                    <a:lnTo>
                      <a:pt x="1721" y="4174"/>
                    </a:lnTo>
                    <a:lnTo>
                      <a:pt x="1554" y="4168"/>
                    </a:lnTo>
                    <a:lnTo>
                      <a:pt x="1383" y="4161"/>
                    </a:lnTo>
                    <a:lnTo>
                      <a:pt x="1204" y="4144"/>
                    </a:lnTo>
                    <a:lnTo>
                      <a:pt x="1018" y="4122"/>
                    </a:lnTo>
                    <a:lnTo>
                      <a:pt x="827" y="4091"/>
                    </a:lnTo>
                    <a:lnTo>
                      <a:pt x="631" y="4057"/>
                    </a:lnTo>
                    <a:lnTo>
                      <a:pt x="426" y="4012"/>
                    </a:lnTo>
                    <a:lnTo>
                      <a:pt x="321" y="3988"/>
                    </a:lnTo>
                    <a:lnTo>
                      <a:pt x="216" y="3960"/>
                    </a:lnTo>
                    <a:lnTo>
                      <a:pt x="107" y="3931"/>
                    </a:lnTo>
                    <a:lnTo>
                      <a:pt x="0" y="3900"/>
                    </a:lnTo>
                    <a:lnTo>
                      <a:pt x="11" y="3774"/>
                    </a:lnTo>
                    <a:lnTo>
                      <a:pt x="47" y="3435"/>
                    </a:lnTo>
                    <a:lnTo>
                      <a:pt x="105" y="2937"/>
                    </a:lnTo>
                    <a:lnTo>
                      <a:pt x="138" y="2647"/>
                    </a:lnTo>
                    <a:lnTo>
                      <a:pt x="177" y="2339"/>
                    </a:lnTo>
                    <a:lnTo>
                      <a:pt x="221" y="2016"/>
                    </a:lnTo>
                    <a:lnTo>
                      <a:pt x="266" y="1688"/>
                    </a:lnTo>
                    <a:lnTo>
                      <a:pt x="316" y="1362"/>
                    </a:lnTo>
                    <a:lnTo>
                      <a:pt x="366" y="1045"/>
                    </a:lnTo>
                    <a:lnTo>
                      <a:pt x="421" y="744"/>
                    </a:lnTo>
                    <a:lnTo>
                      <a:pt x="448" y="602"/>
                    </a:lnTo>
                    <a:lnTo>
                      <a:pt x="476" y="466"/>
                    </a:lnTo>
                    <a:lnTo>
                      <a:pt x="504" y="336"/>
                    </a:lnTo>
                    <a:lnTo>
                      <a:pt x="531" y="214"/>
                    </a:lnTo>
                    <a:lnTo>
                      <a:pt x="561" y="101"/>
                    </a:lnTo>
                    <a:lnTo>
                      <a:pt x="589" y="0"/>
                    </a:lnTo>
                    <a:lnTo>
                      <a:pt x="3044" y="45"/>
                    </a:lnTo>
                    <a:close/>
                  </a:path>
                </a:pathLst>
              </a:custGeom>
              <a:solidFill>
                <a:srgbClr val="F8F6C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1" name="Freeform 273"/>
              <p:cNvSpPr>
                <a:spLocks/>
              </p:cNvSpPr>
              <p:nvPr/>
            </p:nvSpPr>
            <p:spPr bwMode="auto">
              <a:xfrm>
                <a:off x="3311" y="2808"/>
                <a:ext cx="459" cy="599"/>
              </a:xfrm>
              <a:custGeom>
                <a:avLst/>
                <a:gdLst/>
                <a:ahLst/>
                <a:cxnLst>
                  <a:cxn ang="0">
                    <a:pos x="3067" y="167"/>
                  </a:cxn>
                  <a:cxn ang="0">
                    <a:pos x="3303" y="1275"/>
                  </a:cxn>
                  <a:cxn ang="0">
                    <a:pos x="3450" y="2065"/>
                  </a:cxn>
                  <a:cxn ang="0">
                    <a:pos x="3574" y="2867"/>
                  </a:cxn>
                  <a:cxn ang="0">
                    <a:pos x="3638" y="3468"/>
                  </a:cxn>
                  <a:cxn ang="0">
                    <a:pos x="3648" y="3772"/>
                  </a:cxn>
                  <a:cxn ang="0">
                    <a:pos x="3646" y="3768"/>
                  </a:cxn>
                  <a:cxn ang="0">
                    <a:pos x="3483" y="3850"/>
                  </a:cxn>
                  <a:cxn ang="0">
                    <a:pos x="3226" y="3952"/>
                  </a:cxn>
                  <a:cxn ang="0">
                    <a:pos x="2857" y="4058"/>
                  </a:cxn>
                  <a:cxn ang="0">
                    <a:pos x="2467" y="4130"/>
                  </a:cxn>
                  <a:cxn ang="0">
                    <a:pos x="2199" y="4160"/>
                  </a:cxn>
                  <a:cxn ang="0">
                    <a:pos x="1903" y="4174"/>
                  </a:cxn>
                  <a:cxn ang="0">
                    <a:pos x="1607" y="4171"/>
                  </a:cxn>
                  <a:cxn ang="0">
                    <a:pos x="1300" y="4152"/>
                  </a:cxn>
                  <a:cxn ang="0">
                    <a:pos x="974" y="4114"/>
                  </a:cxn>
                  <a:cxn ang="0">
                    <a:pos x="627" y="4053"/>
                  </a:cxn>
                  <a:cxn ang="0">
                    <a:pos x="262" y="3968"/>
                  </a:cxn>
                  <a:cxn ang="0">
                    <a:pos x="8" y="3908"/>
                  </a:cxn>
                  <a:cxn ang="0">
                    <a:pos x="58" y="3495"/>
                  </a:cxn>
                  <a:cxn ang="0">
                    <a:pos x="198" y="2306"/>
                  </a:cxn>
                  <a:cxn ang="0">
                    <a:pos x="317" y="1452"/>
                  </a:cxn>
                  <a:cxn ang="0">
                    <a:pos x="456" y="646"/>
                  </a:cxn>
                  <a:cxn ang="0">
                    <a:pos x="555" y="194"/>
                  </a:cxn>
                  <a:cxn ang="0">
                    <a:pos x="597" y="8"/>
                  </a:cxn>
                  <a:cxn ang="0">
                    <a:pos x="3052" y="53"/>
                  </a:cxn>
                  <a:cxn ang="0">
                    <a:pos x="3052" y="44"/>
                  </a:cxn>
                  <a:cxn ang="0">
                    <a:pos x="589" y="5"/>
                  </a:cxn>
                  <a:cxn ang="0">
                    <a:pos x="503" y="342"/>
                  </a:cxn>
                  <a:cxn ang="0">
                    <a:pos x="420" y="750"/>
                  </a:cxn>
                  <a:cxn ang="0">
                    <a:pos x="265" y="1696"/>
                  </a:cxn>
                  <a:cxn ang="0">
                    <a:pos x="138" y="2653"/>
                  </a:cxn>
                  <a:cxn ang="0">
                    <a:pos x="13" y="3780"/>
                  </a:cxn>
                  <a:cxn ang="0">
                    <a:pos x="5" y="3913"/>
                  </a:cxn>
                  <a:cxn ang="0">
                    <a:pos x="384" y="4015"/>
                  </a:cxn>
                  <a:cxn ang="0">
                    <a:pos x="744" y="4092"/>
                  </a:cxn>
                  <a:cxn ang="0">
                    <a:pos x="1081" y="4143"/>
                  </a:cxn>
                  <a:cxn ang="0">
                    <a:pos x="1402" y="4176"/>
                  </a:cxn>
                  <a:cxn ang="0">
                    <a:pos x="1704" y="4190"/>
                  </a:cxn>
                  <a:cxn ang="0">
                    <a:pos x="2019" y="4187"/>
                  </a:cxn>
                  <a:cxn ang="0">
                    <a:pos x="2324" y="4162"/>
                  </a:cxn>
                  <a:cxn ang="0">
                    <a:pos x="2598" y="4128"/>
                  </a:cxn>
                  <a:cxn ang="0">
                    <a:pos x="2919" y="4061"/>
                  </a:cxn>
                  <a:cxn ang="0">
                    <a:pos x="3292" y="3947"/>
                  </a:cxn>
                  <a:cxn ang="0">
                    <a:pos x="3538" y="3843"/>
                  </a:cxn>
                  <a:cxn ang="0">
                    <a:pos x="3660" y="3777"/>
                  </a:cxn>
                  <a:cxn ang="0">
                    <a:pos x="3657" y="3545"/>
                  </a:cxn>
                  <a:cxn ang="0">
                    <a:pos x="3624" y="3151"/>
                  </a:cxn>
                  <a:cxn ang="0">
                    <a:pos x="3524" y="2410"/>
                  </a:cxn>
                  <a:cxn ang="0">
                    <a:pos x="3361" y="1491"/>
                  </a:cxn>
                  <a:cxn ang="0">
                    <a:pos x="3153" y="474"/>
                  </a:cxn>
                  <a:cxn ang="0">
                    <a:pos x="3057" y="44"/>
                  </a:cxn>
                </a:cxnLst>
                <a:rect l="0" t="0" r="r" b="b"/>
                <a:pathLst>
                  <a:path w="3665" h="4190">
                    <a:moveTo>
                      <a:pt x="3052" y="53"/>
                    </a:moveTo>
                    <a:lnTo>
                      <a:pt x="3043" y="53"/>
                    </a:lnTo>
                    <a:lnTo>
                      <a:pt x="3067" y="167"/>
                    </a:lnTo>
                    <a:lnTo>
                      <a:pt x="3126" y="429"/>
                    </a:lnTo>
                    <a:lnTo>
                      <a:pt x="3209" y="810"/>
                    </a:lnTo>
                    <a:lnTo>
                      <a:pt x="3303" y="1275"/>
                    </a:lnTo>
                    <a:lnTo>
                      <a:pt x="3353" y="1529"/>
                    </a:lnTo>
                    <a:lnTo>
                      <a:pt x="3402" y="1794"/>
                    </a:lnTo>
                    <a:lnTo>
                      <a:pt x="3450" y="2065"/>
                    </a:lnTo>
                    <a:lnTo>
                      <a:pt x="3497" y="2336"/>
                    </a:lnTo>
                    <a:lnTo>
                      <a:pt x="3538" y="2604"/>
                    </a:lnTo>
                    <a:lnTo>
                      <a:pt x="3574" y="2867"/>
                    </a:lnTo>
                    <a:lnTo>
                      <a:pt x="3605" y="3117"/>
                    </a:lnTo>
                    <a:lnTo>
                      <a:pt x="3629" y="3356"/>
                    </a:lnTo>
                    <a:lnTo>
                      <a:pt x="3638" y="3468"/>
                    </a:lnTo>
                    <a:lnTo>
                      <a:pt x="3643" y="3574"/>
                    </a:lnTo>
                    <a:lnTo>
                      <a:pt x="3646" y="3676"/>
                    </a:lnTo>
                    <a:lnTo>
                      <a:pt x="3648" y="3772"/>
                    </a:lnTo>
                    <a:lnTo>
                      <a:pt x="3657" y="3772"/>
                    </a:lnTo>
                    <a:lnTo>
                      <a:pt x="3652" y="3763"/>
                    </a:lnTo>
                    <a:lnTo>
                      <a:pt x="3646" y="3768"/>
                    </a:lnTo>
                    <a:lnTo>
                      <a:pt x="3591" y="3799"/>
                    </a:lnTo>
                    <a:lnTo>
                      <a:pt x="3543" y="3823"/>
                    </a:lnTo>
                    <a:lnTo>
                      <a:pt x="3483" y="3850"/>
                    </a:lnTo>
                    <a:lnTo>
                      <a:pt x="3411" y="3881"/>
                    </a:lnTo>
                    <a:lnTo>
                      <a:pt x="3326" y="3917"/>
                    </a:lnTo>
                    <a:lnTo>
                      <a:pt x="3226" y="3952"/>
                    </a:lnTo>
                    <a:lnTo>
                      <a:pt x="3117" y="3988"/>
                    </a:lnTo>
                    <a:lnTo>
                      <a:pt x="2993" y="4024"/>
                    </a:lnTo>
                    <a:lnTo>
                      <a:pt x="2857" y="4058"/>
                    </a:lnTo>
                    <a:lnTo>
                      <a:pt x="2711" y="4089"/>
                    </a:lnTo>
                    <a:lnTo>
                      <a:pt x="2553" y="4116"/>
                    </a:lnTo>
                    <a:lnTo>
                      <a:pt x="2467" y="4130"/>
                    </a:lnTo>
                    <a:lnTo>
                      <a:pt x="2381" y="4141"/>
                    </a:lnTo>
                    <a:lnTo>
                      <a:pt x="2291" y="4152"/>
                    </a:lnTo>
                    <a:lnTo>
                      <a:pt x="2199" y="4160"/>
                    </a:lnTo>
                    <a:lnTo>
                      <a:pt x="2102" y="4165"/>
                    </a:lnTo>
                    <a:lnTo>
                      <a:pt x="2005" y="4171"/>
                    </a:lnTo>
                    <a:lnTo>
                      <a:pt x="1903" y="4174"/>
                    </a:lnTo>
                    <a:lnTo>
                      <a:pt x="1798" y="4174"/>
                    </a:lnTo>
                    <a:lnTo>
                      <a:pt x="1704" y="4174"/>
                    </a:lnTo>
                    <a:lnTo>
                      <a:pt x="1607" y="4171"/>
                    </a:lnTo>
                    <a:lnTo>
                      <a:pt x="1505" y="4165"/>
                    </a:lnTo>
                    <a:lnTo>
                      <a:pt x="1405" y="4160"/>
                    </a:lnTo>
                    <a:lnTo>
                      <a:pt x="1300" y="4152"/>
                    </a:lnTo>
                    <a:lnTo>
                      <a:pt x="1192" y="4141"/>
                    </a:lnTo>
                    <a:lnTo>
                      <a:pt x="1084" y="4128"/>
                    </a:lnTo>
                    <a:lnTo>
                      <a:pt x="974" y="4114"/>
                    </a:lnTo>
                    <a:lnTo>
                      <a:pt x="860" y="4094"/>
                    </a:lnTo>
                    <a:lnTo>
                      <a:pt x="746" y="4075"/>
                    </a:lnTo>
                    <a:lnTo>
                      <a:pt x="627" y="4053"/>
                    </a:lnTo>
                    <a:lnTo>
                      <a:pt x="509" y="4029"/>
                    </a:lnTo>
                    <a:lnTo>
                      <a:pt x="387" y="4002"/>
                    </a:lnTo>
                    <a:lnTo>
                      <a:pt x="262" y="3968"/>
                    </a:lnTo>
                    <a:lnTo>
                      <a:pt x="138" y="3935"/>
                    </a:lnTo>
                    <a:lnTo>
                      <a:pt x="10" y="3900"/>
                    </a:lnTo>
                    <a:lnTo>
                      <a:pt x="8" y="3908"/>
                    </a:lnTo>
                    <a:lnTo>
                      <a:pt x="17" y="3908"/>
                    </a:lnTo>
                    <a:lnTo>
                      <a:pt x="27" y="3782"/>
                    </a:lnTo>
                    <a:lnTo>
                      <a:pt x="58" y="3495"/>
                    </a:lnTo>
                    <a:lnTo>
                      <a:pt x="105" y="3083"/>
                    </a:lnTo>
                    <a:lnTo>
                      <a:pt x="165" y="2579"/>
                    </a:lnTo>
                    <a:lnTo>
                      <a:pt x="198" y="2306"/>
                    </a:lnTo>
                    <a:lnTo>
                      <a:pt x="238" y="2024"/>
                    </a:lnTo>
                    <a:lnTo>
                      <a:pt x="276" y="1740"/>
                    </a:lnTo>
                    <a:lnTo>
                      <a:pt x="317" y="1452"/>
                    </a:lnTo>
                    <a:lnTo>
                      <a:pt x="362" y="1174"/>
                    </a:lnTo>
                    <a:lnTo>
                      <a:pt x="409" y="903"/>
                    </a:lnTo>
                    <a:lnTo>
                      <a:pt x="456" y="646"/>
                    </a:lnTo>
                    <a:lnTo>
                      <a:pt x="506" y="407"/>
                    </a:lnTo>
                    <a:lnTo>
                      <a:pt x="531" y="298"/>
                    </a:lnTo>
                    <a:lnTo>
                      <a:pt x="555" y="194"/>
                    </a:lnTo>
                    <a:lnTo>
                      <a:pt x="581" y="99"/>
                    </a:lnTo>
                    <a:lnTo>
                      <a:pt x="605" y="12"/>
                    </a:lnTo>
                    <a:lnTo>
                      <a:pt x="597" y="8"/>
                    </a:lnTo>
                    <a:lnTo>
                      <a:pt x="597" y="17"/>
                    </a:lnTo>
                    <a:lnTo>
                      <a:pt x="3052" y="60"/>
                    </a:lnTo>
                    <a:lnTo>
                      <a:pt x="3052" y="53"/>
                    </a:lnTo>
                    <a:lnTo>
                      <a:pt x="3043" y="53"/>
                    </a:lnTo>
                    <a:lnTo>
                      <a:pt x="3052" y="53"/>
                    </a:lnTo>
                    <a:lnTo>
                      <a:pt x="3052" y="44"/>
                    </a:lnTo>
                    <a:lnTo>
                      <a:pt x="597" y="0"/>
                    </a:lnTo>
                    <a:lnTo>
                      <a:pt x="591" y="3"/>
                    </a:lnTo>
                    <a:lnTo>
                      <a:pt x="589" y="5"/>
                    </a:lnTo>
                    <a:lnTo>
                      <a:pt x="562" y="109"/>
                    </a:lnTo>
                    <a:lnTo>
                      <a:pt x="531" y="222"/>
                    </a:lnTo>
                    <a:lnTo>
                      <a:pt x="503" y="342"/>
                    </a:lnTo>
                    <a:lnTo>
                      <a:pt x="476" y="470"/>
                    </a:lnTo>
                    <a:lnTo>
                      <a:pt x="448" y="607"/>
                    </a:lnTo>
                    <a:lnTo>
                      <a:pt x="420" y="750"/>
                    </a:lnTo>
                    <a:lnTo>
                      <a:pt x="365" y="1053"/>
                    </a:lnTo>
                    <a:lnTo>
                      <a:pt x="315" y="1370"/>
                    </a:lnTo>
                    <a:lnTo>
                      <a:pt x="265" y="1696"/>
                    </a:lnTo>
                    <a:lnTo>
                      <a:pt x="221" y="2021"/>
                    </a:lnTo>
                    <a:lnTo>
                      <a:pt x="177" y="2344"/>
                    </a:lnTo>
                    <a:lnTo>
                      <a:pt x="138" y="2653"/>
                    </a:lnTo>
                    <a:lnTo>
                      <a:pt x="105" y="2945"/>
                    </a:lnTo>
                    <a:lnTo>
                      <a:pt x="46" y="3443"/>
                    </a:lnTo>
                    <a:lnTo>
                      <a:pt x="13" y="3780"/>
                    </a:lnTo>
                    <a:lnTo>
                      <a:pt x="0" y="3906"/>
                    </a:lnTo>
                    <a:lnTo>
                      <a:pt x="0" y="3911"/>
                    </a:lnTo>
                    <a:lnTo>
                      <a:pt x="5" y="3913"/>
                    </a:lnTo>
                    <a:lnTo>
                      <a:pt x="132" y="3952"/>
                    </a:lnTo>
                    <a:lnTo>
                      <a:pt x="260" y="3985"/>
                    </a:lnTo>
                    <a:lnTo>
                      <a:pt x="384" y="4015"/>
                    </a:lnTo>
                    <a:lnTo>
                      <a:pt x="506" y="4045"/>
                    </a:lnTo>
                    <a:lnTo>
                      <a:pt x="625" y="4070"/>
                    </a:lnTo>
                    <a:lnTo>
                      <a:pt x="744" y="4092"/>
                    </a:lnTo>
                    <a:lnTo>
                      <a:pt x="857" y="4111"/>
                    </a:lnTo>
                    <a:lnTo>
                      <a:pt x="971" y="4130"/>
                    </a:lnTo>
                    <a:lnTo>
                      <a:pt x="1081" y="4143"/>
                    </a:lnTo>
                    <a:lnTo>
                      <a:pt x="1192" y="4157"/>
                    </a:lnTo>
                    <a:lnTo>
                      <a:pt x="1297" y="4169"/>
                    </a:lnTo>
                    <a:lnTo>
                      <a:pt x="1402" y="4176"/>
                    </a:lnTo>
                    <a:lnTo>
                      <a:pt x="1505" y="4182"/>
                    </a:lnTo>
                    <a:lnTo>
                      <a:pt x="1605" y="4187"/>
                    </a:lnTo>
                    <a:lnTo>
                      <a:pt x="1704" y="4190"/>
                    </a:lnTo>
                    <a:lnTo>
                      <a:pt x="1798" y="4190"/>
                    </a:lnTo>
                    <a:lnTo>
                      <a:pt x="1912" y="4190"/>
                    </a:lnTo>
                    <a:lnTo>
                      <a:pt x="2019" y="4187"/>
                    </a:lnTo>
                    <a:lnTo>
                      <a:pt x="2124" y="4182"/>
                    </a:lnTo>
                    <a:lnTo>
                      <a:pt x="2224" y="4174"/>
                    </a:lnTo>
                    <a:lnTo>
                      <a:pt x="2324" y="4162"/>
                    </a:lnTo>
                    <a:lnTo>
                      <a:pt x="2417" y="4152"/>
                    </a:lnTo>
                    <a:lnTo>
                      <a:pt x="2512" y="4141"/>
                    </a:lnTo>
                    <a:lnTo>
                      <a:pt x="2598" y="4128"/>
                    </a:lnTo>
                    <a:lnTo>
                      <a:pt x="2683" y="4111"/>
                    </a:lnTo>
                    <a:lnTo>
                      <a:pt x="2766" y="4094"/>
                    </a:lnTo>
                    <a:lnTo>
                      <a:pt x="2919" y="4061"/>
                    </a:lnTo>
                    <a:lnTo>
                      <a:pt x="3057" y="4024"/>
                    </a:lnTo>
                    <a:lnTo>
                      <a:pt x="3181" y="3985"/>
                    </a:lnTo>
                    <a:lnTo>
                      <a:pt x="3292" y="3947"/>
                    </a:lnTo>
                    <a:lnTo>
                      <a:pt x="3389" y="3908"/>
                    </a:lnTo>
                    <a:lnTo>
                      <a:pt x="3472" y="3872"/>
                    </a:lnTo>
                    <a:lnTo>
                      <a:pt x="3538" y="3843"/>
                    </a:lnTo>
                    <a:lnTo>
                      <a:pt x="3593" y="3816"/>
                    </a:lnTo>
                    <a:lnTo>
                      <a:pt x="3629" y="3796"/>
                    </a:lnTo>
                    <a:lnTo>
                      <a:pt x="3660" y="3777"/>
                    </a:lnTo>
                    <a:lnTo>
                      <a:pt x="3665" y="3772"/>
                    </a:lnTo>
                    <a:lnTo>
                      <a:pt x="3662" y="3662"/>
                    </a:lnTo>
                    <a:lnTo>
                      <a:pt x="3657" y="3545"/>
                    </a:lnTo>
                    <a:lnTo>
                      <a:pt x="3648" y="3419"/>
                    </a:lnTo>
                    <a:lnTo>
                      <a:pt x="3638" y="3288"/>
                    </a:lnTo>
                    <a:lnTo>
                      <a:pt x="3624" y="3151"/>
                    </a:lnTo>
                    <a:lnTo>
                      <a:pt x="3610" y="3011"/>
                    </a:lnTo>
                    <a:lnTo>
                      <a:pt x="3571" y="2716"/>
                    </a:lnTo>
                    <a:lnTo>
                      <a:pt x="3524" y="2410"/>
                    </a:lnTo>
                    <a:lnTo>
                      <a:pt x="3474" y="2100"/>
                    </a:lnTo>
                    <a:lnTo>
                      <a:pt x="3419" y="1791"/>
                    </a:lnTo>
                    <a:lnTo>
                      <a:pt x="3361" y="1491"/>
                    </a:lnTo>
                    <a:lnTo>
                      <a:pt x="3305" y="1201"/>
                    </a:lnTo>
                    <a:lnTo>
                      <a:pt x="3250" y="930"/>
                    </a:lnTo>
                    <a:lnTo>
                      <a:pt x="3153" y="474"/>
                    </a:lnTo>
                    <a:lnTo>
                      <a:pt x="3084" y="164"/>
                    </a:lnTo>
                    <a:lnTo>
                      <a:pt x="3060" y="49"/>
                    </a:lnTo>
                    <a:lnTo>
                      <a:pt x="3057" y="44"/>
                    </a:lnTo>
                    <a:lnTo>
                      <a:pt x="3052" y="44"/>
                    </a:lnTo>
                    <a:lnTo>
                      <a:pt x="3052" y="53"/>
                    </a:lnTo>
                    <a:close/>
                  </a:path>
                </a:pathLst>
              </a:custGeom>
              <a:solidFill>
                <a:srgbClr val="773F2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2" name="Freeform 274"/>
              <p:cNvSpPr>
                <a:spLocks/>
              </p:cNvSpPr>
              <p:nvPr/>
            </p:nvSpPr>
            <p:spPr bwMode="auto">
              <a:xfrm>
                <a:off x="3470" y="2826"/>
                <a:ext cx="183" cy="62"/>
              </a:xfrm>
              <a:custGeom>
                <a:avLst/>
                <a:gdLst/>
                <a:ahLst/>
                <a:cxnLst>
                  <a:cxn ang="0">
                    <a:pos x="1459" y="8"/>
                  </a:cxn>
                  <a:cxn ang="0">
                    <a:pos x="1450" y="27"/>
                  </a:cxn>
                  <a:cxn ang="0">
                    <a:pos x="1419" y="74"/>
                  </a:cxn>
                  <a:cxn ang="0">
                    <a:pos x="1397" y="107"/>
                  </a:cxn>
                  <a:cxn ang="0">
                    <a:pos x="1369" y="142"/>
                  </a:cxn>
                  <a:cxn ang="0">
                    <a:pos x="1333" y="184"/>
                  </a:cxn>
                  <a:cxn ang="0">
                    <a:pos x="1295" y="222"/>
                  </a:cxn>
                  <a:cxn ang="0">
                    <a:pos x="1248" y="263"/>
                  </a:cxn>
                  <a:cxn ang="0">
                    <a:pos x="1195" y="301"/>
                  </a:cxn>
                  <a:cxn ang="0">
                    <a:pos x="1137" y="336"/>
                  </a:cxn>
                  <a:cxn ang="0">
                    <a:pos x="1104" y="353"/>
                  </a:cxn>
                  <a:cxn ang="0">
                    <a:pos x="1071" y="370"/>
                  </a:cxn>
                  <a:cxn ang="0">
                    <a:pos x="1038" y="383"/>
                  </a:cxn>
                  <a:cxn ang="0">
                    <a:pos x="999" y="397"/>
                  </a:cxn>
                  <a:cxn ang="0">
                    <a:pos x="961" y="407"/>
                  </a:cxn>
                  <a:cxn ang="0">
                    <a:pos x="921" y="419"/>
                  </a:cxn>
                  <a:cxn ang="0">
                    <a:pos x="878" y="424"/>
                  </a:cxn>
                  <a:cxn ang="0">
                    <a:pos x="833" y="432"/>
                  </a:cxn>
                  <a:cxn ang="0">
                    <a:pos x="788" y="435"/>
                  </a:cxn>
                  <a:cxn ang="0">
                    <a:pos x="739" y="435"/>
                  </a:cxn>
                  <a:cxn ang="0">
                    <a:pos x="656" y="426"/>
                  </a:cxn>
                  <a:cxn ang="0">
                    <a:pos x="614" y="421"/>
                  </a:cxn>
                  <a:cxn ang="0">
                    <a:pos x="571" y="411"/>
                  </a:cxn>
                  <a:cxn ang="0">
                    <a:pos x="523" y="399"/>
                  </a:cxn>
                  <a:cxn ang="0">
                    <a:pos x="479" y="385"/>
                  </a:cxn>
                  <a:cxn ang="0">
                    <a:pos x="432" y="366"/>
                  </a:cxn>
                  <a:cxn ang="0">
                    <a:pos x="385" y="344"/>
                  </a:cxn>
                  <a:cxn ang="0">
                    <a:pos x="338" y="320"/>
                  </a:cxn>
                  <a:cxn ang="0">
                    <a:pos x="288" y="290"/>
                  </a:cxn>
                  <a:cxn ang="0">
                    <a:pos x="241" y="254"/>
                  </a:cxn>
                  <a:cxn ang="0">
                    <a:pos x="191" y="216"/>
                  </a:cxn>
                  <a:cxn ang="0">
                    <a:pos x="144" y="169"/>
                  </a:cxn>
                  <a:cxn ang="0">
                    <a:pos x="95" y="121"/>
                  </a:cxn>
                  <a:cxn ang="0">
                    <a:pos x="47" y="63"/>
                  </a:cxn>
                  <a:cxn ang="0">
                    <a:pos x="0" y="0"/>
                  </a:cxn>
                  <a:cxn ang="0">
                    <a:pos x="1459" y="8"/>
                  </a:cxn>
                </a:cxnLst>
                <a:rect l="0" t="0" r="r" b="b"/>
                <a:pathLst>
                  <a:path w="1459" h="435">
                    <a:moveTo>
                      <a:pt x="1459" y="8"/>
                    </a:moveTo>
                    <a:lnTo>
                      <a:pt x="1450" y="27"/>
                    </a:lnTo>
                    <a:lnTo>
                      <a:pt x="1419" y="74"/>
                    </a:lnTo>
                    <a:lnTo>
                      <a:pt x="1397" y="107"/>
                    </a:lnTo>
                    <a:lnTo>
                      <a:pt x="1369" y="142"/>
                    </a:lnTo>
                    <a:lnTo>
                      <a:pt x="1333" y="184"/>
                    </a:lnTo>
                    <a:lnTo>
                      <a:pt x="1295" y="222"/>
                    </a:lnTo>
                    <a:lnTo>
                      <a:pt x="1248" y="263"/>
                    </a:lnTo>
                    <a:lnTo>
                      <a:pt x="1195" y="301"/>
                    </a:lnTo>
                    <a:lnTo>
                      <a:pt x="1137" y="336"/>
                    </a:lnTo>
                    <a:lnTo>
                      <a:pt x="1104" y="353"/>
                    </a:lnTo>
                    <a:lnTo>
                      <a:pt x="1071" y="370"/>
                    </a:lnTo>
                    <a:lnTo>
                      <a:pt x="1038" y="383"/>
                    </a:lnTo>
                    <a:lnTo>
                      <a:pt x="999" y="397"/>
                    </a:lnTo>
                    <a:lnTo>
                      <a:pt x="961" y="407"/>
                    </a:lnTo>
                    <a:lnTo>
                      <a:pt x="921" y="419"/>
                    </a:lnTo>
                    <a:lnTo>
                      <a:pt x="878" y="424"/>
                    </a:lnTo>
                    <a:lnTo>
                      <a:pt x="833" y="432"/>
                    </a:lnTo>
                    <a:lnTo>
                      <a:pt x="788" y="435"/>
                    </a:lnTo>
                    <a:lnTo>
                      <a:pt x="739" y="435"/>
                    </a:lnTo>
                    <a:lnTo>
                      <a:pt x="656" y="426"/>
                    </a:lnTo>
                    <a:lnTo>
                      <a:pt x="614" y="421"/>
                    </a:lnTo>
                    <a:lnTo>
                      <a:pt x="571" y="411"/>
                    </a:lnTo>
                    <a:lnTo>
                      <a:pt x="523" y="399"/>
                    </a:lnTo>
                    <a:lnTo>
                      <a:pt x="479" y="385"/>
                    </a:lnTo>
                    <a:lnTo>
                      <a:pt x="432" y="366"/>
                    </a:lnTo>
                    <a:lnTo>
                      <a:pt x="385" y="344"/>
                    </a:lnTo>
                    <a:lnTo>
                      <a:pt x="338" y="320"/>
                    </a:lnTo>
                    <a:lnTo>
                      <a:pt x="288" y="290"/>
                    </a:lnTo>
                    <a:lnTo>
                      <a:pt x="241" y="254"/>
                    </a:lnTo>
                    <a:lnTo>
                      <a:pt x="191" y="216"/>
                    </a:lnTo>
                    <a:lnTo>
                      <a:pt x="144" y="169"/>
                    </a:lnTo>
                    <a:lnTo>
                      <a:pt x="95" y="121"/>
                    </a:lnTo>
                    <a:lnTo>
                      <a:pt x="47" y="63"/>
                    </a:lnTo>
                    <a:lnTo>
                      <a:pt x="0" y="0"/>
                    </a:lnTo>
                    <a:lnTo>
                      <a:pt x="1459" y="8"/>
                    </a:lnTo>
                    <a:close/>
                  </a:path>
                </a:pathLst>
              </a:custGeom>
              <a:solidFill>
                <a:srgbClr val="F0CC87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3" name="Freeform 275"/>
              <p:cNvSpPr>
                <a:spLocks/>
              </p:cNvSpPr>
              <p:nvPr/>
            </p:nvSpPr>
            <p:spPr bwMode="auto">
              <a:xfrm>
                <a:off x="3469" y="2825"/>
                <a:ext cx="185" cy="64"/>
              </a:xfrm>
              <a:custGeom>
                <a:avLst/>
                <a:gdLst/>
                <a:ahLst/>
                <a:cxnLst>
                  <a:cxn ang="0">
                    <a:pos x="1460" y="13"/>
                  </a:cxn>
                  <a:cxn ang="0">
                    <a:pos x="1441" y="49"/>
                  </a:cxn>
                  <a:cxn ang="0">
                    <a:pos x="1381" y="134"/>
                  </a:cxn>
                  <a:cxn ang="0">
                    <a:pos x="1314" y="208"/>
                  </a:cxn>
                  <a:cxn ang="0">
                    <a:pos x="1229" y="281"/>
                  </a:cxn>
                  <a:cxn ang="0">
                    <a:pos x="1120" y="347"/>
                  </a:cxn>
                  <a:cxn ang="0">
                    <a:pos x="1027" y="391"/>
                  </a:cxn>
                  <a:cxn ang="0">
                    <a:pos x="955" y="410"/>
                  </a:cxn>
                  <a:cxn ang="0">
                    <a:pos x="877" y="427"/>
                  </a:cxn>
                  <a:cxn ang="0">
                    <a:pos x="791" y="434"/>
                  </a:cxn>
                  <a:cxn ang="0">
                    <a:pos x="747" y="443"/>
                  </a:cxn>
                  <a:cxn ang="0">
                    <a:pos x="667" y="427"/>
                  </a:cxn>
                  <a:cxn ang="0">
                    <a:pos x="579" y="410"/>
                  </a:cxn>
                  <a:cxn ang="0">
                    <a:pos x="489" y="385"/>
                  </a:cxn>
                  <a:cxn ang="0">
                    <a:pos x="396" y="344"/>
                  </a:cxn>
                  <a:cxn ang="0">
                    <a:pos x="301" y="289"/>
                  </a:cxn>
                  <a:cxn ang="0">
                    <a:pos x="205" y="216"/>
                  </a:cxn>
                  <a:cxn ang="0">
                    <a:pos x="110" y="122"/>
                  </a:cxn>
                  <a:cxn ang="0">
                    <a:pos x="14" y="3"/>
                  </a:cxn>
                  <a:cxn ang="0">
                    <a:pos x="8" y="16"/>
                  </a:cxn>
                  <a:cxn ang="0">
                    <a:pos x="1467" y="16"/>
                  </a:cxn>
                  <a:cxn ang="0">
                    <a:pos x="1467" y="16"/>
                  </a:cxn>
                  <a:cxn ang="0">
                    <a:pos x="8" y="0"/>
                  </a:cxn>
                  <a:cxn ang="0">
                    <a:pos x="0" y="5"/>
                  </a:cxn>
                  <a:cxn ang="0">
                    <a:pos x="50" y="76"/>
                  </a:cxn>
                  <a:cxn ang="0">
                    <a:pos x="146" y="183"/>
                  </a:cxn>
                  <a:cxn ang="0">
                    <a:pos x="243" y="267"/>
                  </a:cxn>
                  <a:cxn ang="0">
                    <a:pos x="341" y="334"/>
                  </a:cxn>
                  <a:cxn ang="0">
                    <a:pos x="437" y="383"/>
                  </a:cxn>
                  <a:cxn ang="0">
                    <a:pos x="529" y="415"/>
                  </a:cxn>
                  <a:cxn ang="0">
                    <a:pos x="620" y="437"/>
                  </a:cxn>
                  <a:cxn ang="0">
                    <a:pos x="705" y="448"/>
                  </a:cxn>
                  <a:cxn ang="0">
                    <a:pos x="796" y="451"/>
                  </a:cxn>
                  <a:cxn ang="0">
                    <a:pos x="888" y="440"/>
                  </a:cxn>
                  <a:cxn ang="0">
                    <a:pos x="971" y="424"/>
                  </a:cxn>
                  <a:cxn ang="0">
                    <a:pos x="1048" y="399"/>
                  </a:cxn>
                  <a:cxn ang="0">
                    <a:pos x="1117" y="369"/>
                  </a:cxn>
                  <a:cxn ang="0">
                    <a:pos x="1209" y="315"/>
                  </a:cxn>
                  <a:cxn ang="0">
                    <a:pos x="1308" y="235"/>
                  </a:cxn>
                  <a:cxn ang="0">
                    <a:pos x="1383" y="156"/>
                  </a:cxn>
                  <a:cxn ang="0">
                    <a:pos x="1436" y="88"/>
                  </a:cxn>
                  <a:cxn ang="0">
                    <a:pos x="1474" y="19"/>
                  </a:cxn>
                  <a:cxn ang="0">
                    <a:pos x="1467" y="8"/>
                  </a:cxn>
                </a:cxnLst>
                <a:rect l="0" t="0" r="r" b="b"/>
                <a:pathLst>
                  <a:path w="1474" h="451">
                    <a:moveTo>
                      <a:pt x="1467" y="16"/>
                    </a:moveTo>
                    <a:lnTo>
                      <a:pt x="1460" y="13"/>
                    </a:lnTo>
                    <a:lnTo>
                      <a:pt x="1458" y="16"/>
                    </a:lnTo>
                    <a:lnTo>
                      <a:pt x="1441" y="49"/>
                    </a:lnTo>
                    <a:lnTo>
                      <a:pt x="1405" y="101"/>
                    </a:lnTo>
                    <a:lnTo>
                      <a:pt x="1381" y="134"/>
                    </a:lnTo>
                    <a:lnTo>
                      <a:pt x="1350" y="170"/>
                    </a:lnTo>
                    <a:lnTo>
                      <a:pt x="1314" y="208"/>
                    </a:lnTo>
                    <a:lnTo>
                      <a:pt x="1276" y="243"/>
                    </a:lnTo>
                    <a:lnTo>
                      <a:pt x="1229" y="281"/>
                    </a:lnTo>
                    <a:lnTo>
                      <a:pt x="1179" y="315"/>
                    </a:lnTo>
                    <a:lnTo>
                      <a:pt x="1120" y="347"/>
                    </a:lnTo>
                    <a:lnTo>
                      <a:pt x="1060" y="378"/>
                    </a:lnTo>
                    <a:lnTo>
                      <a:pt x="1027" y="391"/>
                    </a:lnTo>
                    <a:lnTo>
                      <a:pt x="991" y="402"/>
                    </a:lnTo>
                    <a:lnTo>
                      <a:pt x="955" y="410"/>
                    </a:lnTo>
                    <a:lnTo>
                      <a:pt x="915" y="421"/>
                    </a:lnTo>
                    <a:lnTo>
                      <a:pt x="877" y="427"/>
                    </a:lnTo>
                    <a:lnTo>
                      <a:pt x="836" y="432"/>
                    </a:lnTo>
                    <a:lnTo>
                      <a:pt x="791" y="434"/>
                    </a:lnTo>
                    <a:lnTo>
                      <a:pt x="747" y="434"/>
                    </a:lnTo>
                    <a:lnTo>
                      <a:pt x="747" y="443"/>
                    </a:lnTo>
                    <a:lnTo>
                      <a:pt x="750" y="434"/>
                    </a:lnTo>
                    <a:lnTo>
                      <a:pt x="667" y="427"/>
                    </a:lnTo>
                    <a:lnTo>
                      <a:pt x="622" y="421"/>
                    </a:lnTo>
                    <a:lnTo>
                      <a:pt x="579" y="410"/>
                    </a:lnTo>
                    <a:lnTo>
                      <a:pt x="534" y="399"/>
                    </a:lnTo>
                    <a:lnTo>
                      <a:pt x="489" y="385"/>
                    </a:lnTo>
                    <a:lnTo>
                      <a:pt x="443" y="366"/>
                    </a:lnTo>
                    <a:lnTo>
                      <a:pt x="396" y="344"/>
                    </a:lnTo>
                    <a:lnTo>
                      <a:pt x="348" y="320"/>
                    </a:lnTo>
                    <a:lnTo>
                      <a:pt x="301" y="289"/>
                    </a:lnTo>
                    <a:lnTo>
                      <a:pt x="255" y="257"/>
                    </a:lnTo>
                    <a:lnTo>
                      <a:pt x="205" y="216"/>
                    </a:lnTo>
                    <a:lnTo>
                      <a:pt x="158" y="172"/>
                    </a:lnTo>
                    <a:lnTo>
                      <a:pt x="110" y="122"/>
                    </a:lnTo>
                    <a:lnTo>
                      <a:pt x="60" y="66"/>
                    </a:lnTo>
                    <a:lnTo>
                      <a:pt x="14" y="3"/>
                    </a:lnTo>
                    <a:lnTo>
                      <a:pt x="8" y="8"/>
                    </a:lnTo>
                    <a:lnTo>
                      <a:pt x="8" y="16"/>
                    </a:lnTo>
                    <a:lnTo>
                      <a:pt x="1467" y="25"/>
                    </a:lnTo>
                    <a:lnTo>
                      <a:pt x="1467" y="16"/>
                    </a:lnTo>
                    <a:lnTo>
                      <a:pt x="1460" y="13"/>
                    </a:lnTo>
                    <a:lnTo>
                      <a:pt x="1467" y="16"/>
                    </a:lnTo>
                    <a:lnTo>
                      <a:pt x="1467" y="8"/>
                    </a:lnTo>
                    <a:lnTo>
                      <a:pt x="8" y="0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0" y="76"/>
                    </a:lnTo>
                    <a:lnTo>
                      <a:pt x="96" y="134"/>
                    </a:lnTo>
                    <a:lnTo>
                      <a:pt x="146" y="183"/>
                    </a:lnTo>
                    <a:lnTo>
                      <a:pt x="194" y="230"/>
                    </a:lnTo>
                    <a:lnTo>
                      <a:pt x="243" y="267"/>
                    </a:lnTo>
                    <a:lnTo>
                      <a:pt x="293" y="303"/>
                    </a:lnTo>
                    <a:lnTo>
                      <a:pt x="341" y="334"/>
                    </a:lnTo>
                    <a:lnTo>
                      <a:pt x="387" y="361"/>
                    </a:lnTo>
                    <a:lnTo>
                      <a:pt x="437" y="383"/>
                    </a:lnTo>
                    <a:lnTo>
                      <a:pt x="484" y="399"/>
                    </a:lnTo>
                    <a:lnTo>
                      <a:pt x="529" y="415"/>
                    </a:lnTo>
                    <a:lnTo>
                      <a:pt x="575" y="427"/>
                    </a:lnTo>
                    <a:lnTo>
                      <a:pt x="620" y="437"/>
                    </a:lnTo>
                    <a:lnTo>
                      <a:pt x="664" y="443"/>
                    </a:lnTo>
                    <a:lnTo>
                      <a:pt x="705" y="448"/>
                    </a:lnTo>
                    <a:lnTo>
                      <a:pt x="747" y="451"/>
                    </a:lnTo>
                    <a:lnTo>
                      <a:pt x="796" y="451"/>
                    </a:lnTo>
                    <a:lnTo>
                      <a:pt x="844" y="448"/>
                    </a:lnTo>
                    <a:lnTo>
                      <a:pt x="888" y="440"/>
                    </a:lnTo>
                    <a:lnTo>
                      <a:pt x="929" y="434"/>
                    </a:lnTo>
                    <a:lnTo>
                      <a:pt x="971" y="424"/>
                    </a:lnTo>
                    <a:lnTo>
                      <a:pt x="1010" y="412"/>
                    </a:lnTo>
                    <a:lnTo>
                      <a:pt x="1048" y="399"/>
                    </a:lnTo>
                    <a:lnTo>
                      <a:pt x="1084" y="385"/>
                    </a:lnTo>
                    <a:lnTo>
                      <a:pt x="1117" y="369"/>
                    </a:lnTo>
                    <a:lnTo>
                      <a:pt x="1148" y="352"/>
                    </a:lnTo>
                    <a:lnTo>
                      <a:pt x="1209" y="315"/>
                    </a:lnTo>
                    <a:lnTo>
                      <a:pt x="1262" y="276"/>
                    </a:lnTo>
                    <a:lnTo>
                      <a:pt x="1308" y="235"/>
                    </a:lnTo>
                    <a:lnTo>
                      <a:pt x="1350" y="197"/>
                    </a:lnTo>
                    <a:lnTo>
                      <a:pt x="1383" y="156"/>
                    </a:lnTo>
                    <a:lnTo>
                      <a:pt x="1411" y="120"/>
                    </a:lnTo>
                    <a:lnTo>
                      <a:pt x="1436" y="88"/>
                    </a:lnTo>
                    <a:lnTo>
                      <a:pt x="1467" y="38"/>
                    </a:lnTo>
                    <a:lnTo>
                      <a:pt x="1474" y="19"/>
                    </a:lnTo>
                    <a:lnTo>
                      <a:pt x="1474" y="11"/>
                    </a:lnTo>
                    <a:lnTo>
                      <a:pt x="1467" y="8"/>
                    </a:lnTo>
                    <a:lnTo>
                      <a:pt x="1467" y="16"/>
                    </a:lnTo>
                    <a:close/>
                  </a:path>
                </a:pathLst>
              </a:custGeom>
              <a:solidFill>
                <a:srgbClr val="773F2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4" name="Freeform 276"/>
              <p:cNvSpPr>
                <a:spLocks noEditPoints="1"/>
              </p:cNvSpPr>
              <p:nvPr/>
            </p:nvSpPr>
            <p:spPr bwMode="auto">
              <a:xfrm>
                <a:off x="3459" y="2843"/>
                <a:ext cx="213" cy="83"/>
              </a:xfrm>
              <a:custGeom>
                <a:avLst/>
                <a:gdLst/>
                <a:ahLst/>
                <a:cxnLst>
                  <a:cxn ang="0">
                    <a:pos x="817" y="360"/>
                  </a:cxn>
                  <a:cxn ang="0">
                    <a:pos x="684" y="415"/>
                  </a:cxn>
                  <a:cxn ang="0">
                    <a:pos x="567" y="459"/>
                  </a:cxn>
                  <a:cxn ang="0">
                    <a:pos x="465" y="486"/>
                  </a:cxn>
                  <a:cxn ang="0">
                    <a:pos x="462" y="563"/>
                  </a:cxn>
                  <a:cxn ang="0">
                    <a:pos x="589" y="538"/>
                  </a:cxn>
                  <a:cxn ang="0">
                    <a:pos x="784" y="440"/>
                  </a:cxn>
                  <a:cxn ang="0">
                    <a:pos x="889" y="325"/>
                  </a:cxn>
                  <a:cxn ang="0">
                    <a:pos x="14" y="76"/>
                  </a:cxn>
                  <a:cxn ang="0">
                    <a:pos x="0" y="210"/>
                  </a:cxn>
                  <a:cxn ang="0">
                    <a:pos x="3" y="303"/>
                  </a:cxn>
                  <a:cxn ang="0">
                    <a:pos x="72" y="394"/>
                  </a:cxn>
                  <a:cxn ang="0">
                    <a:pos x="50" y="349"/>
                  </a:cxn>
                  <a:cxn ang="0">
                    <a:pos x="36" y="300"/>
                  </a:cxn>
                  <a:cxn ang="0">
                    <a:pos x="25" y="196"/>
                  </a:cxn>
                  <a:cxn ang="0">
                    <a:pos x="34" y="92"/>
                  </a:cxn>
                  <a:cxn ang="0">
                    <a:pos x="50" y="0"/>
                  </a:cxn>
                  <a:cxn ang="0">
                    <a:pos x="1605" y="0"/>
                  </a:cxn>
                  <a:cxn ang="0">
                    <a:pos x="1651" y="158"/>
                  </a:cxn>
                  <a:cxn ang="0">
                    <a:pos x="1665" y="256"/>
                  </a:cxn>
                  <a:cxn ang="0">
                    <a:pos x="1665" y="314"/>
                  </a:cxn>
                  <a:cxn ang="0">
                    <a:pos x="1658" y="366"/>
                  </a:cxn>
                  <a:cxn ang="0">
                    <a:pos x="1641" y="407"/>
                  </a:cxn>
                  <a:cxn ang="0">
                    <a:pos x="1615" y="443"/>
                  </a:cxn>
                  <a:cxn ang="0">
                    <a:pos x="1588" y="467"/>
                  </a:cxn>
                  <a:cxn ang="0">
                    <a:pos x="1553" y="486"/>
                  </a:cxn>
                  <a:cxn ang="0">
                    <a:pos x="1511" y="497"/>
                  </a:cxn>
                  <a:cxn ang="0">
                    <a:pos x="1448" y="505"/>
                  </a:cxn>
                  <a:cxn ang="0">
                    <a:pos x="1356" y="497"/>
                  </a:cxn>
                  <a:cxn ang="0">
                    <a:pos x="1262" y="475"/>
                  </a:cxn>
                  <a:cxn ang="0">
                    <a:pos x="1170" y="445"/>
                  </a:cxn>
                  <a:cxn ang="0">
                    <a:pos x="1024" y="385"/>
                  </a:cxn>
                  <a:cxn ang="0">
                    <a:pos x="905" y="327"/>
                  </a:cxn>
                  <a:cxn ang="0">
                    <a:pos x="1001" y="426"/>
                  </a:cxn>
                  <a:cxn ang="0">
                    <a:pos x="1154" y="491"/>
                  </a:cxn>
                  <a:cxn ang="0">
                    <a:pos x="1284" y="538"/>
                  </a:cxn>
                  <a:cxn ang="0">
                    <a:pos x="1375" y="560"/>
                  </a:cxn>
                  <a:cxn ang="0">
                    <a:pos x="1461" y="574"/>
                  </a:cxn>
                  <a:cxn ang="0">
                    <a:pos x="1536" y="574"/>
                  </a:cxn>
                  <a:cxn ang="0">
                    <a:pos x="1599" y="560"/>
                  </a:cxn>
                  <a:cxn ang="0">
                    <a:pos x="1651" y="532"/>
                  </a:cxn>
                  <a:cxn ang="0">
                    <a:pos x="1688" y="486"/>
                  </a:cxn>
                  <a:cxn ang="0">
                    <a:pos x="1707" y="421"/>
                  </a:cxn>
                  <a:cxn ang="0">
                    <a:pos x="1710" y="333"/>
                  </a:cxn>
                  <a:cxn ang="0">
                    <a:pos x="1688" y="218"/>
                  </a:cxn>
                  <a:cxn ang="0">
                    <a:pos x="1641" y="79"/>
                  </a:cxn>
                </a:cxnLst>
                <a:rect l="0" t="0" r="r" b="b"/>
                <a:pathLst>
                  <a:path w="1710" h="576">
                    <a:moveTo>
                      <a:pt x="889" y="325"/>
                    </a:moveTo>
                    <a:lnTo>
                      <a:pt x="817" y="360"/>
                    </a:lnTo>
                    <a:lnTo>
                      <a:pt x="750" y="390"/>
                    </a:lnTo>
                    <a:lnTo>
                      <a:pt x="684" y="415"/>
                    </a:lnTo>
                    <a:lnTo>
                      <a:pt x="625" y="440"/>
                    </a:lnTo>
                    <a:lnTo>
                      <a:pt x="567" y="459"/>
                    </a:lnTo>
                    <a:lnTo>
                      <a:pt x="515" y="472"/>
                    </a:lnTo>
                    <a:lnTo>
                      <a:pt x="465" y="486"/>
                    </a:lnTo>
                    <a:lnTo>
                      <a:pt x="418" y="494"/>
                    </a:lnTo>
                    <a:lnTo>
                      <a:pt x="462" y="563"/>
                    </a:lnTo>
                    <a:lnTo>
                      <a:pt x="506" y="571"/>
                    </a:lnTo>
                    <a:lnTo>
                      <a:pt x="589" y="538"/>
                    </a:lnTo>
                    <a:lnTo>
                      <a:pt x="681" y="494"/>
                    </a:lnTo>
                    <a:lnTo>
                      <a:pt x="784" y="440"/>
                    </a:lnTo>
                    <a:lnTo>
                      <a:pt x="894" y="374"/>
                    </a:lnTo>
                    <a:lnTo>
                      <a:pt x="889" y="325"/>
                    </a:lnTo>
                    <a:close/>
                    <a:moveTo>
                      <a:pt x="27" y="0"/>
                    </a:moveTo>
                    <a:lnTo>
                      <a:pt x="14" y="76"/>
                    </a:lnTo>
                    <a:lnTo>
                      <a:pt x="3" y="164"/>
                    </a:lnTo>
                    <a:lnTo>
                      <a:pt x="0" y="210"/>
                    </a:lnTo>
                    <a:lnTo>
                      <a:pt x="0" y="256"/>
                    </a:lnTo>
                    <a:lnTo>
                      <a:pt x="3" y="303"/>
                    </a:lnTo>
                    <a:lnTo>
                      <a:pt x="6" y="346"/>
                    </a:lnTo>
                    <a:lnTo>
                      <a:pt x="72" y="394"/>
                    </a:lnTo>
                    <a:lnTo>
                      <a:pt x="58" y="371"/>
                    </a:lnTo>
                    <a:lnTo>
                      <a:pt x="50" y="349"/>
                    </a:lnTo>
                    <a:lnTo>
                      <a:pt x="42" y="325"/>
                    </a:lnTo>
                    <a:lnTo>
                      <a:pt x="36" y="300"/>
                    </a:lnTo>
                    <a:lnTo>
                      <a:pt x="27" y="249"/>
                    </a:lnTo>
                    <a:lnTo>
                      <a:pt x="25" y="196"/>
                    </a:lnTo>
                    <a:lnTo>
                      <a:pt x="27" y="145"/>
                    </a:lnTo>
                    <a:lnTo>
                      <a:pt x="34" y="92"/>
                    </a:lnTo>
                    <a:lnTo>
                      <a:pt x="39" y="46"/>
                    </a:lnTo>
                    <a:lnTo>
                      <a:pt x="50" y="0"/>
                    </a:lnTo>
                    <a:lnTo>
                      <a:pt x="27" y="0"/>
                    </a:lnTo>
                    <a:close/>
                    <a:moveTo>
                      <a:pt x="1605" y="0"/>
                    </a:moveTo>
                    <a:lnTo>
                      <a:pt x="1632" y="84"/>
                    </a:lnTo>
                    <a:lnTo>
                      <a:pt x="1651" y="158"/>
                    </a:lnTo>
                    <a:lnTo>
                      <a:pt x="1663" y="227"/>
                    </a:lnTo>
                    <a:lnTo>
                      <a:pt x="1665" y="256"/>
                    </a:lnTo>
                    <a:lnTo>
                      <a:pt x="1665" y="283"/>
                    </a:lnTo>
                    <a:lnTo>
                      <a:pt x="1665" y="314"/>
                    </a:lnTo>
                    <a:lnTo>
                      <a:pt x="1663" y="341"/>
                    </a:lnTo>
                    <a:lnTo>
                      <a:pt x="1658" y="366"/>
                    </a:lnTo>
                    <a:lnTo>
                      <a:pt x="1649" y="387"/>
                    </a:lnTo>
                    <a:lnTo>
                      <a:pt x="1641" y="407"/>
                    </a:lnTo>
                    <a:lnTo>
                      <a:pt x="1629" y="426"/>
                    </a:lnTo>
                    <a:lnTo>
                      <a:pt x="1615" y="443"/>
                    </a:lnTo>
                    <a:lnTo>
                      <a:pt x="1603" y="457"/>
                    </a:lnTo>
                    <a:lnTo>
                      <a:pt x="1588" y="467"/>
                    </a:lnTo>
                    <a:lnTo>
                      <a:pt x="1569" y="478"/>
                    </a:lnTo>
                    <a:lnTo>
                      <a:pt x="1553" y="486"/>
                    </a:lnTo>
                    <a:lnTo>
                      <a:pt x="1533" y="494"/>
                    </a:lnTo>
                    <a:lnTo>
                      <a:pt x="1511" y="497"/>
                    </a:lnTo>
                    <a:lnTo>
                      <a:pt x="1491" y="503"/>
                    </a:lnTo>
                    <a:lnTo>
                      <a:pt x="1448" y="505"/>
                    </a:lnTo>
                    <a:lnTo>
                      <a:pt x="1403" y="503"/>
                    </a:lnTo>
                    <a:lnTo>
                      <a:pt x="1356" y="497"/>
                    </a:lnTo>
                    <a:lnTo>
                      <a:pt x="1308" y="486"/>
                    </a:lnTo>
                    <a:lnTo>
                      <a:pt x="1262" y="475"/>
                    </a:lnTo>
                    <a:lnTo>
                      <a:pt x="1215" y="462"/>
                    </a:lnTo>
                    <a:lnTo>
                      <a:pt x="1170" y="445"/>
                    </a:lnTo>
                    <a:lnTo>
                      <a:pt x="1082" y="412"/>
                    </a:lnTo>
                    <a:lnTo>
                      <a:pt x="1024" y="385"/>
                    </a:lnTo>
                    <a:lnTo>
                      <a:pt x="974" y="363"/>
                    </a:lnTo>
                    <a:lnTo>
                      <a:pt x="905" y="327"/>
                    </a:lnTo>
                    <a:lnTo>
                      <a:pt x="910" y="380"/>
                    </a:lnTo>
                    <a:lnTo>
                      <a:pt x="1001" y="426"/>
                    </a:lnTo>
                    <a:lnTo>
                      <a:pt x="1074" y="459"/>
                    </a:lnTo>
                    <a:lnTo>
                      <a:pt x="1154" y="491"/>
                    </a:lnTo>
                    <a:lnTo>
                      <a:pt x="1239" y="525"/>
                    </a:lnTo>
                    <a:lnTo>
                      <a:pt x="1284" y="538"/>
                    </a:lnTo>
                    <a:lnTo>
                      <a:pt x="1329" y="549"/>
                    </a:lnTo>
                    <a:lnTo>
                      <a:pt x="1375" y="560"/>
                    </a:lnTo>
                    <a:lnTo>
                      <a:pt x="1417" y="568"/>
                    </a:lnTo>
                    <a:lnTo>
                      <a:pt x="1461" y="574"/>
                    </a:lnTo>
                    <a:lnTo>
                      <a:pt x="1503" y="576"/>
                    </a:lnTo>
                    <a:lnTo>
                      <a:pt x="1536" y="574"/>
                    </a:lnTo>
                    <a:lnTo>
                      <a:pt x="1569" y="568"/>
                    </a:lnTo>
                    <a:lnTo>
                      <a:pt x="1599" y="560"/>
                    </a:lnTo>
                    <a:lnTo>
                      <a:pt x="1627" y="549"/>
                    </a:lnTo>
                    <a:lnTo>
                      <a:pt x="1651" y="532"/>
                    </a:lnTo>
                    <a:lnTo>
                      <a:pt x="1672" y="511"/>
                    </a:lnTo>
                    <a:lnTo>
                      <a:pt x="1688" y="486"/>
                    </a:lnTo>
                    <a:lnTo>
                      <a:pt x="1699" y="457"/>
                    </a:lnTo>
                    <a:lnTo>
                      <a:pt x="1707" y="421"/>
                    </a:lnTo>
                    <a:lnTo>
                      <a:pt x="1710" y="380"/>
                    </a:lnTo>
                    <a:lnTo>
                      <a:pt x="1710" y="333"/>
                    </a:lnTo>
                    <a:lnTo>
                      <a:pt x="1701" y="278"/>
                    </a:lnTo>
                    <a:lnTo>
                      <a:pt x="1688" y="218"/>
                    </a:lnTo>
                    <a:lnTo>
                      <a:pt x="1665" y="152"/>
                    </a:lnTo>
                    <a:lnTo>
                      <a:pt x="1641" y="79"/>
                    </a:lnTo>
                    <a:lnTo>
                      <a:pt x="1605" y="0"/>
                    </a:lnTo>
                    <a:close/>
                  </a:path>
                </a:pathLst>
              </a:custGeom>
              <a:solidFill>
                <a:srgbClr val="F4D35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5" name="Freeform 277"/>
              <p:cNvSpPr>
                <a:spLocks/>
              </p:cNvSpPr>
              <p:nvPr/>
            </p:nvSpPr>
            <p:spPr bwMode="auto">
              <a:xfrm>
                <a:off x="3463" y="2826"/>
                <a:ext cx="203" cy="88"/>
              </a:xfrm>
              <a:custGeom>
                <a:avLst/>
                <a:gdLst/>
                <a:ahLst/>
                <a:cxnLst>
                  <a:cxn ang="0">
                    <a:pos x="1510" y="27"/>
                  </a:cxn>
                  <a:cxn ang="0">
                    <a:pos x="1457" y="107"/>
                  </a:cxn>
                  <a:cxn ang="0">
                    <a:pos x="1393" y="184"/>
                  </a:cxn>
                  <a:cxn ang="0">
                    <a:pos x="1308" y="263"/>
                  </a:cxn>
                  <a:cxn ang="0">
                    <a:pos x="1197" y="336"/>
                  </a:cxn>
                  <a:cxn ang="0">
                    <a:pos x="1131" y="370"/>
                  </a:cxn>
                  <a:cxn ang="0">
                    <a:pos x="1059" y="397"/>
                  </a:cxn>
                  <a:cxn ang="0">
                    <a:pos x="981" y="419"/>
                  </a:cxn>
                  <a:cxn ang="0">
                    <a:pos x="893" y="432"/>
                  </a:cxn>
                  <a:cxn ang="0">
                    <a:pos x="799" y="435"/>
                  </a:cxn>
                  <a:cxn ang="0">
                    <a:pos x="674" y="421"/>
                  </a:cxn>
                  <a:cxn ang="0">
                    <a:pos x="583" y="399"/>
                  </a:cxn>
                  <a:cxn ang="0">
                    <a:pos x="492" y="366"/>
                  </a:cxn>
                  <a:cxn ang="0">
                    <a:pos x="398" y="320"/>
                  </a:cxn>
                  <a:cxn ang="0">
                    <a:pos x="301" y="254"/>
                  </a:cxn>
                  <a:cxn ang="0">
                    <a:pos x="204" y="169"/>
                  </a:cxn>
                  <a:cxn ang="0">
                    <a:pos x="107" y="63"/>
                  </a:cxn>
                  <a:cxn ang="0">
                    <a:pos x="46" y="44"/>
                  </a:cxn>
                  <a:cxn ang="0">
                    <a:pos x="16" y="150"/>
                  </a:cxn>
                  <a:cxn ang="0">
                    <a:pos x="2" y="257"/>
                  </a:cxn>
                  <a:cxn ang="0">
                    <a:pos x="0" y="331"/>
                  </a:cxn>
                  <a:cxn ang="0">
                    <a:pos x="5" y="404"/>
                  </a:cxn>
                  <a:cxn ang="0">
                    <a:pos x="24" y="474"/>
                  </a:cxn>
                  <a:cxn ang="0">
                    <a:pos x="60" y="530"/>
                  </a:cxn>
                  <a:cxn ang="0">
                    <a:pos x="112" y="578"/>
                  </a:cxn>
                  <a:cxn ang="0">
                    <a:pos x="188" y="607"/>
                  </a:cxn>
                  <a:cxn ang="0">
                    <a:pos x="288" y="618"/>
                  </a:cxn>
                  <a:cxn ang="0">
                    <a:pos x="412" y="602"/>
                  </a:cxn>
                  <a:cxn ang="0">
                    <a:pos x="567" y="558"/>
                  </a:cxn>
                  <a:cxn ang="0">
                    <a:pos x="755" y="484"/>
                  </a:cxn>
                  <a:cxn ang="0">
                    <a:pos x="910" y="460"/>
                  </a:cxn>
                  <a:cxn ang="0">
                    <a:pos x="1026" y="515"/>
                  </a:cxn>
                  <a:cxn ang="0">
                    <a:pos x="1186" y="574"/>
                  </a:cxn>
                  <a:cxn ang="0">
                    <a:pos x="1272" y="599"/>
                  </a:cxn>
                  <a:cxn ang="0">
                    <a:pos x="1358" y="612"/>
                  </a:cxn>
                  <a:cxn ang="0">
                    <a:pos x="1435" y="615"/>
                  </a:cxn>
                  <a:cxn ang="0">
                    <a:pos x="1507" y="602"/>
                  </a:cxn>
                  <a:cxn ang="0">
                    <a:pos x="1552" y="580"/>
                  </a:cxn>
                  <a:cxn ang="0">
                    <a:pos x="1576" y="561"/>
                  </a:cxn>
                  <a:cxn ang="0">
                    <a:pos x="1595" y="533"/>
                  </a:cxn>
                  <a:cxn ang="0">
                    <a:pos x="1610" y="498"/>
                  </a:cxn>
                  <a:cxn ang="0">
                    <a:pos x="1621" y="460"/>
                  </a:cxn>
                  <a:cxn ang="0">
                    <a:pos x="1624" y="385"/>
                  </a:cxn>
                  <a:cxn ang="0">
                    <a:pos x="1607" y="259"/>
                  </a:cxn>
                  <a:cxn ang="0">
                    <a:pos x="1557" y="101"/>
                  </a:cxn>
                </a:cxnLst>
                <a:rect l="0" t="0" r="r" b="b"/>
                <a:pathLst>
                  <a:path w="1624" h="618">
                    <a:moveTo>
                      <a:pt x="1519" y="8"/>
                    </a:moveTo>
                    <a:lnTo>
                      <a:pt x="1510" y="27"/>
                    </a:lnTo>
                    <a:lnTo>
                      <a:pt x="1479" y="74"/>
                    </a:lnTo>
                    <a:lnTo>
                      <a:pt x="1457" y="107"/>
                    </a:lnTo>
                    <a:lnTo>
                      <a:pt x="1429" y="142"/>
                    </a:lnTo>
                    <a:lnTo>
                      <a:pt x="1393" y="184"/>
                    </a:lnTo>
                    <a:lnTo>
                      <a:pt x="1355" y="222"/>
                    </a:lnTo>
                    <a:lnTo>
                      <a:pt x="1308" y="263"/>
                    </a:lnTo>
                    <a:lnTo>
                      <a:pt x="1255" y="301"/>
                    </a:lnTo>
                    <a:lnTo>
                      <a:pt x="1197" y="336"/>
                    </a:lnTo>
                    <a:lnTo>
                      <a:pt x="1164" y="353"/>
                    </a:lnTo>
                    <a:lnTo>
                      <a:pt x="1131" y="370"/>
                    </a:lnTo>
                    <a:lnTo>
                      <a:pt x="1098" y="383"/>
                    </a:lnTo>
                    <a:lnTo>
                      <a:pt x="1059" y="397"/>
                    </a:lnTo>
                    <a:lnTo>
                      <a:pt x="1021" y="407"/>
                    </a:lnTo>
                    <a:lnTo>
                      <a:pt x="981" y="419"/>
                    </a:lnTo>
                    <a:lnTo>
                      <a:pt x="938" y="424"/>
                    </a:lnTo>
                    <a:lnTo>
                      <a:pt x="893" y="432"/>
                    </a:lnTo>
                    <a:lnTo>
                      <a:pt x="848" y="435"/>
                    </a:lnTo>
                    <a:lnTo>
                      <a:pt x="799" y="435"/>
                    </a:lnTo>
                    <a:lnTo>
                      <a:pt x="716" y="426"/>
                    </a:lnTo>
                    <a:lnTo>
                      <a:pt x="674" y="421"/>
                    </a:lnTo>
                    <a:lnTo>
                      <a:pt x="631" y="411"/>
                    </a:lnTo>
                    <a:lnTo>
                      <a:pt x="583" y="399"/>
                    </a:lnTo>
                    <a:lnTo>
                      <a:pt x="539" y="385"/>
                    </a:lnTo>
                    <a:lnTo>
                      <a:pt x="492" y="366"/>
                    </a:lnTo>
                    <a:lnTo>
                      <a:pt x="445" y="344"/>
                    </a:lnTo>
                    <a:lnTo>
                      <a:pt x="398" y="320"/>
                    </a:lnTo>
                    <a:lnTo>
                      <a:pt x="348" y="290"/>
                    </a:lnTo>
                    <a:lnTo>
                      <a:pt x="301" y="254"/>
                    </a:lnTo>
                    <a:lnTo>
                      <a:pt x="251" y="216"/>
                    </a:lnTo>
                    <a:lnTo>
                      <a:pt x="204" y="169"/>
                    </a:lnTo>
                    <a:lnTo>
                      <a:pt x="155" y="121"/>
                    </a:lnTo>
                    <a:lnTo>
                      <a:pt x="107" y="63"/>
                    </a:lnTo>
                    <a:lnTo>
                      <a:pt x="60" y="0"/>
                    </a:lnTo>
                    <a:lnTo>
                      <a:pt x="46" y="44"/>
                    </a:lnTo>
                    <a:lnTo>
                      <a:pt x="33" y="90"/>
                    </a:lnTo>
                    <a:lnTo>
                      <a:pt x="16" y="150"/>
                    </a:lnTo>
                    <a:lnTo>
                      <a:pt x="5" y="218"/>
                    </a:lnTo>
                    <a:lnTo>
                      <a:pt x="2" y="257"/>
                    </a:lnTo>
                    <a:lnTo>
                      <a:pt x="0" y="293"/>
                    </a:lnTo>
                    <a:lnTo>
                      <a:pt x="0" y="331"/>
                    </a:lnTo>
                    <a:lnTo>
                      <a:pt x="2" y="366"/>
                    </a:lnTo>
                    <a:lnTo>
                      <a:pt x="5" y="404"/>
                    </a:lnTo>
                    <a:lnTo>
                      <a:pt x="14" y="438"/>
                    </a:lnTo>
                    <a:lnTo>
                      <a:pt x="24" y="474"/>
                    </a:lnTo>
                    <a:lnTo>
                      <a:pt x="41" y="503"/>
                    </a:lnTo>
                    <a:lnTo>
                      <a:pt x="60" y="530"/>
                    </a:lnTo>
                    <a:lnTo>
                      <a:pt x="85" y="555"/>
                    </a:lnTo>
                    <a:lnTo>
                      <a:pt x="112" y="578"/>
                    </a:lnTo>
                    <a:lnTo>
                      <a:pt x="148" y="596"/>
                    </a:lnTo>
                    <a:lnTo>
                      <a:pt x="188" y="607"/>
                    </a:lnTo>
                    <a:lnTo>
                      <a:pt x="234" y="615"/>
                    </a:lnTo>
                    <a:lnTo>
                      <a:pt x="288" y="618"/>
                    </a:lnTo>
                    <a:lnTo>
                      <a:pt x="345" y="612"/>
                    </a:lnTo>
                    <a:lnTo>
                      <a:pt x="412" y="602"/>
                    </a:lnTo>
                    <a:lnTo>
                      <a:pt x="486" y="585"/>
                    </a:lnTo>
                    <a:lnTo>
                      <a:pt x="567" y="558"/>
                    </a:lnTo>
                    <a:lnTo>
                      <a:pt x="655" y="525"/>
                    </a:lnTo>
                    <a:lnTo>
                      <a:pt x="755" y="484"/>
                    </a:lnTo>
                    <a:lnTo>
                      <a:pt x="862" y="432"/>
                    </a:lnTo>
                    <a:lnTo>
                      <a:pt x="910" y="460"/>
                    </a:lnTo>
                    <a:lnTo>
                      <a:pt x="960" y="484"/>
                    </a:lnTo>
                    <a:lnTo>
                      <a:pt x="1026" y="515"/>
                    </a:lnTo>
                    <a:lnTo>
                      <a:pt x="1103" y="547"/>
                    </a:lnTo>
                    <a:lnTo>
                      <a:pt x="1186" y="574"/>
                    </a:lnTo>
                    <a:lnTo>
                      <a:pt x="1231" y="588"/>
                    </a:lnTo>
                    <a:lnTo>
                      <a:pt x="1272" y="599"/>
                    </a:lnTo>
                    <a:lnTo>
                      <a:pt x="1316" y="607"/>
                    </a:lnTo>
                    <a:lnTo>
                      <a:pt x="1358" y="612"/>
                    </a:lnTo>
                    <a:lnTo>
                      <a:pt x="1397" y="615"/>
                    </a:lnTo>
                    <a:lnTo>
                      <a:pt x="1435" y="615"/>
                    </a:lnTo>
                    <a:lnTo>
                      <a:pt x="1471" y="612"/>
                    </a:lnTo>
                    <a:lnTo>
                      <a:pt x="1507" y="602"/>
                    </a:lnTo>
                    <a:lnTo>
                      <a:pt x="1538" y="591"/>
                    </a:lnTo>
                    <a:lnTo>
                      <a:pt x="1552" y="580"/>
                    </a:lnTo>
                    <a:lnTo>
                      <a:pt x="1562" y="571"/>
                    </a:lnTo>
                    <a:lnTo>
                      <a:pt x="1576" y="561"/>
                    </a:lnTo>
                    <a:lnTo>
                      <a:pt x="1585" y="547"/>
                    </a:lnTo>
                    <a:lnTo>
                      <a:pt x="1595" y="533"/>
                    </a:lnTo>
                    <a:lnTo>
                      <a:pt x="1604" y="517"/>
                    </a:lnTo>
                    <a:lnTo>
                      <a:pt x="1610" y="498"/>
                    </a:lnTo>
                    <a:lnTo>
                      <a:pt x="1615" y="479"/>
                    </a:lnTo>
                    <a:lnTo>
                      <a:pt x="1621" y="460"/>
                    </a:lnTo>
                    <a:lnTo>
                      <a:pt x="1624" y="438"/>
                    </a:lnTo>
                    <a:lnTo>
                      <a:pt x="1624" y="385"/>
                    </a:lnTo>
                    <a:lnTo>
                      <a:pt x="1617" y="329"/>
                    </a:lnTo>
                    <a:lnTo>
                      <a:pt x="1607" y="259"/>
                    </a:lnTo>
                    <a:lnTo>
                      <a:pt x="1585" y="186"/>
                    </a:lnTo>
                    <a:lnTo>
                      <a:pt x="1557" y="101"/>
                    </a:lnTo>
                    <a:lnTo>
                      <a:pt x="1519" y="8"/>
                    </a:lnTo>
                    <a:close/>
                  </a:path>
                </a:pathLst>
              </a:custGeom>
              <a:solidFill>
                <a:srgbClr val="E8BDC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6" name="Freeform 278"/>
              <p:cNvSpPr>
                <a:spLocks/>
              </p:cNvSpPr>
              <p:nvPr/>
            </p:nvSpPr>
            <p:spPr bwMode="auto">
              <a:xfrm>
                <a:off x="3462" y="2825"/>
                <a:ext cx="205" cy="90"/>
              </a:xfrm>
              <a:custGeom>
                <a:avLst/>
                <a:gdLst/>
                <a:ahLst/>
                <a:cxnLst>
                  <a:cxn ang="0">
                    <a:pos x="1502" y="49"/>
                  </a:cxn>
                  <a:cxn ang="0">
                    <a:pos x="1375" y="208"/>
                  </a:cxn>
                  <a:cxn ang="0">
                    <a:pos x="1181" y="347"/>
                  </a:cxn>
                  <a:cxn ang="0">
                    <a:pos x="1016" y="410"/>
                  </a:cxn>
                  <a:cxn ang="0">
                    <a:pos x="852" y="434"/>
                  </a:cxn>
                  <a:cxn ang="0">
                    <a:pos x="728" y="427"/>
                  </a:cxn>
                  <a:cxn ang="0">
                    <a:pos x="550" y="385"/>
                  </a:cxn>
                  <a:cxn ang="0">
                    <a:pos x="362" y="289"/>
                  </a:cxn>
                  <a:cxn ang="0">
                    <a:pos x="171" y="122"/>
                  </a:cxn>
                  <a:cxn ang="0">
                    <a:pos x="66" y="0"/>
                  </a:cxn>
                  <a:cxn ang="0">
                    <a:pos x="31" y="107"/>
                  </a:cxn>
                  <a:cxn ang="0">
                    <a:pos x="0" y="325"/>
                  </a:cxn>
                  <a:cxn ang="0">
                    <a:pos x="19" y="465"/>
                  </a:cxn>
                  <a:cxn ang="0">
                    <a:pos x="75" y="557"/>
                  </a:cxn>
                  <a:cxn ang="0">
                    <a:pos x="174" y="618"/>
                  </a:cxn>
                  <a:cxn ang="0">
                    <a:pos x="338" y="632"/>
                  </a:cxn>
                  <a:cxn ang="0">
                    <a:pos x="606" y="566"/>
                  </a:cxn>
                  <a:cxn ang="0">
                    <a:pos x="871" y="440"/>
                  </a:cxn>
                  <a:cxn ang="0">
                    <a:pos x="1057" y="541"/>
                  </a:cxn>
                  <a:cxn ang="0">
                    <a:pos x="1283" y="615"/>
                  </a:cxn>
                  <a:cxn ang="0">
                    <a:pos x="1466" y="632"/>
                  </a:cxn>
                  <a:cxn ang="0">
                    <a:pos x="1544" y="607"/>
                  </a:cxn>
                  <a:cxn ang="0">
                    <a:pos x="1604" y="555"/>
                  </a:cxn>
                  <a:cxn ang="0">
                    <a:pos x="1638" y="470"/>
                  </a:cxn>
                  <a:cxn ang="0">
                    <a:pos x="1635" y="337"/>
                  </a:cxn>
                  <a:cxn ang="0">
                    <a:pos x="1583" y="136"/>
                  </a:cxn>
                  <a:cxn ang="0">
                    <a:pos x="1528" y="8"/>
                  </a:cxn>
                  <a:cxn ang="0">
                    <a:pos x="1521" y="19"/>
                  </a:cxn>
                  <a:cxn ang="0">
                    <a:pos x="1602" y="248"/>
                  </a:cxn>
                  <a:cxn ang="0">
                    <a:pos x="1624" y="412"/>
                  </a:cxn>
                  <a:cxn ang="0">
                    <a:pos x="1611" y="511"/>
                  </a:cxn>
                  <a:cxn ang="0">
                    <a:pos x="1566" y="572"/>
                  </a:cxn>
                  <a:cxn ang="0">
                    <a:pos x="1502" y="607"/>
                  </a:cxn>
                  <a:cxn ang="0">
                    <a:pos x="1333" y="610"/>
                  </a:cxn>
                  <a:cxn ang="0">
                    <a:pos x="1151" y="560"/>
                  </a:cxn>
                  <a:cxn ang="0">
                    <a:pos x="888" y="443"/>
                  </a:cxn>
                  <a:cxn ang="0">
                    <a:pos x="683" y="519"/>
                  </a:cxn>
                  <a:cxn ang="0">
                    <a:pos x="393" y="607"/>
                  </a:cxn>
                  <a:cxn ang="0">
                    <a:pos x="213" y="610"/>
                  </a:cxn>
                  <a:cxn ang="0">
                    <a:pos x="105" y="563"/>
                  </a:cxn>
                  <a:cxn ang="0">
                    <a:pos x="45" y="484"/>
                  </a:cxn>
                  <a:cxn ang="0">
                    <a:pos x="19" y="380"/>
                  </a:cxn>
                  <a:cxn ang="0">
                    <a:pos x="36" y="158"/>
                  </a:cxn>
                  <a:cxn ang="0">
                    <a:pos x="78" y="11"/>
                  </a:cxn>
                  <a:cxn ang="0">
                    <a:pos x="157" y="134"/>
                  </a:cxn>
                  <a:cxn ang="0">
                    <a:pos x="354" y="303"/>
                  </a:cxn>
                  <a:cxn ang="0">
                    <a:pos x="545" y="399"/>
                  </a:cxn>
                  <a:cxn ang="0">
                    <a:pos x="725" y="443"/>
                  </a:cxn>
                  <a:cxn ang="0">
                    <a:pos x="905" y="448"/>
                  </a:cxn>
                  <a:cxn ang="0">
                    <a:pos x="1071" y="412"/>
                  </a:cxn>
                  <a:cxn ang="0">
                    <a:pos x="1209" y="352"/>
                  </a:cxn>
                  <a:cxn ang="0">
                    <a:pos x="1411" y="197"/>
                  </a:cxn>
                  <a:cxn ang="0">
                    <a:pos x="1528" y="38"/>
                  </a:cxn>
                  <a:cxn ang="0">
                    <a:pos x="1528" y="16"/>
                  </a:cxn>
                </a:cxnLst>
                <a:rect l="0" t="0" r="r" b="b"/>
                <a:pathLst>
                  <a:path w="1640" h="634">
                    <a:moveTo>
                      <a:pt x="1528" y="16"/>
                    </a:moveTo>
                    <a:lnTo>
                      <a:pt x="1521" y="13"/>
                    </a:lnTo>
                    <a:lnTo>
                      <a:pt x="1519" y="16"/>
                    </a:lnTo>
                    <a:lnTo>
                      <a:pt x="1502" y="49"/>
                    </a:lnTo>
                    <a:lnTo>
                      <a:pt x="1466" y="101"/>
                    </a:lnTo>
                    <a:lnTo>
                      <a:pt x="1442" y="134"/>
                    </a:lnTo>
                    <a:lnTo>
                      <a:pt x="1411" y="170"/>
                    </a:lnTo>
                    <a:lnTo>
                      <a:pt x="1375" y="208"/>
                    </a:lnTo>
                    <a:lnTo>
                      <a:pt x="1337" y="243"/>
                    </a:lnTo>
                    <a:lnTo>
                      <a:pt x="1290" y="281"/>
                    </a:lnTo>
                    <a:lnTo>
                      <a:pt x="1240" y="315"/>
                    </a:lnTo>
                    <a:lnTo>
                      <a:pt x="1181" y="347"/>
                    </a:lnTo>
                    <a:lnTo>
                      <a:pt x="1121" y="378"/>
                    </a:lnTo>
                    <a:lnTo>
                      <a:pt x="1088" y="391"/>
                    </a:lnTo>
                    <a:lnTo>
                      <a:pt x="1052" y="402"/>
                    </a:lnTo>
                    <a:lnTo>
                      <a:pt x="1016" y="410"/>
                    </a:lnTo>
                    <a:lnTo>
                      <a:pt x="976" y="421"/>
                    </a:lnTo>
                    <a:lnTo>
                      <a:pt x="938" y="427"/>
                    </a:lnTo>
                    <a:lnTo>
                      <a:pt x="897" y="432"/>
                    </a:lnTo>
                    <a:lnTo>
                      <a:pt x="852" y="434"/>
                    </a:lnTo>
                    <a:lnTo>
                      <a:pt x="808" y="434"/>
                    </a:lnTo>
                    <a:lnTo>
                      <a:pt x="808" y="443"/>
                    </a:lnTo>
                    <a:lnTo>
                      <a:pt x="811" y="434"/>
                    </a:lnTo>
                    <a:lnTo>
                      <a:pt x="728" y="427"/>
                    </a:lnTo>
                    <a:lnTo>
                      <a:pt x="683" y="421"/>
                    </a:lnTo>
                    <a:lnTo>
                      <a:pt x="640" y="410"/>
                    </a:lnTo>
                    <a:lnTo>
                      <a:pt x="595" y="399"/>
                    </a:lnTo>
                    <a:lnTo>
                      <a:pt x="550" y="385"/>
                    </a:lnTo>
                    <a:lnTo>
                      <a:pt x="504" y="366"/>
                    </a:lnTo>
                    <a:lnTo>
                      <a:pt x="457" y="344"/>
                    </a:lnTo>
                    <a:lnTo>
                      <a:pt x="409" y="320"/>
                    </a:lnTo>
                    <a:lnTo>
                      <a:pt x="362" y="289"/>
                    </a:lnTo>
                    <a:lnTo>
                      <a:pt x="316" y="257"/>
                    </a:lnTo>
                    <a:lnTo>
                      <a:pt x="266" y="216"/>
                    </a:lnTo>
                    <a:lnTo>
                      <a:pt x="219" y="172"/>
                    </a:lnTo>
                    <a:lnTo>
                      <a:pt x="171" y="122"/>
                    </a:lnTo>
                    <a:lnTo>
                      <a:pt x="121" y="66"/>
                    </a:lnTo>
                    <a:lnTo>
                      <a:pt x="75" y="3"/>
                    </a:lnTo>
                    <a:lnTo>
                      <a:pt x="72" y="0"/>
                    </a:lnTo>
                    <a:lnTo>
                      <a:pt x="66" y="0"/>
                    </a:lnTo>
                    <a:lnTo>
                      <a:pt x="64" y="3"/>
                    </a:lnTo>
                    <a:lnTo>
                      <a:pt x="61" y="5"/>
                    </a:lnTo>
                    <a:lnTo>
                      <a:pt x="50" y="32"/>
                    </a:lnTo>
                    <a:lnTo>
                      <a:pt x="31" y="107"/>
                    </a:lnTo>
                    <a:lnTo>
                      <a:pt x="19" y="156"/>
                    </a:lnTo>
                    <a:lnTo>
                      <a:pt x="9" y="208"/>
                    </a:lnTo>
                    <a:lnTo>
                      <a:pt x="2" y="265"/>
                    </a:lnTo>
                    <a:lnTo>
                      <a:pt x="0" y="325"/>
                    </a:lnTo>
                    <a:lnTo>
                      <a:pt x="2" y="383"/>
                    </a:lnTo>
                    <a:lnTo>
                      <a:pt x="6" y="410"/>
                    </a:lnTo>
                    <a:lnTo>
                      <a:pt x="11" y="437"/>
                    </a:lnTo>
                    <a:lnTo>
                      <a:pt x="19" y="465"/>
                    </a:lnTo>
                    <a:lnTo>
                      <a:pt x="31" y="489"/>
                    </a:lnTo>
                    <a:lnTo>
                      <a:pt x="42" y="514"/>
                    </a:lnTo>
                    <a:lnTo>
                      <a:pt x="59" y="536"/>
                    </a:lnTo>
                    <a:lnTo>
                      <a:pt x="75" y="557"/>
                    </a:lnTo>
                    <a:lnTo>
                      <a:pt x="94" y="577"/>
                    </a:lnTo>
                    <a:lnTo>
                      <a:pt x="119" y="593"/>
                    </a:lnTo>
                    <a:lnTo>
                      <a:pt x="147" y="607"/>
                    </a:lnTo>
                    <a:lnTo>
                      <a:pt x="174" y="618"/>
                    </a:lnTo>
                    <a:lnTo>
                      <a:pt x="207" y="626"/>
                    </a:lnTo>
                    <a:lnTo>
                      <a:pt x="247" y="632"/>
                    </a:lnTo>
                    <a:lnTo>
                      <a:pt x="285" y="634"/>
                    </a:lnTo>
                    <a:lnTo>
                      <a:pt x="338" y="632"/>
                    </a:lnTo>
                    <a:lnTo>
                      <a:pt x="395" y="623"/>
                    </a:lnTo>
                    <a:lnTo>
                      <a:pt x="459" y="610"/>
                    </a:lnTo>
                    <a:lnTo>
                      <a:pt x="528" y="591"/>
                    </a:lnTo>
                    <a:lnTo>
                      <a:pt x="606" y="566"/>
                    </a:lnTo>
                    <a:lnTo>
                      <a:pt x="689" y="533"/>
                    </a:lnTo>
                    <a:lnTo>
                      <a:pt x="778" y="495"/>
                    </a:lnTo>
                    <a:lnTo>
                      <a:pt x="874" y="448"/>
                    </a:lnTo>
                    <a:lnTo>
                      <a:pt x="871" y="440"/>
                    </a:lnTo>
                    <a:lnTo>
                      <a:pt x="866" y="448"/>
                    </a:lnTo>
                    <a:lnTo>
                      <a:pt x="921" y="478"/>
                    </a:lnTo>
                    <a:lnTo>
                      <a:pt x="982" y="506"/>
                    </a:lnTo>
                    <a:lnTo>
                      <a:pt x="1057" y="541"/>
                    </a:lnTo>
                    <a:lnTo>
                      <a:pt x="1145" y="574"/>
                    </a:lnTo>
                    <a:lnTo>
                      <a:pt x="1190" y="591"/>
                    </a:lnTo>
                    <a:lnTo>
                      <a:pt x="1237" y="604"/>
                    </a:lnTo>
                    <a:lnTo>
                      <a:pt x="1283" y="615"/>
                    </a:lnTo>
                    <a:lnTo>
                      <a:pt x="1331" y="626"/>
                    </a:lnTo>
                    <a:lnTo>
                      <a:pt x="1378" y="632"/>
                    </a:lnTo>
                    <a:lnTo>
                      <a:pt x="1423" y="634"/>
                    </a:lnTo>
                    <a:lnTo>
                      <a:pt x="1466" y="632"/>
                    </a:lnTo>
                    <a:lnTo>
                      <a:pt x="1486" y="626"/>
                    </a:lnTo>
                    <a:lnTo>
                      <a:pt x="1508" y="623"/>
                    </a:lnTo>
                    <a:lnTo>
                      <a:pt x="1528" y="615"/>
                    </a:lnTo>
                    <a:lnTo>
                      <a:pt x="1544" y="607"/>
                    </a:lnTo>
                    <a:lnTo>
                      <a:pt x="1563" y="596"/>
                    </a:lnTo>
                    <a:lnTo>
                      <a:pt x="1578" y="586"/>
                    </a:lnTo>
                    <a:lnTo>
                      <a:pt x="1590" y="572"/>
                    </a:lnTo>
                    <a:lnTo>
                      <a:pt x="1604" y="555"/>
                    </a:lnTo>
                    <a:lnTo>
                      <a:pt x="1616" y="536"/>
                    </a:lnTo>
                    <a:lnTo>
                      <a:pt x="1624" y="516"/>
                    </a:lnTo>
                    <a:lnTo>
                      <a:pt x="1633" y="495"/>
                    </a:lnTo>
                    <a:lnTo>
                      <a:pt x="1638" y="470"/>
                    </a:lnTo>
                    <a:lnTo>
                      <a:pt x="1640" y="443"/>
                    </a:lnTo>
                    <a:lnTo>
                      <a:pt x="1640" y="412"/>
                    </a:lnTo>
                    <a:lnTo>
                      <a:pt x="1640" y="374"/>
                    </a:lnTo>
                    <a:lnTo>
                      <a:pt x="1635" y="337"/>
                    </a:lnTo>
                    <a:lnTo>
                      <a:pt x="1626" y="293"/>
                    </a:lnTo>
                    <a:lnTo>
                      <a:pt x="1616" y="243"/>
                    </a:lnTo>
                    <a:lnTo>
                      <a:pt x="1602" y="192"/>
                    </a:lnTo>
                    <a:lnTo>
                      <a:pt x="1583" y="136"/>
                    </a:lnTo>
                    <a:lnTo>
                      <a:pt x="1563" y="76"/>
                    </a:lnTo>
                    <a:lnTo>
                      <a:pt x="1535" y="13"/>
                    </a:lnTo>
                    <a:lnTo>
                      <a:pt x="1533" y="8"/>
                    </a:lnTo>
                    <a:lnTo>
                      <a:pt x="1528" y="8"/>
                    </a:lnTo>
                    <a:lnTo>
                      <a:pt x="1525" y="8"/>
                    </a:lnTo>
                    <a:lnTo>
                      <a:pt x="1521" y="13"/>
                    </a:lnTo>
                    <a:lnTo>
                      <a:pt x="1528" y="16"/>
                    </a:lnTo>
                    <a:lnTo>
                      <a:pt x="1521" y="19"/>
                    </a:lnTo>
                    <a:lnTo>
                      <a:pt x="1547" y="82"/>
                    </a:lnTo>
                    <a:lnTo>
                      <a:pt x="1569" y="142"/>
                    </a:lnTo>
                    <a:lnTo>
                      <a:pt x="1585" y="197"/>
                    </a:lnTo>
                    <a:lnTo>
                      <a:pt x="1602" y="248"/>
                    </a:lnTo>
                    <a:lnTo>
                      <a:pt x="1613" y="295"/>
                    </a:lnTo>
                    <a:lnTo>
                      <a:pt x="1619" y="339"/>
                    </a:lnTo>
                    <a:lnTo>
                      <a:pt x="1624" y="378"/>
                    </a:lnTo>
                    <a:lnTo>
                      <a:pt x="1624" y="412"/>
                    </a:lnTo>
                    <a:lnTo>
                      <a:pt x="1624" y="440"/>
                    </a:lnTo>
                    <a:lnTo>
                      <a:pt x="1621" y="468"/>
                    </a:lnTo>
                    <a:lnTo>
                      <a:pt x="1616" y="489"/>
                    </a:lnTo>
                    <a:lnTo>
                      <a:pt x="1611" y="511"/>
                    </a:lnTo>
                    <a:lnTo>
                      <a:pt x="1602" y="528"/>
                    </a:lnTo>
                    <a:lnTo>
                      <a:pt x="1590" y="547"/>
                    </a:lnTo>
                    <a:lnTo>
                      <a:pt x="1580" y="560"/>
                    </a:lnTo>
                    <a:lnTo>
                      <a:pt x="1566" y="572"/>
                    </a:lnTo>
                    <a:lnTo>
                      <a:pt x="1552" y="582"/>
                    </a:lnTo>
                    <a:lnTo>
                      <a:pt x="1538" y="593"/>
                    </a:lnTo>
                    <a:lnTo>
                      <a:pt x="1521" y="601"/>
                    </a:lnTo>
                    <a:lnTo>
                      <a:pt x="1502" y="607"/>
                    </a:lnTo>
                    <a:lnTo>
                      <a:pt x="1464" y="615"/>
                    </a:lnTo>
                    <a:lnTo>
                      <a:pt x="1423" y="618"/>
                    </a:lnTo>
                    <a:lnTo>
                      <a:pt x="1378" y="615"/>
                    </a:lnTo>
                    <a:lnTo>
                      <a:pt x="1333" y="610"/>
                    </a:lnTo>
                    <a:lnTo>
                      <a:pt x="1290" y="599"/>
                    </a:lnTo>
                    <a:lnTo>
                      <a:pt x="1242" y="588"/>
                    </a:lnTo>
                    <a:lnTo>
                      <a:pt x="1195" y="574"/>
                    </a:lnTo>
                    <a:lnTo>
                      <a:pt x="1151" y="560"/>
                    </a:lnTo>
                    <a:lnTo>
                      <a:pt x="1066" y="525"/>
                    </a:lnTo>
                    <a:lnTo>
                      <a:pt x="988" y="492"/>
                    </a:lnTo>
                    <a:lnTo>
                      <a:pt x="930" y="462"/>
                    </a:lnTo>
                    <a:lnTo>
                      <a:pt x="888" y="443"/>
                    </a:lnTo>
                    <a:lnTo>
                      <a:pt x="874" y="434"/>
                    </a:lnTo>
                    <a:lnTo>
                      <a:pt x="866" y="434"/>
                    </a:lnTo>
                    <a:lnTo>
                      <a:pt x="772" y="482"/>
                    </a:lnTo>
                    <a:lnTo>
                      <a:pt x="683" y="519"/>
                    </a:lnTo>
                    <a:lnTo>
                      <a:pt x="600" y="550"/>
                    </a:lnTo>
                    <a:lnTo>
                      <a:pt x="526" y="574"/>
                    </a:lnTo>
                    <a:lnTo>
                      <a:pt x="457" y="593"/>
                    </a:lnTo>
                    <a:lnTo>
                      <a:pt x="393" y="607"/>
                    </a:lnTo>
                    <a:lnTo>
                      <a:pt x="338" y="615"/>
                    </a:lnTo>
                    <a:lnTo>
                      <a:pt x="285" y="618"/>
                    </a:lnTo>
                    <a:lnTo>
                      <a:pt x="247" y="615"/>
                    </a:lnTo>
                    <a:lnTo>
                      <a:pt x="213" y="610"/>
                    </a:lnTo>
                    <a:lnTo>
                      <a:pt x="180" y="601"/>
                    </a:lnTo>
                    <a:lnTo>
                      <a:pt x="152" y="593"/>
                    </a:lnTo>
                    <a:lnTo>
                      <a:pt x="128" y="579"/>
                    </a:lnTo>
                    <a:lnTo>
                      <a:pt x="105" y="563"/>
                    </a:lnTo>
                    <a:lnTo>
                      <a:pt x="86" y="547"/>
                    </a:lnTo>
                    <a:lnTo>
                      <a:pt x="69" y="528"/>
                    </a:lnTo>
                    <a:lnTo>
                      <a:pt x="55" y="506"/>
                    </a:lnTo>
                    <a:lnTo>
                      <a:pt x="45" y="484"/>
                    </a:lnTo>
                    <a:lnTo>
                      <a:pt x="36" y="460"/>
                    </a:lnTo>
                    <a:lnTo>
                      <a:pt x="28" y="434"/>
                    </a:lnTo>
                    <a:lnTo>
                      <a:pt x="23" y="407"/>
                    </a:lnTo>
                    <a:lnTo>
                      <a:pt x="19" y="380"/>
                    </a:lnTo>
                    <a:lnTo>
                      <a:pt x="17" y="325"/>
                    </a:lnTo>
                    <a:lnTo>
                      <a:pt x="19" y="267"/>
                    </a:lnTo>
                    <a:lnTo>
                      <a:pt x="25" y="211"/>
                    </a:lnTo>
                    <a:lnTo>
                      <a:pt x="36" y="158"/>
                    </a:lnTo>
                    <a:lnTo>
                      <a:pt x="47" y="109"/>
                    </a:lnTo>
                    <a:lnTo>
                      <a:pt x="59" y="71"/>
                    </a:lnTo>
                    <a:lnTo>
                      <a:pt x="66" y="38"/>
                    </a:lnTo>
                    <a:lnTo>
                      <a:pt x="78" y="11"/>
                    </a:lnTo>
                    <a:lnTo>
                      <a:pt x="69" y="8"/>
                    </a:lnTo>
                    <a:lnTo>
                      <a:pt x="61" y="13"/>
                    </a:lnTo>
                    <a:lnTo>
                      <a:pt x="111" y="76"/>
                    </a:lnTo>
                    <a:lnTo>
                      <a:pt x="157" y="134"/>
                    </a:lnTo>
                    <a:lnTo>
                      <a:pt x="207" y="183"/>
                    </a:lnTo>
                    <a:lnTo>
                      <a:pt x="255" y="230"/>
                    </a:lnTo>
                    <a:lnTo>
                      <a:pt x="304" y="267"/>
                    </a:lnTo>
                    <a:lnTo>
                      <a:pt x="354" y="303"/>
                    </a:lnTo>
                    <a:lnTo>
                      <a:pt x="402" y="334"/>
                    </a:lnTo>
                    <a:lnTo>
                      <a:pt x="448" y="361"/>
                    </a:lnTo>
                    <a:lnTo>
                      <a:pt x="498" y="383"/>
                    </a:lnTo>
                    <a:lnTo>
                      <a:pt x="545" y="399"/>
                    </a:lnTo>
                    <a:lnTo>
                      <a:pt x="590" y="415"/>
                    </a:lnTo>
                    <a:lnTo>
                      <a:pt x="636" y="427"/>
                    </a:lnTo>
                    <a:lnTo>
                      <a:pt x="681" y="437"/>
                    </a:lnTo>
                    <a:lnTo>
                      <a:pt x="725" y="443"/>
                    </a:lnTo>
                    <a:lnTo>
                      <a:pt x="766" y="448"/>
                    </a:lnTo>
                    <a:lnTo>
                      <a:pt x="808" y="451"/>
                    </a:lnTo>
                    <a:lnTo>
                      <a:pt x="857" y="451"/>
                    </a:lnTo>
                    <a:lnTo>
                      <a:pt x="905" y="448"/>
                    </a:lnTo>
                    <a:lnTo>
                      <a:pt x="949" y="440"/>
                    </a:lnTo>
                    <a:lnTo>
                      <a:pt x="990" y="434"/>
                    </a:lnTo>
                    <a:lnTo>
                      <a:pt x="1032" y="424"/>
                    </a:lnTo>
                    <a:lnTo>
                      <a:pt x="1071" y="412"/>
                    </a:lnTo>
                    <a:lnTo>
                      <a:pt x="1109" y="399"/>
                    </a:lnTo>
                    <a:lnTo>
                      <a:pt x="1145" y="385"/>
                    </a:lnTo>
                    <a:lnTo>
                      <a:pt x="1178" y="369"/>
                    </a:lnTo>
                    <a:lnTo>
                      <a:pt x="1209" y="352"/>
                    </a:lnTo>
                    <a:lnTo>
                      <a:pt x="1270" y="315"/>
                    </a:lnTo>
                    <a:lnTo>
                      <a:pt x="1323" y="276"/>
                    </a:lnTo>
                    <a:lnTo>
                      <a:pt x="1369" y="235"/>
                    </a:lnTo>
                    <a:lnTo>
                      <a:pt x="1411" y="197"/>
                    </a:lnTo>
                    <a:lnTo>
                      <a:pt x="1444" y="156"/>
                    </a:lnTo>
                    <a:lnTo>
                      <a:pt x="1472" y="120"/>
                    </a:lnTo>
                    <a:lnTo>
                      <a:pt x="1497" y="88"/>
                    </a:lnTo>
                    <a:lnTo>
                      <a:pt x="1528" y="38"/>
                    </a:lnTo>
                    <a:lnTo>
                      <a:pt x="1535" y="19"/>
                    </a:lnTo>
                    <a:lnTo>
                      <a:pt x="1528" y="16"/>
                    </a:lnTo>
                    <a:lnTo>
                      <a:pt x="1521" y="19"/>
                    </a:lnTo>
                    <a:lnTo>
                      <a:pt x="1528" y="16"/>
                    </a:lnTo>
                    <a:close/>
                  </a:path>
                </a:pathLst>
              </a:custGeom>
              <a:solidFill>
                <a:srgbClr val="773F2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7" name="Freeform 279"/>
              <p:cNvSpPr>
                <a:spLocks/>
              </p:cNvSpPr>
              <p:nvPr/>
            </p:nvSpPr>
            <p:spPr bwMode="auto">
              <a:xfrm>
                <a:off x="3570" y="2887"/>
                <a:ext cx="27" cy="512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7" y="106"/>
                  </a:cxn>
                  <a:cxn ang="0">
                    <a:pos x="55" y="659"/>
                  </a:cxn>
                  <a:cxn ang="0">
                    <a:pos x="88" y="1072"/>
                  </a:cxn>
                  <a:cxn ang="0">
                    <a:pos x="121" y="1543"/>
                  </a:cxn>
                  <a:cxn ang="0">
                    <a:pos x="152" y="2049"/>
                  </a:cxn>
                  <a:cxn ang="0">
                    <a:pos x="166" y="2305"/>
                  </a:cxn>
                  <a:cxn ang="0">
                    <a:pos x="179" y="2565"/>
                  </a:cxn>
                  <a:cxn ang="0">
                    <a:pos x="190" y="2823"/>
                  </a:cxn>
                  <a:cxn ang="0">
                    <a:pos x="198" y="3071"/>
                  </a:cxn>
                  <a:cxn ang="0">
                    <a:pos x="202" y="3312"/>
                  </a:cxn>
                  <a:cxn ang="0">
                    <a:pos x="204" y="3542"/>
                  </a:cxn>
                  <a:cxn ang="0">
                    <a:pos x="204" y="3578"/>
                  </a:cxn>
                  <a:cxn ang="0">
                    <a:pos x="207" y="3583"/>
                  </a:cxn>
                  <a:cxn ang="0">
                    <a:pos x="212" y="3585"/>
                  </a:cxn>
                  <a:cxn ang="0">
                    <a:pos x="218" y="3583"/>
                  </a:cxn>
                  <a:cxn ang="0">
                    <a:pos x="221" y="3578"/>
                  </a:cxn>
                  <a:cxn ang="0">
                    <a:pos x="221" y="3542"/>
                  </a:cxn>
                  <a:cxn ang="0">
                    <a:pos x="218" y="3279"/>
                  </a:cxn>
                  <a:cxn ang="0">
                    <a:pos x="212" y="3000"/>
                  </a:cxn>
                  <a:cxn ang="0">
                    <a:pos x="202" y="2710"/>
                  </a:cxn>
                  <a:cxn ang="0">
                    <a:pos x="188" y="2417"/>
                  </a:cxn>
                  <a:cxn ang="0">
                    <a:pos x="174" y="2119"/>
                  </a:cxn>
                  <a:cxn ang="0">
                    <a:pos x="157" y="1827"/>
                  </a:cxn>
                  <a:cxn ang="0">
                    <a:pos x="118" y="1267"/>
                  </a:cxn>
                  <a:cxn ang="0">
                    <a:pos x="79" y="769"/>
                  </a:cxn>
                  <a:cxn ang="0">
                    <a:pos x="47" y="369"/>
                  </a:cxn>
                  <a:cxn ang="0">
                    <a:pos x="16" y="8"/>
                  </a:cxn>
                  <a:cxn ang="0">
                    <a:pos x="13" y="2"/>
                  </a:cxn>
                  <a:cxn ang="0">
                    <a:pos x="7" y="0"/>
                  </a:cxn>
                  <a:cxn ang="0">
                    <a:pos x="0" y="5"/>
                  </a:cxn>
                  <a:cxn ang="0">
                    <a:pos x="0" y="11"/>
                  </a:cxn>
                </a:cxnLst>
                <a:rect l="0" t="0" r="r" b="b"/>
                <a:pathLst>
                  <a:path w="221" h="3585">
                    <a:moveTo>
                      <a:pt x="0" y="11"/>
                    </a:moveTo>
                    <a:lnTo>
                      <a:pt x="7" y="106"/>
                    </a:lnTo>
                    <a:lnTo>
                      <a:pt x="55" y="659"/>
                    </a:lnTo>
                    <a:lnTo>
                      <a:pt x="88" y="1072"/>
                    </a:lnTo>
                    <a:lnTo>
                      <a:pt x="121" y="1543"/>
                    </a:lnTo>
                    <a:lnTo>
                      <a:pt x="152" y="2049"/>
                    </a:lnTo>
                    <a:lnTo>
                      <a:pt x="166" y="2305"/>
                    </a:lnTo>
                    <a:lnTo>
                      <a:pt x="179" y="2565"/>
                    </a:lnTo>
                    <a:lnTo>
                      <a:pt x="190" y="2823"/>
                    </a:lnTo>
                    <a:lnTo>
                      <a:pt x="198" y="3071"/>
                    </a:lnTo>
                    <a:lnTo>
                      <a:pt x="202" y="3312"/>
                    </a:lnTo>
                    <a:lnTo>
                      <a:pt x="204" y="3542"/>
                    </a:lnTo>
                    <a:lnTo>
                      <a:pt x="204" y="3578"/>
                    </a:lnTo>
                    <a:lnTo>
                      <a:pt x="207" y="3583"/>
                    </a:lnTo>
                    <a:lnTo>
                      <a:pt x="212" y="3585"/>
                    </a:lnTo>
                    <a:lnTo>
                      <a:pt x="218" y="3583"/>
                    </a:lnTo>
                    <a:lnTo>
                      <a:pt x="221" y="3578"/>
                    </a:lnTo>
                    <a:lnTo>
                      <a:pt x="221" y="3542"/>
                    </a:lnTo>
                    <a:lnTo>
                      <a:pt x="218" y="3279"/>
                    </a:lnTo>
                    <a:lnTo>
                      <a:pt x="212" y="3000"/>
                    </a:lnTo>
                    <a:lnTo>
                      <a:pt x="202" y="2710"/>
                    </a:lnTo>
                    <a:lnTo>
                      <a:pt x="188" y="2417"/>
                    </a:lnTo>
                    <a:lnTo>
                      <a:pt x="174" y="2119"/>
                    </a:lnTo>
                    <a:lnTo>
                      <a:pt x="157" y="1827"/>
                    </a:lnTo>
                    <a:lnTo>
                      <a:pt x="118" y="1267"/>
                    </a:lnTo>
                    <a:lnTo>
                      <a:pt x="79" y="769"/>
                    </a:lnTo>
                    <a:lnTo>
                      <a:pt x="47" y="369"/>
                    </a:lnTo>
                    <a:lnTo>
                      <a:pt x="16" y="8"/>
                    </a:lnTo>
                    <a:lnTo>
                      <a:pt x="13" y="2"/>
                    </a:lnTo>
                    <a:lnTo>
                      <a:pt x="7" y="0"/>
                    </a:lnTo>
                    <a:lnTo>
                      <a:pt x="0" y="5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773F2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8" name="Freeform 280"/>
              <p:cNvSpPr>
                <a:spLocks noEditPoints="1"/>
              </p:cNvSpPr>
              <p:nvPr/>
            </p:nvSpPr>
            <p:spPr bwMode="auto">
              <a:xfrm>
                <a:off x="3313" y="2833"/>
                <a:ext cx="301" cy="569"/>
              </a:xfrm>
              <a:custGeom>
                <a:avLst/>
                <a:gdLst/>
                <a:ahLst/>
                <a:cxnLst>
                  <a:cxn ang="0">
                    <a:pos x="1623" y="2254"/>
                  </a:cxn>
                  <a:cxn ang="0">
                    <a:pos x="1750" y="2320"/>
                  </a:cxn>
                  <a:cxn ang="0">
                    <a:pos x="207" y="1956"/>
                  </a:cxn>
                  <a:cxn ang="0">
                    <a:pos x="83" y="2952"/>
                  </a:cxn>
                  <a:cxn ang="0">
                    <a:pos x="10" y="3610"/>
                  </a:cxn>
                  <a:cxn ang="0">
                    <a:pos x="207" y="3785"/>
                  </a:cxn>
                  <a:cxn ang="0">
                    <a:pos x="602" y="3879"/>
                  </a:cxn>
                  <a:cxn ang="0">
                    <a:pos x="926" y="3934"/>
                  </a:cxn>
                  <a:cxn ang="0">
                    <a:pos x="1188" y="3963"/>
                  </a:cxn>
                  <a:cxn ang="0">
                    <a:pos x="1438" y="3980"/>
                  </a:cxn>
                  <a:cxn ang="0">
                    <a:pos x="1676" y="3988"/>
                  </a:cxn>
                  <a:cxn ang="0">
                    <a:pos x="1933" y="3988"/>
                  </a:cxn>
                  <a:cxn ang="0">
                    <a:pos x="2329" y="3971"/>
                  </a:cxn>
                  <a:cxn ang="0">
                    <a:pos x="2271" y="3956"/>
                  </a:cxn>
                  <a:cxn ang="0">
                    <a:pos x="2262" y="3963"/>
                  </a:cxn>
                  <a:cxn ang="0">
                    <a:pos x="2254" y="3956"/>
                  </a:cxn>
                  <a:cxn ang="0">
                    <a:pos x="2007" y="3930"/>
                  </a:cxn>
                  <a:cxn ang="0">
                    <a:pos x="1595" y="3881"/>
                  </a:cxn>
                  <a:cxn ang="0">
                    <a:pos x="1316" y="3840"/>
                  </a:cxn>
                  <a:cxn ang="0">
                    <a:pos x="1062" y="3794"/>
                  </a:cxn>
                  <a:cxn ang="0">
                    <a:pos x="845" y="3741"/>
                  </a:cxn>
                  <a:cxn ang="0">
                    <a:pos x="721" y="3704"/>
                  </a:cxn>
                  <a:cxn ang="0">
                    <a:pos x="664" y="3676"/>
                  </a:cxn>
                  <a:cxn ang="0">
                    <a:pos x="624" y="3649"/>
                  </a:cxn>
                  <a:cxn ang="0">
                    <a:pos x="610" y="3619"/>
                  </a:cxn>
                  <a:cxn ang="0">
                    <a:pos x="624" y="3506"/>
                  </a:cxn>
                  <a:cxn ang="0">
                    <a:pos x="566" y="3569"/>
                  </a:cxn>
                  <a:cxn ang="0">
                    <a:pos x="524" y="3632"/>
                  </a:cxn>
                  <a:cxn ang="0">
                    <a:pos x="508" y="3663"/>
                  </a:cxn>
                  <a:cxn ang="0">
                    <a:pos x="503" y="3668"/>
                  </a:cxn>
                  <a:cxn ang="0">
                    <a:pos x="495" y="3663"/>
                  </a:cxn>
                  <a:cxn ang="0">
                    <a:pos x="445" y="3572"/>
                  </a:cxn>
                  <a:cxn ang="0">
                    <a:pos x="412" y="3474"/>
                  </a:cxn>
                  <a:cxn ang="0">
                    <a:pos x="392" y="3364"/>
                  </a:cxn>
                  <a:cxn ang="0">
                    <a:pos x="386" y="3252"/>
                  </a:cxn>
                  <a:cxn ang="0">
                    <a:pos x="392" y="3126"/>
                  </a:cxn>
                  <a:cxn ang="0">
                    <a:pos x="409" y="3001"/>
                  </a:cxn>
                  <a:cxn ang="0">
                    <a:pos x="433" y="2877"/>
                  </a:cxn>
                  <a:cxn ang="0">
                    <a:pos x="497" y="2642"/>
                  </a:cxn>
                  <a:cxn ang="0">
                    <a:pos x="569" y="2446"/>
                  </a:cxn>
                  <a:cxn ang="0">
                    <a:pos x="531" y="2254"/>
                  </a:cxn>
                  <a:cxn ang="0">
                    <a:pos x="298" y="2216"/>
                  </a:cxn>
                  <a:cxn ang="0">
                    <a:pos x="259" y="1986"/>
                  </a:cxn>
                  <a:cxn ang="0">
                    <a:pos x="1972" y="1940"/>
                  </a:cxn>
                  <a:cxn ang="0">
                    <a:pos x="1881" y="2057"/>
                  </a:cxn>
                  <a:cxn ang="0">
                    <a:pos x="1972" y="1940"/>
                  </a:cxn>
                  <a:cxn ang="0">
                    <a:pos x="2041" y="1636"/>
                  </a:cxn>
                  <a:cxn ang="0">
                    <a:pos x="2069" y="1617"/>
                  </a:cxn>
                  <a:cxn ang="0">
                    <a:pos x="545" y="0"/>
                  </a:cxn>
                  <a:cxn ang="0">
                    <a:pos x="472" y="307"/>
                  </a:cxn>
                  <a:cxn ang="0">
                    <a:pos x="403" y="660"/>
                  </a:cxn>
                  <a:cxn ang="0">
                    <a:pos x="652" y="446"/>
                  </a:cxn>
                  <a:cxn ang="0">
                    <a:pos x="657" y="441"/>
                  </a:cxn>
                  <a:cxn ang="0">
                    <a:pos x="885" y="493"/>
                  </a:cxn>
                  <a:cxn ang="0">
                    <a:pos x="1073" y="66"/>
                  </a:cxn>
                  <a:cxn ang="0">
                    <a:pos x="810" y="44"/>
                  </a:cxn>
                  <a:cxn ang="0">
                    <a:pos x="545" y="0"/>
                  </a:cxn>
                </a:cxnLst>
                <a:rect l="0" t="0" r="r" b="b"/>
                <a:pathLst>
                  <a:path w="2404" h="3988">
                    <a:moveTo>
                      <a:pt x="1764" y="2233"/>
                    </a:moveTo>
                    <a:lnTo>
                      <a:pt x="1623" y="2254"/>
                    </a:lnTo>
                    <a:lnTo>
                      <a:pt x="1562" y="2350"/>
                    </a:lnTo>
                    <a:lnTo>
                      <a:pt x="1750" y="2320"/>
                    </a:lnTo>
                    <a:lnTo>
                      <a:pt x="1764" y="2233"/>
                    </a:lnTo>
                    <a:close/>
                    <a:moveTo>
                      <a:pt x="207" y="1956"/>
                    </a:moveTo>
                    <a:lnTo>
                      <a:pt x="138" y="2481"/>
                    </a:lnTo>
                    <a:lnTo>
                      <a:pt x="83" y="2952"/>
                    </a:lnTo>
                    <a:lnTo>
                      <a:pt x="41" y="3340"/>
                    </a:lnTo>
                    <a:lnTo>
                      <a:pt x="10" y="3610"/>
                    </a:lnTo>
                    <a:lnTo>
                      <a:pt x="0" y="3728"/>
                    </a:lnTo>
                    <a:lnTo>
                      <a:pt x="207" y="3785"/>
                    </a:lnTo>
                    <a:lnTo>
                      <a:pt x="405" y="3838"/>
                    </a:lnTo>
                    <a:lnTo>
                      <a:pt x="602" y="3879"/>
                    </a:lnTo>
                    <a:lnTo>
                      <a:pt x="790" y="3914"/>
                    </a:lnTo>
                    <a:lnTo>
                      <a:pt x="926" y="3934"/>
                    </a:lnTo>
                    <a:lnTo>
                      <a:pt x="1059" y="3949"/>
                    </a:lnTo>
                    <a:lnTo>
                      <a:pt x="1188" y="3963"/>
                    </a:lnTo>
                    <a:lnTo>
                      <a:pt x="1316" y="3971"/>
                    </a:lnTo>
                    <a:lnTo>
                      <a:pt x="1438" y="3980"/>
                    </a:lnTo>
                    <a:lnTo>
                      <a:pt x="1559" y="3985"/>
                    </a:lnTo>
                    <a:lnTo>
                      <a:pt x="1676" y="3988"/>
                    </a:lnTo>
                    <a:lnTo>
                      <a:pt x="1790" y="3988"/>
                    </a:lnTo>
                    <a:lnTo>
                      <a:pt x="1933" y="3988"/>
                    </a:lnTo>
                    <a:lnTo>
                      <a:pt x="2071" y="3983"/>
                    </a:lnTo>
                    <a:lnTo>
                      <a:pt x="2329" y="3971"/>
                    </a:lnTo>
                    <a:lnTo>
                      <a:pt x="2404" y="3963"/>
                    </a:lnTo>
                    <a:lnTo>
                      <a:pt x="2271" y="3956"/>
                    </a:lnTo>
                    <a:lnTo>
                      <a:pt x="2268" y="3961"/>
                    </a:lnTo>
                    <a:lnTo>
                      <a:pt x="2262" y="3963"/>
                    </a:lnTo>
                    <a:lnTo>
                      <a:pt x="2257" y="3961"/>
                    </a:lnTo>
                    <a:lnTo>
                      <a:pt x="2254" y="3956"/>
                    </a:lnTo>
                    <a:lnTo>
                      <a:pt x="2254" y="3952"/>
                    </a:lnTo>
                    <a:lnTo>
                      <a:pt x="2007" y="3930"/>
                    </a:lnTo>
                    <a:lnTo>
                      <a:pt x="1734" y="3900"/>
                    </a:lnTo>
                    <a:lnTo>
                      <a:pt x="1595" y="3881"/>
                    </a:lnTo>
                    <a:lnTo>
                      <a:pt x="1454" y="3862"/>
                    </a:lnTo>
                    <a:lnTo>
                      <a:pt x="1316" y="3840"/>
                    </a:lnTo>
                    <a:lnTo>
                      <a:pt x="1186" y="3818"/>
                    </a:lnTo>
                    <a:lnTo>
                      <a:pt x="1062" y="3794"/>
                    </a:lnTo>
                    <a:lnTo>
                      <a:pt x="945" y="3769"/>
                    </a:lnTo>
                    <a:lnTo>
                      <a:pt x="845" y="3741"/>
                    </a:lnTo>
                    <a:lnTo>
                      <a:pt x="760" y="3717"/>
                    </a:lnTo>
                    <a:lnTo>
                      <a:pt x="721" y="3704"/>
                    </a:lnTo>
                    <a:lnTo>
                      <a:pt x="691" y="3690"/>
                    </a:lnTo>
                    <a:lnTo>
                      <a:pt x="664" y="3676"/>
                    </a:lnTo>
                    <a:lnTo>
                      <a:pt x="641" y="3663"/>
                    </a:lnTo>
                    <a:lnTo>
                      <a:pt x="624" y="3649"/>
                    </a:lnTo>
                    <a:lnTo>
                      <a:pt x="616" y="3632"/>
                    </a:lnTo>
                    <a:lnTo>
                      <a:pt x="610" y="3619"/>
                    </a:lnTo>
                    <a:lnTo>
                      <a:pt x="614" y="3605"/>
                    </a:lnTo>
                    <a:lnTo>
                      <a:pt x="624" y="3506"/>
                    </a:lnTo>
                    <a:lnTo>
                      <a:pt x="597" y="3533"/>
                    </a:lnTo>
                    <a:lnTo>
                      <a:pt x="566" y="3569"/>
                    </a:lnTo>
                    <a:lnTo>
                      <a:pt x="541" y="3603"/>
                    </a:lnTo>
                    <a:lnTo>
                      <a:pt x="524" y="3632"/>
                    </a:lnTo>
                    <a:lnTo>
                      <a:pt x="514" y="3651"/>
                    </a:lnTo>
                    <a:lnTo>
                      <a:pt x="508" y="3663"/>
                    </a:lnTo>
                    <a:lnTo>
                      <a:pt x="505" y="3665"/>
                    </a:lnTo>
                    <a:lnTo>
                      <a:pt x="503" y="3668"/>
                    </a:lnTo>
                    <a:lnTo>
                      <a:pt x="497" y="3665"/>
                    </a:lnTo>
                    <a:lnTo>
                      <a:pt x="495" y="3663"/>
                    </a:lnTo>
                    <a:lnTo>
                      <a:pt x="467" y="3619"/>
                    </a:lnTo>
                    <a:lnTo>
                      <a:pt x="445" y="3572"/>
                    </a:lnTo>
                    <a:lnTo>
                      <a:pt x="426" y="3523"/>
                    </a:lnTo>
                    <a:lnTo>
                      <a:pt x="412" y="3474"/>
                    </a:lnTo>
                    <a:lnTo>
                      <a:pt x="400" y="3419"/>
                    </a:lnTo>
                    <a:lnTo>
                      <a:pt x="392" y="3364"/>
                    </a:lnTo>
                    <a:lnTo>
                      <a:pt x="386" y="3310"/>
                    </a:lnTo>
                    <a:lnTo>
                      <a:pt x="386" y="3252"/>
                    </a:lnTo>
                    <a:lnTo>
                      <a:pt x="386" y="3189"/>
                    </a:lnTo>
                    <a:lnTo>
                      <a:pt x="392" y="3126"/>
                    </a:lnTo>
                    <a:lnTo>
                      <a:pt x="400" y="3063"/>
                    </a:lnTo>
                    <a:lnTo>
                      <a:pt x="409" y="3001"/>
                    </a:lnTo>
                    <a:lnTo>
                      <a:pt x="419" y="2938"/>
                    </a:lnTo>
                    <a:lnTo>
                      <a:pt x="433" y="2877"/>
                    </a:lnTo>
                    <a:lnTo>
                      <a:pt x="464" y="2754"/>
                    </a:lnTo>
                    <a:lnTo>
                      <a:pt x="497" y="2642"/>
                    </a:lnTo>
                    <a:lnTo>
                      <a:pt x="533" y="2536"/>
                    </a:lnTo>
                    <a:lnTo>
                      <a:pt x="569" y="2446"/>
                    </a:lnTo>
                    <a:lnTo>
                      <a:pt x="600" y="2366"/>
                    </a:lnTo>
                    <a:lnTo>
                      <a:pt x="531" y="2254"/>
                    </a:lnTo>
                    <a:lnTo>
                      <a:pt x="303" y="2219"/>
                    </a:lnTo>
                    <a:lnTo>
                      <a:pt x="298" y="2216"/>
                    </a:lnTo>
                    <a:lnTo>
                      <a:pt x="295" y="2210"/>
                    </a:lnTo>
                    <a:lnTo>
                      <a:pt x="259" y="1986"/>
                    </a:lnTo>
                    <a:lnTo>
                      <a:pt x="207" y="1956"/>
                    </a:lnTo>
                    <a:close/>
                    <a:moveTo>
                      <a:pt x="1972" y="1940"/>
                    </a:moveTo>
                    <a:lnTo>
                      <a:pt x="1895" y="1986"/>
                    </a:lnTo>
                    <a:lnTo>
                      <a:pt x="1881" y="2057"/>
                    </a:lnTo>
                    <a:lnTo>
                      <a:pt x="1986" y="1997"/>
                    </a:lnTo>
                    <a:lnTo>
                      <a:pt x="1972" y="1940"/>
                    </a:lnTo>
                    <a:close/>
                    <a:moveTo>
                      <a:pt x="2060" y="1606"/>
                    </a:moveTo>
                    <a:lnTo>
                      <a:pt x="2041" y="1636"/>
                    </a:lnTo>
                    <a:lnTo>
                      <a:pt x="2043" y="1650"/>
                    </a:lnTo>
                    <a:lnTo>
                      <a:pt x="2069" y="1617"/>
                    </a:lnTo>
                    <a:lnTo>
                      <a:pt x="2060" y="1606"/>
                    </a:lnTo>
                    <a:close/>
                    <a:moveTo>
                      <a:pt x="545" y="0"/>
                    </a:moveTo>
                    <a:lnTo>
                      <a:pt x="508" y="148"/>
                    </a:lnTo>
                    <a:lnTo>
                      <a:pt x="472" y="307"/>
                    </a:lnTo>
                    <a:lnTo>
                      <a:pt x="439" y="479"/>
                    </a:lnTo>
                    <a:lnTo>
                      <a:pt x="403" y="660"/>
                    </a:lnTo>
                    <a:lnTo>
                      <a:pt x="531" y="638"/>
                    </a:lnTo>
                    <a:lnTo>
                      <a:pt x="652" y="446"/>
                    </a:lnTo>
                    <a:lnTo>
                      <a:pt x="655" y="443"/>
                    </a:lnTo>
                    <a:lnTo>
                      <a:pt x="657" y="441"/>
                    </a:lnTo>
                    <a:lnTo>
                      <a:pt x="660" y="441"/>
                    </a:lnTo>
                    <a:lnTo>
                      <a:pt x="885" y="493"/>
                    </a:lnTo>
                    <a:lnTo>
                      <a:pt x="1023" y="397"/>
                    </a:lnTo>
                    <a:lnTo>
                      <a:pt x="1073" y="66"/>
                    </a:lnTo>
                    <a:lnTo>
                      <a:pt x="943" y="58"/>
                    </a:lnTo>
                    <a:lnTo>
                      <a:pt x="810" y="44"/>
                    </a:lnTo>
                    <a:lnTo>
                      <a:pt x="677" y="25"/>
                    </a:lnTo>
                    <a:lnTo>
                      <a:pt x="545" y="0"/>
                    </a:lnTo>
                    <a:close/>
                  </a:path>
                </a:pathLst>
              </a:custGeom>
              <a:solidFill>
                <a:srgbClr val="F4D35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9" name="Freeform 281"/>
              <p:cNvSpPr>
                <a:spLocks noEditPoints="1"/>
              </p:cNvSpPr>
              <p:nvPr/>
            </p:nvSpPr>
            <p:spPr bwMode="auto">
              <a:xfrm>
                <a:off x="3312" y="2833"/>
                <a:ext cx="308" cy="567"/>
              </a:xfrm>
              <a:custGeom>
                <a:avLst/>
                <a:gdLst/>
                <a:ahLst/>
                <a:cxnLst>
                  <a:cxn ang="0">
                    <a:pos x="2413" y="3963"/>
                  </a:cxn>
                  <a:cxn ang="0">
                    <a:pos x="2338" y="3971"/>
                  </a:cxn>
                  <a:cxn ang="0">
                    <a:pos x="2457" y="3966"/>
                  </a:cxn>
                  <a:cxn ang="0">
                    <a:pos x="2413" y="3963"/>
                  </a:cxn>
                  <a:cxn ang="0">
                    <a:pos x="207" y="1950"/>
                  </a:cxn>
                  <a:cxn ang="0">
                    <a:pos x="163" y="2296"/>
                  </a:cxn>
                  <a:cxn ang="0">
                    <a:pos x="121" y="2626"/>
                  </a:cxn>
                  <a:cxn ang="0">
                    <a:pos x="55" y="3194"/>
                  </a:cxn>
                  <a:cxn ang="0">
                    <a:pos x="14" y="3588"/>
                  </a:cxn>
                  <a:cxn ang="0">
                    <a:pos x="0" y="3736"/>
                  </a:cxn>
                  <a:cxn ang="0">
                    <a:pos x="105" y="3767"/>
                  </a:cxn>
                  <a:cxn ang="0">
                    <a:pos x="207" y="3794"/>
                  </a:cxn>
                  <a:cxn ang="0">
                    <a:pos x="309" y="3818"/>
                  </a:cxn>
                  <a:cxn ang="0">
                    <a:pos x="412" y="3840"/>
                  </a:cxn>
                  <a:cxn ang="0">
                    <a:pos x="509" y="3862"/>
                  </a:cxn>
                  <a:cxn ang="0">
                    <a:pos x="609" y="3881"/>
                  </a:cxn>
                  <a:cxn ang="0">
                    <a:pos x="799" y="3914"/>
                  </a:cxn>
                  <a:cxn ang="0">
                    <a:pos x="611" y="3879"/>
                  </a:cxn>
                  <a:cxn ang="0">
                    <a:pos x="414" y="3838"/>
                  </a:cxn>
                  <a:cxn ang="0">
                    <a:pos x="216" y="3785"/>
                  </a:cxn>
                  <a:cxn ang="0">
                    <a:pos x="9" y="3728"/>
                  </a:cxn>
                  <a:cxn ang="0">
                    <a:pos x="19" y="3610"/>
                  </a:cxn>
                  <a:cxn ang="0">
                    <a:pos x="50" y="3340"/>
                  </a:cxn>
                  <a:cxn ang="0">
                    <a:pos x="92" y="2952"/>
                  </a:cxn>
                  <a:cxn ang="0">
                    <a:pos x="147" y="2481"/>
                  </a:cxn>
                  <a:cxn ang="0">
                    <a:pos x="216" y="1956"/>
                  </a:cxn>
                  <a:cxn ang="0">
                    <a:pos x="207" y="1950"/>
                  </a:cxn>
                  <a:cxn ang="0">
                    <a:pos x="545" y="0"/>
                  </a:cxn>
                  <a:cxn ang="0">
                    <a:pos x="509" y="148"/>
                  </a:cxn>
                  <a:cxn ang="0">
                    <a:pos x="473" y="307"/>
                  </a:cxn>
                  <a:cxn ang="0">
                    <a:pos x="440" y="479"/>
                  </a:cxn>
                  <a:cxn ang="0">
                    <a:pos x="404" y="660"/>
                  </a:cxn>
                  <a:cxn ang="0">
                    <a:pos x="412" y="660"/>
                  </a:cxn>
                  <a:cxn ang="0">
                    <a:pos x="448" y="479"/>
                  </a:cxn>
                  <a:cxn ang="0">
                    <a:pos x="481" y="307"/>
                  </a:cxn>
                  <a:cxn ang="0">
                    <a:pos x="517" y="148"/>
                  </a:cxn>
                  <a:cxn ang="0">
                    <a:pos x="554" y="0"/>
                  </a:cxn>
                  <a:cxn ang="0">
                    <a:pos x="545" y="0"/>
                  </a:cxn>
                </a:cxnLst>
                <a:rect l="0" t="0" r="r" b="b"/>
                <a:pathLst>
                  <a:path w="2457" h="3971">
                    <a:moveTo>
                      <a:pt x="2413" y="3963"/>
                    </a:moveTo>
                    <a:lnTo>
                      <a:pt x="2338" y="3971"/>
                    </a:lnTo>
                    <a:lnTo>
                      <a:pt x="2457" y="3966"/>
                    </a:lnTo>
                    <a:lnTo>
                      <a:pt x="2413" y="3963"/>
                    </a:lnTo>
                    <a:close/>
                    <a:moveTo>
                      <a:pt x="207" y="1950"/>
                    </a:moveTo>
                    <a:lnTo>
                      <a:pt x="163" y="2296"/>
                    </a:lnTo>
                    <a:lnTo>
                      <a:pt x="121" y="2626"/>
                    </a:lnTo>
                    <a:lnTo>
                      <a:pt x="55" y="3194"/>
                    </a:lnTo>
                    <a:lnTo>
                      <a:pt x="14" y="3588"/>
                    </a:lnTo>
                    <a:lnTo>
                      <a:pt x="0" y="3736"/>
                    </a:lnTo>
                    <a:lnTo>
                      <a:pt x="105" y="3767"/>
                    </a:lnTo>
                    <a:lnTo>
                      <a:pt x="207" y="3794"/>
                    </a:lnTo>
                    <a:lnTo>
                      <a:pt x="309" y="3818"/>
                    </a:lnTo>
                    <a:lnTo>
                      <a:pt x="412" y="3840"/>
                    </a:lnTo>
                    <a:lnTo>
                      <a:pt x="509" y="3862"/>
                    </a:lnTo>
                    <a:lnTo>
                      <a:pt x="609" y="3881"/>
                    </a:lnTo>
                    <a:lnTo>
                      <a:pt x="799" y="3914"/>
                    </a:lnTo>
                    <a:lnTo>
                      <a:pt x="611" y="3879"/>
                    </a:lnTo>
                    <a:lnTo>
                      <a:pt x="414" y="3838"/>
                    </a:lnTo>
                    <a:lnTo>
                      <a:pt x="216" y="3785"/>
                    </a:lnTo>
                    <a:lnTo>
                      <a:pt x="9" y="3728"/>
                    </a:lnTo>
                    <a:lnTo>
                      <a:pt x="19" y="3610"/>
                    </a:lnTo>
                    <a:lnTo>
                      <a:pt x="50" y="3340"/>
                    </a:lnTo>
                    <a:lnTo>
                      <a:pt x="92" y="2952"/>
                    </a:lnTo>
                    <a:lnTo>
                      <a:pt x="147" y="2481"/>
                    </a:lnTo>
                    <a:lnTo>
                      <a:pt x="216" y="1956"/>
                    </a:lnTo>
                    <a:lnTo>
                      <a:pt x="207" y="1950"/>
                    </a:lnTo>
                    <a:close/>
                    <a:moveTo>
                      <a:pt x="545" y="0"/>
                    </a:moveTo>
                    <a:lnTo>
                      <a:pt x="509" y="148"/>
                    </a:lnTo>
                    <a:lnTo>
                      <a:pt x="473" y="307"/>
                    </a:lnTo>
                    <a:lnTo>
                      <a:pt x="440" y="479"/>
                    </a:lnTo>
                    <a:lnTo>
                      <a:pt x="404" y="660"/>
                    </a:lnTo>
                    <a:lnTo>
                      <a:pt x="412" y="660"/>
                    </a:lnTo>
                    <a:lnTo>
                      <a:pt x="448" y="479"/>
                    </a:lnTo>
                    <a:lnTo>
                      <a:pt x="481" y="307"/>
                    </a:lnTo>
                    <a:lnTo>
                      <a:pt x="517" y="148"/>
                    </a:lnTo>
                    <a:lnTo>
                      <a:pt x="554" y="0"/>
                    </a:lnTo>
                    <a:lnTo>
                      <a:pt x="545" y="0"/>
                    </a:lnTo>
                    <a:close/>
                  </a:path>
                </a:pathLst>
              </a:custGeom>
              <a:solidFill>
                <a:srgbClr val="75372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0" name="Freeform 282"/>
              <p:cNvSpPr>
                <a:spLocks noEditPoints="1"/>
              </p:cNvSpPr>
              <p:nvPr/>
            </p:nvSpPr>
            <p:spPr bwMode="auto">
              <a:xfrm>
                <a:off x="3403" y="3193"/>
                <a:ext cx="168" cy="155"/>
              </a:xfrm>
              <a:custGeom>
                <a:avLst/>
                <a:gdLst/>
                <a:ahLst/>
                <a:cxnLst>
                  <a:cxn ang="0">
                    <a:pos x="32" y="927"/>
                  </a:cxn>
                  <a:cxn ang="0">
                    <a:pos x="27" y="938"/>
                  </a:cxn>
                  <a:cxn ang="0">
                    <a:pos x="84" y="957"/>
                  </a:cxn>
                  <a:cxn ang="0">
                    <a:pos x="146" y="990"/>
                  </a:cxn>
                  <a:cxn ang="0">
                    <a:pos x="212" y="1040"/>
                  </a:cxn>
                  <a:cxn ang="0">
                    <a:pos x="229" y="1042"/>
                  </a:cxn>
                  <a:cxn ang="0">
                    <a:pos x="193" y="957"/>
                  </a:cxn>
                  <a:cxn ang="0">
                    <a:pos x="126" y="933"/>
                  </a:cxn>
                  <a:cxn ang="0">
                    <a:pos x="69" y="924"/>
                  </a:cxn>
                  <a:cxn ang="0">
                    <a:pos x="1272" y="701"/>
                  </a:cxn>
                  <a:cxn ang="0">
                    <a:pos x="1210" y="711"/>
                  </a:cxn>
                  <a:cxn ang="0">
                    <a:pos x="1161" y="728"/>
                  </a:cxn>
                  <a:cxn ang="0">
                    <a:pos x="1238" y="728"/>
                  </a:cxn>
                  <a:cxn ang="0">
                    <a:pos x="1343" y="742"/>
                  </a:cxn>
                  <a:cxn ang="0">
                    <a:pos x="1272" y="701"/>
                  </a:cxn>
                  <a:cxn ang="0">
                    <a:pos x="314" y="57"/>
                  </a:cxn>
                  <a:cxn ang="0">
                    <a:pos x="322" y="236"/>
                  </a:cxn>
                  <a:cxn ang="0">
                    <a:pos x="367" y="369"/>
                  </a:cxn>
                  <a:cxn ang="0">
                    <a:pos x="425" y="514"/>
                  </a:cxn>
                  <a:cxn ang="0">
                    <a:pos x="497" y="659"/>
                  </a:cxn>
                  <a:cxn ang="0">
                    <a:pos x="579" y="796"/>
                  </a:cxn>
                  <a:cxn ang="0">
                    <a:pos x="679" y="919"/>
                  </a:cxn>
                  <a:cxn ang="0">
                    <a:pos x="735" y="971"/>
                  </a:cxn>
                  <a:cxn ang="0">
                    <a:pos x="793" y="1015"/>
                  </a:cxn>
                  <a:cxn ang="0">
                    <a:pos x="857" y="1052"/>
                  </a:cxn>
                  <a:cxn ang="0">
                    <a:pos x="926" y="1083"/>
                  </a:cxn>
                  <a:cxn ang="0">
                    <a:pos x="920" y="1034"/>
                  </a:cxn>
                  <a:cxn ang="0">
                    <a:pos x="845" y="979"/>
                  </a:cxn>
                  <a:cxn ang="0">
                    <a:pos x="776" y="914"/>
                  </a:cxn>
                  <a:cxn ang="0">
                    <a:pos x="715" y="837"/>
                  </a:cxn>
                  <a:cxn ang="0">
                    <a:pos x="660" y="755"/>
                  </a:cxn>
                  <a:cxn ang="0">
                    <a:pos x="608" y="665"/>
                  </a:cxn>
                  <a:cxn ang="0">
                    <a:pos x="522" y="479"/>
                  </a:cxn>
                  <a:cxn ang="0">
                    <a:pos x="450" y="279"/>
                  </a:cxn>
                  <a:cxn ang="0">
                    <a:pos x="395" y="87"/>
                  </a:cxn>
                  <a:cxn ang="0">
                    <a:pos x="367" y="11"/>
                  </a:cxn>
                  <a:cxn ang="0">
                    <a:pos x="348" y="2"/>
                  </a:cxn>
                </a:cxnLst>
                <a:rect l="0" t="0" r="r" b="b"/>
                <a:pathLst>
                  <a:path w="1343" h="1083">
                    <a:moveTo>
                      <a:pt x="65" y="924"/>
                    </a:moveTo>
                    <a:lnTo>
                      <a:pt x="32" y="927"/>
                    </a:lnTo>
                    <a:lnTo>
                      <a:pt x="0" y="935"/>
                    </a:lnTo>
                    <a:lnTo>
                      <a:pt x="27" y="938"/>
                    </a:lnTo>
                    <a:lnTo>
                      <a:pt x="55" y="946"/>
                    </a:lnTo>
                    <a:lnTo>
                      <a:pt x="84" y="957"/>
                    </a:lnTo>
                    <a:lnTo>
                      <a:pt x="112" y="971"/>
                    </a:lnTo>
                    <a:lnTo>
                      <a:pt x="146" y="990"/>
                    </a:lnTo>
                    <a:lnTo>
                      <a:pt x="179" y="1011"/>
                    </a:lnTo>
                    <a:lnTo>
                      <a:pt x="212" y="1040"/>
                    </a:lnTo>
                    <a:lnTo>
                      <a:pt x="245" y="1072"/>
                    </a:lnTo>
                    <a:lnTo>
                      <a:pt x="229" y="1042"/>
                    </a:lnTo>
                    <a:lnTo>
                      <a:pt x="212" y="1006"/>
                    </a:lnTo>
                    <a:lnTo>
                      <a:pt x="193" y="957"/>
                    </a:lnTo>
                    <a:lnTo>
                      <a:pt x="160" y="941"/>
                    </a:lnTo>
                    <a:lnTo>
                      <a:pt x="126" y="933"/>
                    </a:lnTo>
                    <a:lnTo>
                      <a:pt x="96" y="924"/>
                    </a:lnTo>
                    <a:lnTo>
                      <a:pt x="69" y="924"/>
                    </a:lnTo>
                    <a:lnTo>
                      <a:pt x="65" y="924"/>
                    </a:lnTo>
                    <a:close/>
                    <a:moveTo>
                      <a:pt x="1272" y="701"/>
                    </a:moveTo>
                    <a:lnTo>
                      <a:pt x="1241" y="706"/>
                    </a:lnTo>
                    <a:lnTo>
                      <a:pt x="1210" y="711"/>
                    </a:lnTo>
                    <a:lnTo>
                      <a:pt x="1186" y="720"/>
                    </a:lnTo>
                    <a:lnTo>
                      <a:pt x="1161" y="728"/>
                    </a:lnTo>
                    <a:lnTo>
                      <a:pt x="1205" y="725"/>
                    </a:lnTo>
                    <a:lnTo>
                      <a:pt x="1238" y="728"/>
                    </a:lnTo>
                    <a:lnTo>
                      <a:pt x="1269" y="730"/>
                    </a:lnTo>
                    <a:lnTo>
                      <a:pt x="1343" y="742"/>
                    </a:lnTo>
                    <a:lnTo>
                      <a:pt x="1324" y="730"/>
                    </a:lnTo>
                    <a:lnTo>
                      <a:pt x="1272" y="701"/>
                    </a:lnTo>
                    <a:close/>
                    <a:moveTo>
                      <a:pt x="343" y="0"/>
                    </a:moveTo>
                    <a:lnTo>
                      <a:pt x="314" y="57"/>
                    </a:lnTo>
                    <a:lnTo>
                      <a:pt x="290" y="115"/>
                    </a:lnTo>
                    <a:lnTo>
                      <a:pt x="322" y="236"/>
                    </a:lnTo>
                    <a:lnTo>
                      <a:pt x="345" y="301"/>
                    </a:lnTo>
                    <a:lnTo>
                      <a:pt x="367" y="369"/>
                    </a:lnTo>
                    <a:lnTo>
                      <a:pt x="395" y="443"/>
                    </a:lnTo>
                    <a:lnTo>
                      <a:pt x="425" y="514"/>
                    </a:lnTo>
                    <a:lnTo>
                      <a:pt x="458" y="588"/>
                    </a:lnTo>
                    <a:lnTo>
                      <a:pt x="497" y="659"/>
                    </a:lnTo>
                    <a:lnTo>
                      <a:pt x="536" y="730"/>
                    </a:lnTo>
                    <a:lnTo>
                      <a:pt x="579" y="796"/>
                    </a:lnTo>
                    <a:lnTo>
                      <a:pt x="627" y="859"/>
                    </a:lnTo>
                    <a:lnTo>
                      <a:pt x="679" y="919"/>
                    </a:lnTo>
                    <a:lnTo>
                      <a:pt x="707" y="946"/>
                    </a:lnTo>
                    <a:lnTo>
                      <a:pt x="735" y="971"/>
                    </a:lnTo>
                    <a:lnTo>
                      <a:pt x="762" y="993"/>
                    </a:lnTo>
                    <a:lnTo>
                      <a:pt x="793" y="1015"/>
                    </a:lnTo>
                    <a:lnTo>
                      <a:pt x="826" y="1037"/>
                    </a:lnTo>
                    <a:lnTo>
                      <a:pt x="857" y="1052"/>
                    </a:lnTo>
                    <a:lnTo>
                      <a:pt x="890" y="1069"/>
                    </a:lnTo>
                    <a:lnTo>
                      <a:pt x="926" y="1083"/>
                    </a:lnTo>
                    <a:lnTo>
                      <a:pt x="923" y="1069"/>
                    </a:lnTo>
                    <a:lnTo>
                      <a:pt x="920" y="1034"/>
                    </a:lnTo>
                    <a:lnTo>
                      <a:pt x="881" y="1009"/>
                    </a:lnTo>
                    <a:lnTo>
                      <a:pt x="845" y="979"/>
                    </a:lnTo>
                    <a:lnTo>
                      <a:pt x="810" y="946"/>
                    </a:lnTo>
                    <a:lnTo>
                      <a:pt x="776" y="914"/>
                    </a:lnTo>
                    <a:lnTo>
                      <a:pt x="746" y="875"/>
                    </a:lnTo>
                    <a:lnTo>
                      <a:pt x="715" y="837"/>
                    </a:lnTo>
                    <a:lnTo>
                      <a:pt x="688" y="796"/>
                    </a:lnTo>
                    <a:lnTo>
                      <a:pt x="660" y="755"/>
                    </a:lnTo>
                    <a:lnTo>
                      <a:pt x="633" y="711"/>
                    </a:lnTo>
                    <a:lnTo>
                      <a:pt x="608" y="665"/>
                    </a:lnTo>
                    <a:lnTo>
                      <a:pt x="564" y="572"/>
                    </a:lnTo>
                    <a:lnTo>
                      <a:pt x="522" y="479"/>
                    </a:lnTo>
                    <a:lnTo>
                      <a:pt x="486" y="386"/>
                    </a:lnTo>
                    <a:lnTo>
                      <a:pt x="450" y="279"/>
                    </a:lnTo>
                    <a:lnTo>
                      <a:pt x="419" y="181"/>
                    </a:lnTo>
                    <a:lnTo>
                      <a:pt x="395" y="87"/>
                    </a:lnTo>
                    <a:lnTo>
                      <a:pt x="372" y="6"/>
                    </a:lnTo>
                    <a:lnTo>
                      <a:pt x="367" y="11"/>
                    </a:lnTo>
                    <a:lnTo>
                      <a:pt x="359" y="11"/>
                    </a:lnTo>
                    <a:lnTo>
                      <a:pt x="348" y="2"/>
                    </a:lnTo>
                    <a:lnTo>
                      <a:pt x="343" y="0"/>
                    </a:lnTo>
                    <a:close/>
                  </a:path>
                </a:pathLst>
              </a:custGeom>
              <a:solidFill>
                <a:srgbClr val="F4D35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1" name="Freeform 283"/>
              <p:cNvSpPr>
                <a:spLocks/>
              </p:cNvSpPr>
              <p:nvPr/>
            </p:nvSpPr>
            <p:spPr bwMode="auto">
              <a:xfrm>
                <a:off x="3595" y="3397"/>
                <a:ext cx="2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"/>
                  </a:cxn>
                  <a:cxn ang="0">
                    <a:pos x="3" y="9"/>
                  </a:cxn>
                  <a:cxn ang="0">
                    <a:pos x="8" y="11"/>
                  </a:cxn>
                  <a:cxn ang="0">
                    <a:pos x="14" y="9"/>
                  </a:cxn>
                  <a:cxn ang="0">
                    <a:pos x="17" y="4"/>
                  </a:cxn>
                  <a:cxn ang="0">
                    <a:pos x="0" y="0"/>
                  </a:cxn>
                </a:cxnLst>
                <a:rect l="0" t="0" r="r" b="b"/>
                <a:pathLst>
                  <a:path w="17" h="11">
                    <a:moveTo>
                      <a:pt x="0" y="0"/>
                    </a:moveTo>
                    <a:lnTo>
                      <a:pt x="0" y="4"/>
                    </a:lnTo>
                    <a:lnTo>
                      <a:pt x="3" y="9"/>
                    </a:lnTo>
                    <a:lnTo>
                      <a:pt x="8" y="11"/>
                    </a:lnTo>
                    <a:lnTo>
                      <a:pt x="14" y="9"/>
                    </a:lnTo>
                    <a:lnTo>
                      <a:pt x="17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372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2" name="Freeform 284"/>
              <p:cNvSpPr>
                <a:spLocks/>
              </p:cNvSpPr>
              <p:nvPr/>
            </p:nvSpPr>
            <p:spPr bwMode="auto">
              <a:xfrm>
                <a:off x="3363" y="3154"/>
                <a:ext cx="88" cy="201"/>
              </a:xfrm>
              <a:custGeom>
                <a:avLst/>
                <a:gdLst/>
                <a:ahLst/>
                <a:cxnLst>
                  <a:cxn ang="0">
                    <a:pos x="246" y="41"/>
                  </a:cxn>
                  <a:cxn ang="0">
                    <a:pos x="166" y="236"/>
                  </a:cxn>
                  <a:cxn ang="0">
                    <a:pos x="100" y="427"/>
                  </a:cxn>
                  <a:cxn ang="0">
                    <a:pos x="41" y="651"/>
                  </a:cxn>
                  <a:cxn ang="0">
                    <a:pos x="19" y="766"/>
                  </a:cxn>
                  <a:cxn ang="0">
                    <a:pos x="5" y="883"/>
                  </a:cxn>
                  <a:cxn ang="0">
                    <a:pos x="0" y="999"/>
                  </a:cxn>
                  <a:cxn ang="0">
                    <a:pos x="5" y="1113"/>
                  </a:cxn>
                  <a:cxn ang="0">
                    <a:pos x="24" y="1221"/>
                  </a:cxn>
                  <a:cxn ang="0">
                    <a:pos x="58" y="1318"/>
                  </a:cxn>
                  <a:cxn ang="0">
                    <a:pos x="108" y="1408"/>
                  </a:cxn>
                  <a:cxn ang="0">
                    <a:pos x="143" y="1343"/>
                  </a:cxn>
                  <a:cxn ang="0">
                    <a:pos x="188" y="1286"/>
                  </a:cxn>
                  <a:cxn ang="0">
                    <a:pos x="248" y="1231"/>
                  </a:cxn>
                  <a:cxn ang="0">
                    <a:pos x="288" y="1209"/>
                  </a:cxn>
                  <a:cxn ang="0">
                    <a:pos x="329" y="1195"/>
                  </a:cxn>
                  <a:cxn ang="0">
                    <a:pos x="374" y="1187"/>
                  </a:cxn>
                  <a:cxn ang="0">
                    <a:pos x="423" y="1190"/>
                  </a:cxn>
                  <a:cxn ang="0">
                    <a:pos x="479" y="1204"/>
                  </a:cxn>
                  <a:cxn ang="0">
                    <a:pos x="536" y="1231"/>
                  </a:cxn>
                  <a:cxn ang="0">
                    <a:pos x="598" y="1275"/>
                  </a:cxn>
                  <a:cxn ang="0">
                    <a:pos x="664" y="1337"/>
                  </a:cxn>
                  <a:cxn ang="0">
                    <a:pos x="636" y="1277"/>
                  </a:cxn>
                  <a:cxn ang="0">
                    <a:pos x="600" y="1182"/>
                  </a:cxn>
                  <a:cxn ang="0">
                    <a:pos x="562" y="1047"/>
                  </a:cxn>
                  <a:cxn ang="0">
                    <a:pos x="536" y="883"/>
                  </a:cxn>
                  <a:cxn ang="0">
                    <a:pos x="531" y="791"/>
                  </a:cxn>
                  <a:cxn ang="0">
                    <a:pos x="534" y="694"/>
                  </a:cxn>
                  <a:cxn ang="0">
                    <a:pos x="545" y="594"/>
                  </a:cxn>
                  <a:cxn ang="0">
                    <a:pos x="567" y="490"/>
                  </a:cxn>
                  <a:cxn ang="0">
                    <a:pos x="600" y="386"/>
                  </a:cxn>
                  <a:cxn ang="0">
                    <a:pos x="647" y="280"/>
                  </a:cxn>
                  <a:cxn ang="0">
                    <a:pos x="708" y="173"/>
                  </a:cxn>
                </a:cxnLst>
                <a:rect l="0" t="0" r="r" b="b"/>
                <a:pathLst>
                  <a:path w="708" h="1408">
                    <a:moveTo>
                      <a:pt x="265" y="0"/>
                    </a:moveTo>
                    <a:lnTo>
                      <a:pt x="246" y="41"/>
                    </a:lnTo>
                    <a:lnTo>
                      <a:pt x="196" y="156"/>
                    </a:lnTo>
                    <a:lnTo>
                      <a:pt x="166" y="236"/>
                    </a:lnTo>
                    <a:lnTo>
                      <a:pt x="133" y="328"/>
                    </a:lnTo>
                    <a:lnTo>
                      <a:pt x="100" y="427"/>
                    </a:lnTo>
                    <a:lnTo>
                      <a:pt x="69" y="536"/>
                    </a:lnTo>
                    <a:lnTo>
                      <a:pt x="41" y="651"/>
                    </a:lnTo>
                    <a:lnTo>
                      <a:pt x="31" y="708"/>
                    </a:lnTo>
                    <a:lnTo>
                      <a:pt x="19" y="766"/>
                    </a:lnTo>
                    <a:lnTo>
                      <a:pt x="10" y="826"/>
                    </a:lnTo>
                    <a:lnTo>
                      <a:pt x="5" y="883"/>
                    </a:lnTo>
                    <a:lnTo>
                      <a:pt x="0" y="941"/>
                    </a:lnTo>
                    <a:lnTo>
                      <a:pt x="0" y="999"/>
                    </a:lnTo>
                    <a:lnTo>
                      <a:pt x="0" y="1056"/>
                    </a:lnTo>
                    <a:lnTo>
                      <a:pt x="5" y="1113"/>
                    </a:lnTo>
                    <a:lnTo>
                      <a:pt x="14" y="1165"/>
                    </a:lnTo>
                    <a:lnTo>
                      <a:pt x="24" y="1221"/>
                    </a:lnTo>
                    <a:lnTo>
                      <a:pt x="38" y="1269"/>
                    </a:lnTo>
                    <a:lnTo>
                      <a:pt x="58" y="1318"/>
                    </a:lnTo>
                    <a:lnTo>
                      <a:pt x="80" y="1365"/>
                    </a:lnTo>
                    <a:lnTo>
                      <a:pt x="108" y="1408"/>
                    </a:lnTo>
                    <a:lnTo>
                      <a:pt x="116" y="1390"/>
                    </a:lnTo>
                    <a:lnTo>
                      <a:pt x="143" y="1343"/>
                    </a:lnTo>
                    <a:lnTo>
                      <a:pt x="163" y="1316"/>
                    </a:lnTo>
                    <a:lnTo>
                      <a:pt x="188" y="1286"/>
                    </a:lnTo>
                    <a:lnTo>
                      <a:pt x="215" y="1258"/>
                    </a:lnTo>
                    <a:lnTo>
                      <a:pt x="248" y="1231"/>
                    </a:lnTo>
                    <a:lnTo>
                      <a:pt x="269" y="1221"/>
                    </a:lnTo>
                    <a:lnTo>
                      <a:pt x="288" y="1209"/>
                    </a:lnTo>
                    <a:lnTo>
                      <a:pt x="307" y="1201"/>
                    </a:lnTo>
                    <a:lnTo>
                      <a:pt x="329" y="1195"/>
                    </a:lnTo>
                    <a:lnTo>
                      <a:pt x="351" y="1190"/>
                    </a:lnTo>
                    <a:lnTo>
                      <a:pt x="374" y="1187"/>
                    </a:lnTo>
                    <a:lnTo>
                      <a:pt x="398" y="1187"/>
                    </a:lnTo>
                    <a:lnTo>
                      <a:pt x="423" y="1190"/>
                    </a:lnTo>
                    <a:lnTo>
                      <a:pt x="450" y="1195"/>
                    </a:lnTo>
                    <a:lnTo>
                      <a:pt x="479" y="1204"/>
                    </a:lnTo>
                    <a:lnTo>
                      <a:pt x="507" y="1217"/>
                    </a:lnTo>
                    <a:lnTo>
                      <a:pt x="536" y="1231"/>
                    </a:lnTo>
                    <a:lnTo>
                      <a:pt x="567" y="1253"/>
                    </a:lnTo>
                    <a:lnTo>
                      <a:pt x="598" y="1275"/>
                    </a:lnTo>
                    <a:lnTo>
                      <a:pt x="631" y="1305"/>
                    </a:lnTo>
                    <a:lnTo>
                      <a:pt x="664" y="1337"/>
                    </a:lnTo>
                    <a:lnTo>
                      <a:pt x="650" y="1311"/>
                    </a:lnTo>
                    <a:lnTo>
                      <a:pt x="636" y="1277"/>
                    </a:lnTo>
                    <a:lnTo>
                      <a:pt x="617" y="1234"/>
                    </a:lnTo>
                    <a:lnTo>
                      <a:pt x="600" y="1182"/>
                    </a:lnTo>
                    <a:lnTo>
                      <a:pt x="581" y="1119"/>
                    </a:lnTo>
                    <a:lnTo>
                      <a:pt x="562" y="1047"/>
                    </a:lnTo>
                    <a:lnTo>
                      <a:pt x="548" y="969"/>
                    </a:lnTo>
                    <a:lnTo>
                      <a:pt x="536" y="883"/>
                    </a:lnTo>
                    <a:lnTo>
                      <a:pt x="534" y="837"/>
                    </a:lnTo>
                    <a:lnTo>
                      <a:pt x="531" y="791"/>
                    </a:lnTo>
                    <a:lnTo>
                      <a:pt x="531" y="744"/>
                    </a:lnTo>
                    <a:lnTo>
                      <a:pt x="534" y="694"/>
                    </a:lnTo>
                    <a:lnTo>
                      <a:pt x="536" y="646"/>
                    </a:lnTo>
                    <a:lnTo>
                      <a:pt x="545" y="594"/>
                    </a:lnTo>
                    <a:lnTo>
                      <a:pt x="553" y="542"/>
                    </a:lnTo>
                    <a:lnTo>
                      <a:pt x="567" y="490"/>
                    </a:lnTo>
                    <a:lnTo>
                      <a:pt x="581" y="438"/>
                    </a:lnTo>
                    <a:lnTo>
                      <a:pt x="600" y="386"/>
                    </a:lnTo>
                    <a:lnTo>
                      <a:pt x="622" y="331"/>
                    </a:lnTo>
                    <a:lnTo>
                      <a:pt x="647" y="280"/>
                    </a:lnTo>
                    <a:lnTo>
                      <a:pt x="674" y="224"/>
                    </a:lnTo>
                    <a:lnTo>
                      <a:pt x="708" y="173"/>
                    </a:lnTo>
                    <a:lnTo>
                      <a:pt x="26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3" name="Freeform 285"/>
              <p:cNvSpPr>
                <a:spLocks/>
              </p:cNvSpPr>
              <p:nvPr/>
            </p:nvSpPr>
            <p:spPr bwMode="auto">
              <a:xfrm>
                <a:off x="3362" y="3153"/>
                <a:ext cx="90" cy="204"/>
              </a:xfrm>
              <a:custGeom>
                <a:avLst/>
                <a:gdLst/>
                <a:ahLst/>
                <a:cxnLst>
                  <a:cxn ang="0">
                    <a:pos x="255" y="27"/>
                  </a:cxn>
                  <a:cxn ang="0">
                    <a:pos x="133" y="334"/>
                  </a:cxn>
                  <a:cxn ang="0">
                    <a:pos x="62" y="571"/>
                  </a:cxn>
                  <a:cxn ang="0">
                    <a:pos x="12" y="834"/>
                  </a:cxn>
                  <a:cxn ang="0">
                    <a:pos x="0" y="1067"/>
                  </a:cxn>
                  <a:cxn ang="0">
                    <a:pos x="26" y="1231"/>
                  </a:cxn>
                  <a:cxn ang="0">
                    <a:pos x="81" y="1376"/>
                  </a:cxn>
                  <a:cxn ang="0">
                    <a:pos x="117" y="1425"/>
                  </a:cxn>
                  <a:cxn ang="0">
                    <a:pos x="128" y="1408"/>
                  </a:cxn>
                  <a:cxn ang="0">
                    <a:pos x="180" y="1326"/>
                  </a:cxn>
                  <a:cxn ang="0">
                    <a:pos x="250" y="1256"/>
                  </a:cxn>
                  <a:cxn ang="0">
                    <a:pos x="316" y="1217"/>
                  </a:cxn>
                  <a:cxn ang="0">
                    <a:pos x="397" y="1203"/>
                  </a:cxn>
                  <a:cxn ang="0">
                    <a:pos x="485" y="1220"/>
                  </a:cxn>
                  <a:cxn ang="0">
                    <a:pos x="590" y="1280"/>
                  </a:cxn>
                  <a:cxn ang="0">
                    <a:pos x="673" y="1353"/>
                  </a:cxn>
                  <a:cxn ang="0">
                    <a:pos x="678" y="1340"/>
                  </a:cxn>
                  <a:cxn ang="0">
                    <a:pos x="645" y="1263"/>
                  </a:cxn>
                  <a:cxn ang="0">
                    <a:pos x="581" y="1064"/>
                  </a:cxn>
                  <a:cxn ang="0">
                    <a:pos x="551" y="883"/>
                  </a:cxn>
                  <a:cxn ang="0">
                    <a:pos x="551" y="711"/>
                  </a:cxn>
                  <a:cxn ang="0">
                    <a:pos x="587" y="489"/>
                  </a:cxn>
                  <a:cxn ang="0">
                    <a:pos x="659" y="301"/>
                  </a:cxn>
                  <a:cxn ang="0">
                    <a:pos x="723" y="184"/>
                  </a:cxn>
                  <a:cxn ang="0">
                    <a:pos x="278" y="0"/>
                  </a:cxn>
                  <a:cxn ang="0">
                    <a:pos x="274" y="8"/>
                  </a:cxn>
                  <a:cxn ang="0">
                    <a:pos x="717" y="181"/>
                  </a:cxn>
                  <a:cxn ang="0">
                    <a:pos x="664" y="254"/>
                  </a:cxn>
                  <a:cxn ang="0">
                    <a:pos x="593" y="411"/>
                  </a:cxn>
                  <a:cxn ang="0">
                    <a:pos x="540" y="637"/>
                  </a:cxn>
                  <a:cxn ang="0">
                    <a:pos x="531" y="840"/>
                  </a:cxn>
                  <a:cxn ang="0">
                    <a:pos x="551" y="1007"/>
                  </a:cxn>
                  <a:cxn ang="0">
                    <a:pos x="598" y="1187"/>
                  </a:cxn>
                  <a:cxn ang="0">
                    <a:pos x="664" y="1348"/>
                  </a:cxn>
                  <a:cxn ang="0">
                    <a:pos x="640" y="1299"/>
                  </a:cxn>
                  <a:cxn ang="0">
                    <a:pos x="526" y="1220"/>
                  </a:cxn>
                  <a:cxn ang="0">
                    <a:pos x="426" y="1187"/>
                  </a:cxn>
                  <a:cxn ang="0">
                    <a:pos x="328" y="1195"/>
                  </a:cxn>
                  <a:cxn ang="0">
                    <a:pos x="244" y="1239"/>
                  </a:cxn>
                  <a:cxn ang="0">
                    <a:pos x="180" y="1299"/>
                  </a:cxn>
                  <a:cxn ang="0">
                    <a:pos x="114" y="1403"/>
                  </a:cxn>
                  <a:cxn ang="0">
                    <a:pos x="122" y="1411"/>
                  </a:cxn>
                  <a:cxn ang="0">
                    <a:pos x="56" y="1275"/>
                  </a:cxn>
                  <a:cxn ang="0">
                    <a:pos x="23" y="1121"/>
                  </a:cxn>
                  <a:cxn ang="0">
                    <a:pos x="19" y="924"/>
                  </a:cxn>
                  <a:cxn ang="0">
                    <a:pos x="59" y="662"/>
                  </a:cxn>
                  <a:cxn ang="0">
                    <a:pos x="125" y="413"/>
                  </a:cxn>
                  <a:cxn ang="0">
                    <a:pos x="241" y="104"/>
                  </a:cxn>
                  <a:cxn ang="0">
                    <a:pos x="274" y="8"/>
                  </a:cxn>
                </a:cxnLst>
                <a:rect l="0" t="0" r="r" b="b"/>
                <a:pathLst>
                  <a:path w="726" h="1425">
                    <a:moveTo>
                      <a:pt x="274" y="8"/>
                    </a:moveTo>
                    <a:lnTo>
                      <a:pt x="269" y="3"/>
                    </a:lnTo>
                    <a:lnTo>
                      <a:pt x="255" y="27"/>
                    </a:lnTo>
                    <a:lnTo>
                      <a:pt x="224" y="96"/>
                    </a:lnTo>
                    <a:lnTo>
                      <a:pt x="183" y="200"/>
                    </a:lnTo>
                    <a:lnTo>
                      <a:pt x="133" y="334"/>
                    </a:lnTo>
                    <a:lnTo>
                      <a:pt x="109" y="407"/>
                    </a:lnTo>
                    <a:lnTo>
                      <a:pt x="83" y="489"/>
                    </a:lnTo>
                    <a:lnTo>
                      <a:pt x="62" y="571"/>
                    </a:lnTo>
                    <a:lnTo>
                      <a:pt x="42" y="656"/>
                    </a:lnTo>
                    <a:lnTo>
                      <a:pt x="26" y="743"/>
                    </a:lnTo>
                    <a:lnTo>
                      <a:pt x="12" y="834"/>
                    </a:lnTo>
                    <a:lnTo>
                      <a:pt x="4" y="922"/>
                    </a:lnTo>
                    <a:lnTo>
                      <a:pt x="0" y="1009"/>
                    </a:lnTo>
                    <a:lnTo>
                      <a:pt x="0" y="1067"/>
                    </a:lnTo>
                    <a:lnTo>
                      <a:pt x="6" y="1121"/>
                    </a:lnTo>
                    <a:lnTo>
                      <a:pt x="14" y="1176"/>
                    </a:lnTo>
                    <a:lnTo>
                      <a:pt x="26" y="1231"/>
                    </a:lnTo>
                    <a:lnTo>
                      <a:pt x="40" y="1280"/>
                    </a:lnTo>
                    <a:lnTo>
                      <a:pt x="59" y="1329"/>
                    </a:lnTo>
                    <a:lnTo>
                      <a:pt x="81" y="1376"/>
                    </a:lnTo>
                    <a:lnTo>
                      <a:pt x="109" y="1420"/>
                    </a:lnTo>
                    <a:lnTo>
                      <a:pt x="111" y="1422"/>
                    </a:lnTo>
                    <a:lnTo>
                      <a:pt x="117" y="1425"/>
                    </a:lnTo>
                    <a:lnTo>
                      <a:pt x="119" y="1422"/>
                    </a:lnTo>
                    <a:lnTo>
                      <a:pt x="122" y="1420"/>
                    </a:lnTo>
                    <a:lnTo>
                      <a:pt x="128" y="1408"/>
                    </a:lnTo>
                    <a:lnTo>
                      <a:pt x="138" y="1389"/>
                    </a:lnTo>
                    <a:lnTo>
                      <a:pt x="155" y="1360"/>
                    </a:lnTo>
                    <a:lnTo>
                      <a:pt x="180" y="1326"/>
                    </a:lnTo>
                    <a:lnTo>
                      <a:pt x="211" y="1290"/>
                    </a:lnTo>
                    <a:lnTo>
                      <a:pt x="230" y="1272"/>
                    </a:lnTo>
                    <a:lnTo>
                      <a:pt x="250" y="1256"/>
                    </a:lnTo>
                    <a:lnTo>
                      <a:pt x="269" y="1242"/>
                    </a:lnTo>
                    <a:lnTo>
                      <a:pt x="291" y="1229"/>
                    </a:lnTo>
                    <a:lnTo>
                      <a:pt x="316" y="1217"/>
                    </a:lnTo>
                    <a:lnTo>
                      <a:pt x="341" y="1209"/>
                    </a:lnTo>
                    <a:lnTo>
                      <a:pt x="369" y="1203"/>
                    </a:lnTo>
                    <a:lnTo>
                      <a:pt x="397" y="1203"/>
                    </a:lnTo>
                    <a:lnTo>
                      <a:pt x="424" y="1203"/>
                    </a:lnTo>
                    <a:lnTo>
                      <a:pt x="454" y="1209"/>
                    </a:lnTo>
                    <a:lnTo>
                      <a:pt x="485" y="1220"/>
                    </a:lnTo>
                    <a:lnTo>
                      <a:pt x="518" y="1236"/>
                    </a:lnTo>
                    <a:lnTo>
                      <a:pt x="554" y="1256"/>
                    </a:lnTo>
                    <a:lnTo>
                      <a:pt x="590" y="1280"/>
                    </a:lnTo>
                    <a:lnTo>
                      <a:pt x="626" y="1313"/>
                    </a:lnTo>
                    <a:lnTo>
                      <a:pt x="667" y="1351"/>
                    </a:lnTo>
                    <a:lnTo>
                      <a:pt x="673" y="1353"/>
                    </a:lnTo>
                    <a:lnTo>
                      <a:pt x="678" y="1351"/>
                    </a:lnTo>
                    <a:lnTo>
                      <a:pt x="681" y="1345"/>
                    </a:lnTo>
                    <a:lnTo>
                      <a:pt x="678" y="1340"/>
                    </a:lnTo>
                    <a:lnTo>
                      <a:pt x="673" y="1329"/>
                    </a:lnTo>
                    <a:lnTo>
                      <a:pt x="662" y="1304"/>
                    </a:lnTo>
                    <a:lnTo>
                      <a:pt x="645" y="1263"/>
                    </a:lnTo>
                    <a:lnTo>
                      <a:pt x="623" y="1209"/>
                    </a:lnTo>
                    <a:lnTo>
                      <a:pt x="601" y="1140"/>
                    </a:lnTo>
                    <a:lnTo>
                      <a:pt x="581" y="1064"/>
                    </a:lnTo>
                    <a:lnTo>
                      <a:pt x="565" y="977"/>
                    </a:lnTo>
                    <a:lnTo>
                      <a:pt x="557" y="930"/>
                    </a:lnTo>
                    <a:lnTo>
                      <a:pt x="551" y="883"/>
                    </a:lnTo>
                    <a:lnTo>
                      <a:pt x="548" y="832"/>
                    </a:lnTo>
                    <a:lnTo>
                      <a:pt x="548" y="779"/>
                    </a:lnTo>
                    <a:lnTo>
                      <a:pt x="551" y="711"/>
                    </a:lnTo>
                    <a:lnTo>
                      <a:pt x="557" y="641"/>
                    </a:lnTo>
                    <a:lnTo>
                      <a:pt x="568" y="566"/>
                    </a:lnTo>
                    <a:lnTo>
                      <a:pt x="587" y="489"/>
                    </a:lnTo>
                    <a:lnTo>
                      <a:pt x="609" y="416"/>
                    </a:lnTo>
                    <a:lnTo>
                      <a:pt x="640" y="339"/>
                    </a:lnTo>
                    <a:lnTo>
                      <a:pt x="659" y="301"/>
                    </a:lnTo>
                    <a:lnTo>
                      <a:pt x="678" y="260"/>
                    </a:lnTo>
                    <a:lnTo>
                      <a:pt x="700" y="222"/>
                    </a:lnTo>
                    <a:lnTo>
                      <a:pt x="723" y="184"/>
                    </a:lnTo>
                    <a:lnTo>
                      <a:pt x="726" y="177"/>
                    </a:lnTo>
                    <a:lnTo>
                      <a:pt x="719" y="172"/>
                    </a:lnTo>
                    <a:lnTo>
                      <a:pt x="278" y="0"/>
                    </a:lnTo>
                    <a:lnTo>
                      <a:pt x="271" y="0"/>
                    </a:lnTo>
                    <a:lnTo>
                      <a:pt x="269" y="3"/>
                    </a:lnTo>
                    <a:lnTo>
                      <a:pt x="274" y="8"/>
                    </a:lnTo>
                    <a:lnTo>
                      <a:pt x="271" y="14"/>
                    </a:lnTo>
                    <a:lnTo>
                      <a:pt x="714" y="186"/>
                    </a:lnTo>
                    <a:lnTo>
                      <a:pt x="717" y="181"/>
                    </a:lnTo>
                    <a:lnTo>
                      <a:pt x="709" y="175"/>
                    </a:lnTo>
                    <a:lnTo>
                      <a:pt x="687" y="213"/>
                    </a:lnTo>
                    <a:lnTo>
                      <a:pt x="664" y="254"/>
                    </a:lnTo>
                    <a:lnTo>
                      <a:pt x="642" y="293"/>
                    </a:lnTo>
                    <a:lnTo>
                      <a:pt x="626" y="331"/>
                    </a:lnTo>
                    <a:lnTo>
                      <a:pt x="593" y="411"/>
                    </a:lnTo>
                    <a:lnTo>
                      <a:pt x="571" y="487"/>
                    </a:lnTo>
                    <a:lnTo>
                      <a:pt x="551" y="564"/>
                    </a:lnTo>
                    <a:lnTo>
                      <a:pt x="540" y="637"/>
                    </a:lnTo>
                    <a:lnTo>
                      <a:pt x="535" y="709"/>
                    </a:lnTo>
                    <a:lnTo>
                      <a:pt x="531" y="779"/>
                    </a:lnTo>
                    <a:lnTo>
                      <a:pt x="531" y="840"/>
                    </a:lnTo>
                    <a:lnTo>
                      <a:pt x="537" y="897"/>
                    </a:lnTo>
                    <a:lnTo>
                      <a:pt x="543" y="951"/>
                    </a:lnTo>
                    <a:lnTo>
                      <a:pt x="551" y="1007"/>
                    </a:lnTo>
                    <a:lnTo>
                      <a:pt x="562" y="1055"/>
                    </a:lnTo>
                    <a:lnTo>
                      <a:pt x="573" y="1103"/>
                    </a:lnTo>
                    <a:lnTo>
                      <a:pt x="598" y="1187"/>
                    </a:lnTo>
                    <a:lnTo>
                      <a:pt x="623" y="1256"/>
                    </a:lnTo>
                    <a:lnTo>
                      <a:pt x="645" y="1304"/>
                    </a:lnTo>
                    <a:lnTo>
                      <a:pt x="664" y="1348"/>
                    </a:lnTo>
                    <a:lnTo>
                      <a:pt x="673" y="1345"/>
                    </a:lnTo>
                    <a:lnTo>
                      <a:pt x="678" y="1340"/>
                    </a:lnTo>
                    <a:lnTo>
                      <a:pt x="640" y="1299"/>
                    </a:lnTo>
                    <a:lnTo>
                      <a:pt x="601" y="1269"/>
                    </a:lnTo>
                    <a:lnTo>
                      <a:pt x="562" y="1242"/>
                    </a:lnTo>
                    <a:lnTo>
                      <a:pt x="526" y="1220"/>
                    </a:lnTo>
                    <a:lnTo>
                      <a:pt x="490" y="1206"/>
                    </a:lnTo>
                    <a:lnTo>
                      <a:pt x="457" y="1195"/>
                    </a:lnTo>
                    <a:lnTo>
                      <a:pt x="426" y="1187"/>
                    </a:lnTo>
                    <a:lnTo>
                      <a:pt x="397" y="1187"/>
                    </a:lnTo>
                    <a:lnTo>
                      <a:pt x="360" y="1190"/>
                    </a:lnTo>
                    <a:lnTo>
                      <a:pt x="328" y="1195"/>
                    </a:lnTo>
                    <a:lnTo>
                      <a:pt x="299" y="1206"/>
                    </a:lnTo>
                    <a:lnTo>
                      <a:pt x="269" y="1222"/>
                    </a:lnTo>
                    <a:lnTo>
                      <a:pt x="244" y="1239"/>
                    </a:lnTo>
                    <a:lnTo>
                      <a:pt x="222" y="1258"/>
                    </a:lnTo>
                    <a:lnTo>
                      <a:pt x="200" y="1277"/>
                    </a:lnTo>
                    <a:lnTo>
                      <a:pt x="180" y="1299"/>
                    </a:lnTo>
                    <a:lnTo>
                      <a:pt x="150" y="1340"/>
                    </a:lnTo>
                    <a:lnTo>
                      <a:pt x="125" y="1376"/>
                    </a:lnTo>
                    <a:lnTo>
                      <a:pt x="114" y="1403"/>
                    </a:lnTo>
                    <a:lnTo>
                      <a:pt x="109" y="1411"/>
                    </a:lnTo>
                    <a:lnTo>
                      <a:pt x="117" y="1416"/>
                    </a:lnTo>
                    <a:lnTo>
                      <a:pt x="122" y="1411"/>
                    </a:lnTo>
                    <a:lnTo>
                      <a:pt x="95" y="1367"/>
                    </a:lnTo>
                    <a:lnTo>
                      <a:pt x="73" y="1324"/>
                    </a:lnTo>
                    <a:lnTo>
                      <a:pt x="56" y="1275"/>
                    </a:lnTo>
                    <a:lnTo>
                      <a:pt x="42" y="1225"/>
                    </a:lnTo>
                    <a:lnTo>
                      <a:pt x="31" y="1173"/>
                    </a:lnTo>
                    <a:lnTo>
                      <a:pt x="23" y="1121"/>
                    </a:lnTo>
                    <a:lnTo>
                      <a:pt x="17" y="1067"/>
                    </a:lnTo>
                    <a:lnTo>
                      <a:pt x="17" y="1009"/>
                    </a:lnTo>
                    <a:lnTo>
                      <a:pt x="19" y="924"/>
                    </a:lnTo>
                    <a:lnTo>
                      <a:pt x="28" y="837"/>
                    </a:lnTo>
                    <a:lnTo>
                      <a:pt x="42" y="747"/>
                    </a:lnTo>
                    <a:lnTo>
                      <a:pt x="59" y="662"/>
                    </a:lnTo>
                    <a:lnTo>
                      <a:pt x="78" y="574"/>
                    </a:lnTo>
                    <a:lnTo>
                      <a:pt x="100" y="492"/>
                    </a:lnTo>
                    <a:lnTo>
                      <a:pt x="125" y="413"/>
                    </a:lnTo>
                    <a:lnTo>
                      <a:pt x="150" y="339"/>
                    </a:lnTo>
                    <a:lnTo>
                      <a:pt x="200" y="205"/>
                    </a:lnTo>
                    <a:lnTo>
                      <a:pt x="241" y="104"/>
                    </a:lnTo>
                    <a:lnTo>
                      <a:pt x="271" y="36"/>
                    </a:lnTo>
                    <a:lnTo>
                      <a:pt x="283" y="11"/>
                    </a:lnTo>
                    <a:lnTo>
                      <a:pt x="274" y="8"/>
                    </a:lnTo>
                    <a:lnTo>
                      <a:pt x="271" y="14"/>
                    </a:lnTo>
                    <a:lnTo>
                      <a:pt x="274" y="8"/>
                    </a:lnTo>
                    <a:close/>
                  </a:path>
                </a:pathLst>
              </a:custGeom>
              <a:solidFill>
                <a:srgbClr val="773F2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4" name="Freeform 286"/>
              <p:cNvSpPr>
                <a:spLocks/>
              </p:cNvSpPr>
              <p:nvPr/>
            </p:nvSpPr>
            <p:spPr bwMode="auto">
              <a:xfrm>
                <a:off x="3363" y="3154"/>
                <a:ext cx="88" cy="201"/>
              </a:xfrm>
              <a:custGeom>
                <a:avLst/>
                <a:gdLst/>
                <a:ahLst/>
                <a:cxnLst>
                  <a:cxn ang="0">
                    <a:pos x="246" y="41"/>
                  </a:cxn>
                  <a:cxn ang="0">
                    <a:pos x="166" y="236"/>
                  </a:cxn>
                  <a:cxn ang="0">
                    <a:pos x="100" y="427"/>
                  </a:cxn>
                  <a:cxn ang="0">
                    <a:pos x="41" y="651"/>
                  </a:cxn>
                  <a:cxn ang="0">
                    <a:pos x="19" y="766"/>
                  </a:cxn>
                  <a:cxn ang="0">
                    <a:pos x="5" y="883"/>
                  </a:cxn>
                  <a:cxn ang="0">
                    <a:pos x="0" y="999"/>
                  </a:cxn>
                  <a:cxn ang="0">
                    <a:pos x="5" y="1113"/>
                  </a:cxn>
                  <a:cxn ang="0">
                    <a:pos x="24" y="1221"/>
                  </a:cxn>
                  <a:cxn ang="0">
                    <a:pos x="58" y="1318"/>
                  </a:cxn>
                  <a:cxn ang="0">
                    <a:pos x="108" y="1408"/>
                  </a:cxn>
                  <a:cxn ang="0">
                    <a:pos x="143" y="1343"/>
                  </a:cxn>
                  <a:cxn ang="0">
                    <a:pos x="188" y="1286"/>
                  </a:cxn>
                  <a:cxn ang="0">
                    <a:pos x="248" y="1231"/>
                  </a:cxn>
                  <a:cxn ang="0">
                    <a:pos x="288" y="1209"/>
                  </a:cxn>
                  <a:cxn ang="0">
                    <a:pos x="329" y="1195"/>
                  </a:cxn>
                  <a:cxn ang="0">
                    <a:pos x="374" y="1187"/>
                  </a:cxn>
                  <a:cxn ang="0">
                    <a:pos x="423" y="1190"/>
                  </a:cxn>
                  <a:cxn ang="0">
                    <a:pos x="479" y="1204"/>
                  </a:cxn>
                  <a:cxn ang="0">
                    <a:pos x="536" y="1231"/>
                  </a:cxn>
                  <a:cxn ang="0">
                    <a:pos x="598" y="1275"/>
                  </a:cxn>
                  <a:cxn ang="0">
                    <a:pos x="664" y="1337"/>
                  </a:cxn>
                  <a:cxn ang="0">
                    <a:pos x="636" y="1277"/>
                  </a:cxn>
                  <a:cxn ang="0">
                    <a:pos x="600" y="1182"/>
                  </a:cxn>
                  <a:cxn ang="0">
                    <a:pos x="562" y="1047"/>
                  </a:cxn>
                  <a:cxn ang="0">
                    <a:pos x="536" y="883"/>
                  </a:cxn>
                  <a:cxn ang="0">
                    <a:pos x="531" y="791"/>
                  </a:cxn>
                  <a:cxn ang="0">
                    <a:pos x="534" y="694"/>
                  </a:cxn>
                  <a:cxn ang="0">
                    <a:pos x="545" y="594"/>
                  </a:cxn>
                  <a:cxn ang="0">
                    <a:pos x="567" y="490"/>
                  </a:cxn>
                  <a:cxn ang="0">
                    <a:pos x="600" y="386"/>
                  </a:cxn>
                  <a:cxn ang="0">
                    <a:pos x="647" y="280"/>
                  </a:cxn>
                  <a:cxn ang="0">
                    <a:pos x="708" y="173"/>
                  </a:cxn>
                </a:cxnLst>
                <a:rect l="0" t="0" r="r" b="b"/>
                <a:pathLst>
                  <a:path w="708" h="1408">
                    <a:moveTo>
                      <a:pt x="265" y="0"/>
                    </a:moveTo>
                    <a:lnTo>
                      <a:pt x="246" y="41"/>
                    </a:lnTo>
                    <a:lnTo>
                      <a:pt x="196" y="156"/>
                    </a:lnTo>
                    <a:lnTo>
                      <a:pt x="166" y="236"/>
                    </a:lnTo>
                    <a:lnTo>
                      <a:pt x="133" y="328"/>
                    </a:lnTo>
                    <a:lnTo>
                      <a:pt x="100" y="427"/>
                    </a:lnTo>
                    <a:lnTo>
                      <a:pt x="69" y="536"/>
                    </a:lnTo>
                    <a:lnTo>
                      <a:pt x="41" y="651"/>
                    </a:lnTo>
                    <a:lnTo>
                      <a:pt x="31" y="708"/>
                    </a:lnTo>
                    <a:lnTo>
                      <a:pt x="19" y="766"/>
                    </a:lnTo>
                    <a:lnTo>
                      <a:pt x="10" y="826"/>
                    </a:lnTo>
                    <a:lnTo>
                      <a:pt x="5" y="883"/>
                    </a:lnTo>
                    <a:lnTo>
                      <a:pt x="0" y="941"/>
                    </a:lnTo>
                    <a:lnTo>
                      <a:pt x="0" y="999"/>
                    </a:lnTo>
                    <a:lnTo>
                      <a:pt x="0" y="1056"/>
                    </a:lnTo>
                    <a:lnTo>
                      <a:pt x="5" y="1113"/>
                    </a:lnTo>
                    <a:lnTo>
                      <a:pt x="14" y="1165"/>
                    </a:lnTo>
                    <a:lnTo>
                      <a:pt x="24" y="1221"/>
                    </a:lnTo>
                    <a:lnTo>
                      <a:pt x="38" y="1269"/>
                    </a:lnTo>
                    <a:lnTo>
                      <a:pt x="58" y="1318"/>
                    </a:lnTo>
                    <a:lnTo>
                      <a:pt x="80" y="1365"/>
                    </a:lnTo>
                    <a:lnTo>
                      <a:pt x="108" y="1408"/>
                    </a:lnTo>
                    <a:lnTo>
                      <a:pt x="116" y="1390"/>
                    </a:lnTo>
                    <a:lnTo>
                      <a:pt x="143" y="1343"/>
                    </a:lnTo>
                    <a:lnTo>
                      <a:pt x="163" y="1316"/>
                    </a:lnTo>
                    <a:lnTo>
                      <a:pt x="188" y="1286"/>
                    </a:lnTo>
                    <a:lnTo>
                      <a:pt x="215" y="1258"/>
                    </a:lnTo>
                    <a:lnTo>
                      <a:pt x="248" y="1231"/>
                    </a:lnTo>
                    <a:lnTo>
                      <a:pt x="269" y="1221"/>
                    </a:lnTo>
                    <a:lnTo>
                      <a:pt x="288" y="1209"/>
                    </a:lnTo>
                    <a:lnTo>
                      <a:pt x="307" y="1201"/>
                    </a:lnTo>
                    <a:lnTo>
                      <a:pt x="329" y="1195"/>
                    </a:lnTo>
                    <a:lnTo>
                      <a:pt x="351" y="1190"/>
                    </a:lnTo>
                    <a:lnTo>
                      <a:pt x="374" y="1187"/>
                    </a:lnTo>
                    <a:lnTo>
                      <a:pt x="398" y="1187"/>
                    </a:lnTo>
                    <a:lnTo>
                      <a:pt x="423" y="1190"/>
                    </a:lnTo>
                    <a:lnTo>
                      <a:pt x="450" y="1195"/>
                    </a:lnTo>
                    <a:lnTo>
                      <a:pt x="479" y="1204"/>
                    </a:lnTo>
                    <a:lnTo>
                      <a:pt x="507" y="1217"/>
                    </a:lnTo>
                    <a:lnTo>
                      <a:pt x="536" y="1231"/>
                    </a:lnTo>
                    <a:lnTo>
                      <a:pt x="567" y="1253"/>
                    </a:lnTo>
                    <a:lnTo>
                      <a:pt x="598" y="1275"/>
                    </a:lnTo>
                    <a:lnTo>
                      <a:pt x="631" y="1305"/>
                    </a:lnTo>
                    <a:lnTo>
                      <a:pt x="664" y="1337"/>
                    </a:lnTo>
                    <a:lnTo>
                      <a:pt x="650" y="1311"/>
                    </a:lnTo>
                    <a:lnTo>
                      <a:pt x="636" y="1277"/>
                    </a:lnTo>
                    <a:lnTo>
                      <a:pt x="617" y="1234"/>
                    </a:lnTo>
                    <a:lnTo>
                      <a:pt x="600" y="1182"/>
                    </a:lnTo>
                    <a:lnTo>
                      <a:pt x="581" y="1119"/>
                    </a:lnTo>
                    <a:lnTo>
                      <a:pt x="562" y="1047"/>
                    </a:lnTo>
                    <a:lnTo>
                      <a:pt x="548" y="969"/>
                    </a:lnTo>
                    <a:lnTo>
                      <a:pt x="536" y="883"/>
                    </a:lnTo>
                    <a:lnTo>
                      <a:pt x="534" y="837"/>
                    </a:lnTo>
                    <a:lnTo>
                      <a:pt x="531" y="791"/>
                    </a:lnTo>
                    <a:lnTo>
                      <a:pt x="531" y="744"/>
                    </a:lnTo>
                    <a:lnTo>
                      <a:pt x="534" y="694"/>
                    </a:lnTo>
                    <a:lnTo>
                      <a:pt x="536" y="646"/>
                    </a:lnTo>
                    <a:lnTo>
                      <a:pt x="545" y="594"/>
                    </a:lnTo>
                    <a:lnTo>
                      <a:pt x="553" y="542"/>
                    </a:lnTo>
                    <a:lnTo>
                      <a:pt x="567" y="490"/>
                    </a:lnTo>
                    <a:lnTo>
                      <a:pt x="581" y="438"/>
                    </a:lnTo>
                    <a:lnTo>
                      <a:pt x="600" y="386"/>
                    </a:lnTo>
                    <a:lnTo>
                      <a:pt x="622" y="331"/>
                    </a:lnTo>
                    <a:lnTo>
                      <a:pt x="647" y="280"/>
                    </a:lnTo>
                    <a:lnTo>
                      <a:pt x="674" y="224"/>
                    </a:lnTo>
                    <a:lnTo>
                      <a:pt x="708" y="173"/>
                    </a:lnTo>
                    <a:lnTo>
                      <a:pt x="26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5" name="Freeform 287"/>
              <p:cNvSpPr>
                <a:spLocks/>
              </p:cNvSpPr>
              <p:nvPr/>
            </p:nvSpPr>
            <p:spPr bwMode="auto">
              <a:xfrm>
                <a:off x="3362" y="3153"/>
                <a:ext cx="90" cy="204"/>
              </a:xfrm>
              <a:custGeom>
                <a:avLst/>
                <a:gdLst/>
                <a:ahLst/>
                <a:cxnLst>
                  <a:cxn ang="0">
                    <a:pos x="255" y="27"/>
                  </a:cxn>
                  <a:cxn ang="0">
                    <a:pos x="133" y="334"/>
                  </a:cxn>
                  <a:cxn ang="0">
                    <a:pos x="62" y="571"/>
                  </a:cxn>
                  <a:cxn ang="0">
                    <a:pos x="12" y="834"/>
                  </a:cxn>
                  <a:cxn ang="0">
                    <a:pos x="0" y="1067"/>
                  </a:cxn>
                  <a:cxn ang="0">
                    <a:pos x="26" y="1231"/>
                  </a:cxn>
                  <a:cxn ang="0">
                    <a:pos x="81" y="1376"/>
                  </a:cxn>
                  <a:cxn ang="0">
                    <a:pos x="117" y="1425"/>
                  </a:cxn>
                  <a:cxn ang="0">
                    <a:pos x="128" y="1408"/>
                  </a:cxn>
                  <a:cxn ang="0">
                    <a:pos x="180" y="1326"/>
                  </a:cxn>
                  <a:cxn ang="0">
                    <a:pos x="250" y="1256"/>
                  </a:cxn>
                  <a:cxn ang="0">
                    <a:pos x="316" y="1217"/>
                  </a:cxn>
                  <a:cxn ang="0">
                    <a:pos x="397" y="1203"/>
                  </a:cxn>
                  <a:cxn ang="0">
                    <a:pos x="485" y="1220"/>
                  </a:cxn>
                  <a:cxn ang="0">
                    <a:pos x="590" y="1280"/>
                  </a:cxn>
                  <a:cxn ang="0">
                    <a:pos x="673" y="1353"/>
                  </a:cxn>
                  <a:cxn ang="0">
                    <a:pos x="678" y="1340"/>
                  </a:cxn>
                  <a:cxn ang="0">
                    <a:pos x="645" y="1263"/>
                  </a:cxn>
                  <a:cxn ang="0">
                    <a:pos x="581" y="1064"/>
                  </a:cxn>
                  <a:cxn ang="0">
                    <a:pos x="551" y="883"/>
                  </a:cxn>
                  <a:cxn ang="0">
                    <a:pos x="551" y="711"/>
                  </a:cxn>
                  <a:cxn ang="0">
                    <a:pos x="587" y="489"/>
                  </a:cxn>
                  <a:cxn ang="0">
                    <a:pos x="659" y="301"/>
                  </a:cxn>
                  <a:cxn ang="0">
                    <a:pos x="723" y="184"/>
                  </a:cxn>
                  <a:cxn ang="0">
                    <a:pos x="278" y="0"/>
                  </a:cxn>
                  <a:cxn ang="0">
                    <a:pos x="274" y="8"/>
                  </a:cxn>
                  <a:cxn ang="0">
                    <a:pos x="717" y="181"/>
                  </a:cxn>
                  <a:cxn ang="0">
                    <a:pos x="664" y="254"/>
                  </a:cxn>
                  <a:cxn ang="0">
                    <a:pos x="593" y="411"/>
                  </a:cxn>
                  <a:cxn ang="0">
                    <a:pos x="540" y="637"/>
                  </a:cxn>
                  <a:cxn ang="0">
                    <a:pos x="531" y="840"/>
                  </a:cxn>
                  <a:cxn ang="0">
                    <a:pos x="551" y="1007"/>
                  </a:cxn>
                  <a:cxn ang="0">
                    <a:pos x="598" y="1187"/>
                  </a:cxn>
                  <a:cxn ang="0">
                    <a:pos x="664" y="1348"/>
                  </a:cxn>
                  <a:cxn ang="0">
                    <a:pos x="640" y="1299"/>
                  </a:cxn>
                  <a:cxn ang="0">
                    <a:pos x="526" y="1220"/>
                  </a:cxn>
                  <a:cxn ang="0">
                    <a:pos x="426" y="1187"/>
                  </a:cxn>
                  <a:cxn ang="0">
                    <a:pos x="328" y="1195"/>
                  </a:cxn>
                  <a:cxn ang="0">
                    <a:pos x="244" y="1239"/>
                  </a:cxn>
                  <a:cxn ang="0">
                    <a:pos x="180" y="1299"/>
                  </a:cxn>
                  <a:cxn ang="0">
                    <a:pos x="114" y="1403"/>
                  </a:cxn>
                  <a:cxn ang="0">
                    <a:pos x="122" y="1411"/>
                  </a:cxn>
                  <a:cxn ang="0">
                    <a:pos x="56" y="1275"/>
                  </a:cxn>
                  <a:cxn ang="0">
                    <a:pos x="23" y="1121"/>
                  </a:cxn>
                  <a:cxn ang="0">
                    <a:pos x="19" y="924"/>
                  </a:cxn>
                  <a:cxn ang="0">
                    <a:pos x="59" y="662"/>
                  </a:cxn>
                  <a:cxn ang="0">
                    <a:pos x="125" y="413"/>
                  </a:cxn>
                  <a:cxn ang="0">
                    <a:pos x="241" y="104"/>
                  </a:cxn>
                  <a:cxn ang="0">
                    <a:pos x="274" y="8"/>
                  </a:cxn>
                </a:cxnLst>
                <a:rect l="0" t="0" r="r" b="b"/>
                <a:pathLst>
                  <a:path w="726" h="1425">
                    <a:moveTo>
                      <a:pt x="274" y="8"/>
                    </a:moveTo>
                    <a:lnTo>
                      <a:pt x="269" y="3"/>
                    </a:lnTo>
                    <a:lnTo>
                      <a:pt x="255" y="27"/>
                    </a:lnTo>
                    <a:lnTo>
                      <a:pt x="224" y="96"/>
                    </a:lnTo>
                    <a:lnTo>
                      <a:pt x="183" y="200"/>
                    </a:lnTo>
                    <a:lnTo>
                      <a:pt x="133" y="334"/>
                    </a:lnTo>
                    <a:lnTo>
                      <a:pt x="109" y="407"/>
                    </a:lnTo>
                    <a:lnTo>
                      <a:pt x="83" y="489"/>
                    </a:lnTo>
                    <a:lnTo>
                      <a:pt x="62" y="571"/>
                    </a:lnTo>
                    <a:lnTo>
                      <a:pt x="42" y="656"/>
                    </a:lnTo>
                    <a:lnTo>
                      <a:pt x="26" y="743"/>
                    </a:lnTo>
                    <a:lnTo>
                      <a:pt x="12" y="834"/>
                    </a:lnTo>
                    <a:lnTo>
                      <a:pt x="4" y="922"/>
                    </a:lnTo>
                    <a:lnTo>
                      <a:pt x="0" y="1009"/>
                    </a:lnTo>
                    <a:lnTo>
                      <a:pt x="0" y="1067"/>
                    </a:lnTo>
                    <a:lnTo>
                      <a:pt x="6" y="1121"/>
                    </a:lnTo>
                    <a:lnTo>
                      <a:pt x="14" y="1176"/>
                    </a:lnTo>
                    <a:lnTo>
                      <a:pt x="26" y="1231"/>
                    </a:lnTo>
                    <a:lnTo>
                      <a:pt x="40" y="1280"/>
                    </a:lnTo>
                    <a:lnTo>
                      <a:pt x="59" y="1329"/>
                    </a:lnTo>
                    <a:lnTo>
                      <a:pt x="81" y="1376"/>
                    </a:lnTo>
                    <a:lnTo>
                      <a:pt x="109" y="1420"/>
                    </a:lnTo>
                    <a:lnTo>
                      <a:pt x="111" y="1422"/>
                    </a:lnTo>
                    <a:lnTo>
                      <a:pt x="117" y="1425"/>
                    </a:lnTo>
                    <a:lnTo>
                      <a:pt x="119" y="1422"/>
                    </a:lnTo>
                    <a:lnTo>
                      <a:pt x="122" y="1420"/>
                    </a:lnTo>
                    <a:lnTo>
                      <a:pt x="128" y="1408"/>
                    </a:lnTo>
                    <a:lnTo>
                      <a:pt x="138" y="1389"/>
                    </a:lnTo>
                    <a:lnTo>
                      <a:pt x="155" y="1360"/>
                    </a:lnTo>
                    <a:lnTo>
                      <a:pt x="180" y="1326"/>
                    </a:lnTo>
                    <a:lnTo>
                      <a:pt x="211" y="1290"/>
                    </a:lnTo>
                    <a:lnTo>
                      <a:pt x="230" y="1272"/>
                    </a:lnTo>
                    <a:lnTo>
                      <a:pt x="250" y="1256"/>
                    </a:lnTo>
                    <a:lnTo>
                      <a:pt x="269" y="1242"/>
                    </a:lnTo>
                    <a:lnTo>
                      <a:pt x="291" y="1229"/>
                    </a:lnTo>
                    <a:lnTo>
                      <a:pt x="316" y="1217"/>
                    </a:lnTo>
                    <a:lnTo>
                      <a:pt x="341" y="1209"/>
                    </a:lnTo>
                    <a:lnTo>
                      <a:pt x="369" y="1203"/>
                    </a:lnTo>
                    <a:lnTo>
                      <a:pt x="397" y="1203"/>
                    </a:lnTo>
                    <a:lnTo>
                      <a:pt x="424" y="1203"/>
                    </a:lnTo>
                    <a:lnTo>
                      <a:pt x="454" y="1209"/>
                    </a:lnTo>
                    <a:lnTo>
                      <a:pt x="485" y="1220"/>
                    </a:lnTo>
                    <a:lnTo>
                      <a:pt x="518" y="1236"/>
                    </a:lnTo>
                    <a:lnTo>
                      <a:pt x="554" y="1256"/>
                    </a:lnTo>
                    <a:lnTo>
                      <a:pt x="590" y="1280"/>
                    </a:lnTo>
                    <a:lnTo>
                      <a:pt x="626" y="1313"/>
                    </a:lnTo>
                    <a:lnTo>
                      <a:pt x="667" y="1351"/>
                    </a:lnTo>
                    <a:lnTo>
                      <a:pt x="673" y="1353"/>
                    </a:lnTo>
                    <a:lnTo>
                      <a:pt x="678" y="1351"/>
                    </a:lnTo>
                    <a:lnTo>
                      <a:pt x="681" y="1345"/>
                    </a:lnTo>
                    <a:lnTo>
                      <a:pt x="678" y="1340"/>
                    </a:lnTo>
                    <a:lnTo>
                      <a:pt x="673" y="1329"/>
                    </a:lnTo>
                    <a:lnTo>
                      <a:pt x="662" y="1304"/>
                    </a:lnTo>
                    <a:lnTo>
                      <a:pt x="645" y="1263"/>
                    </a:lnTo>
                    <a:lnTo>
                      <a:pt x="623" y="1209"/>
                    </a:lnTo>
                    <a:lnTo>
                      <a:pt x="601" y="1140"/>
                    </a:lnTo>
                    <a:lnTo>
                      <a:pt x="581" y="1064"/>
                    </a:lnTo>
                    <a:lnTo>
                      <a:pt x="565" y="977"/>
                    </a:lnTo>
                    <a:lnTo>
                      <a:pt x="557" y="930"/>
                    </a:lnTo>
                    <a:lnTo>
                      <a:pt x="551" y="883"/>
                    </a:lnTo>
                    <a:lnTo>
                      <a:pt x="548" y="832"/>
                    </a:lnTo>
                    <a:lnTo>
                      <a:pt x="548" y="779"/>
                    </a:lnTo>
                    <a:lnTo>
                      <a:pt x="551" y="711"/>
                    </a:lnTo>
                    <a:lnTo>
                      <a:pt x="557" y="641"/>
                    </a:lnTo>
                    <a:lnTo>
                      <a:pt x="568" y="566"/>
                    </a:lnTo>
                    <a:lnTo>
                      <a:pt x="587" y="489"/>
                    </a:lnTo>
                    <a:lnTo>
                      <a:pt x="609" y="416"/>
                    </a:lnTo>
                    <a:lnTo>
                      <a:pt x="640" y="339"/>
                    </a:lnTo>
                    <a:lnTo>
                      <a:pt x="659" y="301"/>
                    </a:lnTo>
                    <a:lnTo>
                      <a:pt x="678" y="260"/>
                    </a:lnTo>
                    <a:lnTo>
                      <a:pt x="700" y="222"/>
                    </a:lnTo>
                    <a:lnTo>
                      <a:pt x="723" y="184"/>
                    </a:lnTo>
                    <a:lnTo>
                      <a:pt x="726" y="177"/>
                    </a:lnTo>
                    <a:lnTo>
                      <a:pt x="719" y="172"/>
                    </a:lnTo>
                    <a:lnTo>
                      <a:pt x="278" y="0"/>
                    </a:lnTo>
                    <a:lnTo>
                      <a:pt x="271" y="0"/>
                    </a:lnTo>
                    <a:lnTo>
                      <a:pt x="269" y="3"/>
                    </a:lnTo>
                    <a:lnTo>
                      <a:pt x="274" y="8"/>
                    </a:lnTo>
                    <a:lnTo>
                      <a:pt x="271" y="14"/>
                    </a:lnTo>
                    <a:lnTo>
                      <a:pt x="714" y="186"/>
                    </a:lnTo>
                    <a:lnTo>
                      <a:pt x="717" y="181"/>
                    </a:lnTo>
                    <a:lnTo>
                      <a:pt x="709" y="175"/>
                    </a:lnTo>
                    <a:lnTo>
                      <a:pt x="687" y="213"/>
                    </a:lnTo>
                    <a:lnTo>
                      <a:pt x="664" y="254"/>
                    </a:lnTo>
                    <a:lnTo>
                      <a:pt x="642" y="293"/>
                    </a:lnTo>
                    <a:lnTo>
                      <a:pt x="626" y="331"/>
                    </a:lnTo>
                    <a:lnTo>
                      <a:pt x="593" y="411"/>
                    </a:lnTo>
                    <a:lnTo>
                      <a:pt x="571" y="487"/>
                    </a:lnTo>
                    <a:lnTo>
                      <a:pt x="551" y="564"/>
                    </a:lnTo>
                    <a:lnTo>
                      <a:pt x="540" y="637"/>
                    </a:lnTo>
                    <a:lnTo>
                      <a:pt x="535" y="709"/>
                    </a:lnTo>
                    <a:lnTo>
                      <a:pt x="531" y="779"/>
                    </a:lnTo>
                    <a:lnTo>
                      <a:pt x="531" y="840"/>
                    </a:lnTo>
                    <a:lnTo>
                      <a:pt x="537" y="897"/>
                    </a:lnTo>
                    <a:lnTo>
                      <a:pt x="543" y="951"/>
                    </a:lnTo>
                    <a:lnTo>
                      <a:pt x="551" y="1007"/>
                    </a:lnTo>
                    <a:lnTo>
                      <a:pt x="562" y="1055"/>
                    </a:lnTo>
                    <a:lnTo>
                      <a:pt x="573" y="1103"/>
                    </a:lnTo>
                    <a:lnTo>
                      <a:pt x="598" y="1187"/>
                    </a:lnTo>
                    <a:lnTo>
                      <a:pt x="623" y="1256"/>
                    </a:lnTo>
                    <a:lnTo>
                      <a:pt x="645" y="1304"/>
                    </a:lnTo>
                    <a:lnTo>
                      <a:pt x="664" y="1348"/>
                    </a:lnTo>
                    <a:lnTo>
                      <a:pt x="673" y="1345"/>
                    </a:lnTo>
                    <a:lnTo>
                      <a:pt x="678" y="1340"/>
                    </a:lnTo>
                    <a:lnTo>
                      <a:pt x="640" y="1299"/>
                    </a:lnTo>
                    <a:lnTo>
                      <a:pt x="601" y="1269"/>
                    </a:lnTo>
                    <a:lnTo>
                      <a:pt x="562" y="1242"/>
                    </a:lnTo>
                    <a:lnTo>
                      <a:pt x="526" y="1220"/>
                    </a:lnTo>
                    <a:lnTo>
                      <a:pt x="490" y="1206"/>
                    </a:lnTo>
                    <a:lnTo>
                      <a:pt x="457" y="1195"/>
                    </a:lnTo>
                    <a:lnTo>
                      <a:pt x="426" y="1187"/>
                    </a:lnTo>
                    <a:lnTo>
                      <a:pt x="397" y="1187"/>
                    </a:lnTo>
                    <a:lnTo>
                      <a:pt x="360" y="1190"/>
                    </a:lnTo>
                    <a:lnTo>
                      <a:pt x="328" y="1195"/>
                    </a:lnTo>
                    <a:lnTo>
                      <a:pt x="299" y="1206"/>
                    </a:lnTo>
                    <a:lnTo>
                      <a:pt x="269" y="1222"/>
                    </a:lnTo>
                    <a:lnTo>
                      <a:pt x="244" y="1239"/>
                    </a:lnTo>
                    <a:lnTo>
                      <a:pt x="222" y="1258"/>
                    </a:lnTo>
                    <a:lnTo>
                      <a:pt x="200" y="1277"/>
                    </a:lnTo>
                    <a:lnTo>
                      <a:pt x="180" y="1299"/>
                    </a:lnTo>
                    <a:lnTo>
                      <a:pt x="150" y="1340"/>
                    </a:lnTo>
                    <a:lnTo>
                      <a:pt x="125" y="1376"/>
                    </a:lnTo>
                    <a:lnTo>
                      <a:pt x="114" y="1403"/>
                    </a:lnTo>
                    <a:lnTo>
                      <a:pt x="109" y="1411"/>
                    </a:lnTo>
                    <a:lnTo>
                      <a:pt x="117" y="1416"/>
                    </a:lnTo>
                    <a:lnTo>
                      <a:pt x="122" y="1411"/>
                    </a:lnTo>
                    <a:lnTo>
                      <a:pt x="95" y="1367"/>
                    </a:lnTo>
                    <a:lnTo>
                      <a:pt x="73" y="1324"/>
                    </a:lnTo>
                    <a:lnTo>
                      <a:pt x="56" y="1275"/>
                    </a:lnTo>
                    <a:lnTo>
                      <a:pt x="42" y="1225"/>
                    </a:lnTo>
                    <a:lnTo>
                      <a:pt x="31" y="1173"/>
                    </a:lnTo>
                    <a:lnTo>
                      <a:pt x="23" y="1121"/>
                    </a:lnTo>
                    <a:lnTo>
                      <a:pt x="17" y="1067"/>
                    </a:lnTo>
                    <a:lnTo>
                      <a:pt x="17" y="1009"/>
                    </a:lnTo>
                    <a:lnTo>
                      <a:pt x="19" y="924"/>
                    </a:lnTo>
                    <a:lnTo>
                      <a:pt x="28" y="837"/>
                    </a:lnTo>
                    <a:lnTo>
                      <a:pt x="42" y="747"/>
                    </a:lnTo>
                    <a:lnTo>
                      <a:pt x="59" y="662"/>
                    </a:lnTo>
                    <a:lnTo>
                      <a:pt x="78" y="574"/>
                    </a:lnTo>
                    <a:lnTo>
                      <a:pt x="100" y="492"/>
                    </a:lnTo>
                    <a:lnTo>
                      <a:pt x="125" y="413"/>
                    </a:lnTo>
                    <a:lnTo>
                      <a:pt x="150" y="339"/>
                    </a:lnTo>
                    <a:lnTo>
                      <a:pt x="200" y="205"/>
                    </a:lnTo>
                    <a:lnTo>
                      <a:pt x="241" y="104"/>
                    </a:lnTo>
                    <a:lnTo>
                      <a:pt x="271" y="36"/>
                    </a:lnTo>
                    <a:lnTo>
                      <a:pt x="283" y="11"/>
                    </a:lnTo>
                    <a:lnTo>
                      <a:pt x="274" y="8"/>
                    </a:lnTo>
                    <a:lnTo>
                      <a:pt x="271" y="14"/>
                    </a:lnTo>
                    <a:lnTo>
                      <a:pt x="274" y="8"/>
                    </a:lnTo>
                    <a:close/>
                  </a:path>
                </a:pathLst>
              </a:custGeom>
              <a:solidFill>
                <a:srgbClr val="773F2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6" name="Freeform 288"/>
              <p:cNvSpPr>
                <a:spLocks/>
              </p:cNvSpPr>
              <p:nvPr/>
            </p:nvSpPr>
            <p:spPr bwMode="auto">
              <a:xfrm>
                <a:off x="3364" y="3173"/>
                <a:ext cx="78" cy="180"/>
              </a:xfrm>
              <a:custGeom>
                <a:avLst/>
                <a:gdLst/>
                <a:ahLst/>
                <a:cxnLst>
                  <a:cxn ang="0">
                    <a:pos x="171" y="92"/>
                  </a:cxn>
                  <a:cxn ang="0">
                    <a:pos x="108" y="273"/>
                  </a:cxn>
                  <a:cxn ang="0">
                    <a:pos x="61" y="434"/>
                  </a:cxn>
                  <a:cxn ang="0">
                    <a:pos x="25" y="607"/>
                  </a:cxn>
                  <a:cxn ang="0">
                    <a:pos x="2" y="784"/>
                  </a:cxn>
                  <a:cxn ang="0">
                    <a:pos x="0" y="924"/>
                  </a:cxn>
                  <a:cxn ang="0">
                    <a:pos x="11" y="1028"/>
                  </a:cxn>
                  <a:cxn ang="0">
                    <a:pos x="36" y="1126"/>
                  </a:cxn>
                  <a:cxn ang="0">
                    <a:pos x="72" y="1217"/>
                  </a:cxn>
                  <a:cxn ang="0">
                    <a:pos x="121" y="1217"/>
                  </a:cxn>
                  <a:cxn ang="0">
                    <a:pos x="163" y="1159"/>
                  </a:cxn>
                  <a:cxn ang="0">
                    <a:pos x="205" y="1118"/>
                  </a:cxn>
                  <a:cxn ang="0">
                    <a:pos x="252" y="1082"/>
                  </a:cxn>
                  <a:cxn ang="0">
                    <a:pos x="311" y="1055"/>
                  </a:cxn>
                  <a:cxn ang="0">
                    <a:pos x="380" y="1047"/>
                  </a:cxn>
                  <a:cxn ang="0">
                    <a:pos x="435" y="1053"/>
                  </a:cxn>
                  <a:cxn ang="0">
                    <a:pos x="495" y="1074"/>
                  </a:cxn>
                  <a:cxn ang="0">
                    <a:pos x="559" y="1110"/>
                  </a:cxn>
                  <a:cxn ang="0">
                    <a:pos x="625" y="1164"/>
                  </a:cxn>
                  <a:cxn ang="0">
                    <a:pos x="590" y="1099"/>
                  </a:cxn>
                  <a:cxn ang="0">
                    <a:pos x="548" y="1012"/>
                  </a:cxn>
                  <a:cxn ang="0">
                    <a:pos x="506" y="902"/>
                  </a:cxn>
                  <a:cxn ang="0">
                    <a:pos x="476" y="774"/>
                  </a:cxn>
                  <a:cxn ang="0">
                    <a:pos x="459" y="623"/>
                  </a:cxn>
                  <a:cxn ang="0">
                    <a:pos x="465" y="503"/>
                  </a:cxn>
                  <a:cxn ang="0">
                    <a:pos x="476" y="415"/>
                  </a:cxn>
                  <a:cxn ang="0">
                    <a:pos x="495" y="325"/>
                  </a:cxn>
                  <a:cxn ang="0">
                    <a:pos x="523" y="235"/>
                  </a:cxn>
                  <a:cxn ang="0">
                    <a:pos x="562" y="139"/>
                  </a:cxn>
                  <a:cxn ang="0">
                    <a:pos x="482" y="16"/>
                  </a:cxn>
                  <a:cxn ang="0">
                    <a:pos x="254" y="68"/>
                  </a:cxn>
                  <a:cxn ang="0">
                    <a:pos x="249" y="65"/>
                  </a:cxn>
                </a:cxnLst>
                <a:rect l="0" t="0" r="r" b="b"/>
                <a:pathLst>
                  <a:path w="625" h="1261">
                    <a:moveTo>
                      <a:pt x="207" y="0"/>
                    </a:moveTo>
                    <a:lnTo>
                      <a:pt x="171" y="92"/>
                    </a:lnTo>
                    <a:lnTo>
                      <a:pt x="133" y="199"/>
                    </a:lnTo>
                    <a:lnTo>
                      <a:pt x="108" y="273"/>
                    </a:lnTo>
                    <a:lnTo>
                      <a:pt x="83" y="352"/>
                    </a:lnTo>
                    <a:lnTo>
                      <a:pt x="61" y="434"/>
                    </a:lnTo>
                    <a:lnTo>
                      <a:pt x="42" y="522"/>
                    </a:lnTo>
                    <a:lnTo>
                      <a:pt x="25" y="607"/>
                    </a:lnTo>
                    <a:lnTo>
                      <a:pt x="11" y="697"/>
                    </a:lnTo>
                    <a:lnTo>
                      <a:pt x="2" y="784"/>
                    </a:lnTo>
                    <a:lnTo>
                      <a:pt x="0" y="869"/>
                    </a:lnTo>
                    <a:lnTo>
                      <a:pt x="0" y="924"/>
                    </a:lnTo>
                    <a:lnTo>
                      <a:pt x="6" y="976"/>
                    </a:lnTo>
                    <a:lnTo>
                      <a:pt x="11" y="1028"/>
                    </a:lnTo>
                    <a:lnTo>
                      <a:pt x="23" y="1080"/>
                    </a:lnTo>
                    <a:lnTo>
                      <a:pt x="36" y="1126"/>
                    </a:lnTo>
                    <a:lnTo>
                      <a:pt x="52" y="1173"/>
                    </a:lnTo>
                    <a:lnTo>
                      <a:pt x="72" y="1217"/>
                    </a:lnTo>
                    <a:lnTo>
                      <a:pt x="97" y="1261"/>
                    </a:lnTo>
                    <a:lnTo>
                      <a:pt x="121" y="1217"/>
                    </a:lnTo>
                    <a:lnTo>
                      <a:pt x="142" y="1189"/>
                    </a:lnTo>
                    <a:lnTo>
                      <a:pt x="163" y="1159"/>
                    </a:lnTo>
                    <a:lnTo>
                      <a:pt x="183" y="1137"/>
                    </a:lnTo>
                    <a:lnTo>
                      <a:pt x="205" y="1118"/>
                    </a:lnTo>
                    <a:lnTo>
                      <a:pt x="227" y="1099"/>
                    </a:lnTo>
                    <a:lnTo>
                      <a:pt x="252" y="1082"/>
                    </a:lnTo>
                    <a:lnTo>
                      <a:pt x="282" y="1066"/>
                    </a:lnTo>
                    <a:lnTo>
                      <a:pt x="311" y="1055"/>
                    </a:lnTo>
                    <a:lnTo>
                      <a:pt x="343" y="1050"/>
                    </a:lnTo>
                    <a:lnTo>
                      <a:pt x="380" y="1047"/>
                    </a:lnTo>
                    <a:lnTo>
                      <a:pt x="407" y="1047"/>
                    </a:lnTo>
                    <a:lnTo>
                      <a:pt x="435" y="1053"/>
                    </a:lnTo>
                    <a:lnTo>
                      <a:pt x="465" y="1060"/>
                    </a:lnTo>
                    <a:lnTo>
                      <a:pt x="495" y="1074"/>
                    </a:lnTo>
                    <a:lnTo>
                      <a:pt x="526" y="1091"/>
                    </a:lnTo>
                    <a:lnTo>
                      <a:pt x="559" y="1110"/>
                    </a:lnTo>
                    <a:lnTo>
                      <a:pt x="592" y="1135"/>
                    </a:lnTo>
                    <a:lnTo>
                      <a:pt x="625" y="1164"/>
                    </a:lnTo>
                    <a:lnTo>
                      <a:pt x="625" y="1162"/>
                    </a:lnTo>
                    <a:lnTo>
                      <a:pt x="590" y="1099"/>
                    </a:lnTo>
                    <a:lnTo>
                      <a:pt x="568" y="1058"/>
                    </a:lnTo>
                    <a:lnTo>
                      <a:pt x="548" y="1012"/>
                    </a:lnTo>
                    <a:lnTo>
                      <a:pt x="526" y="959"/>
                    </a:lnTo>
                    <a:lnTo>
                      <a:pt x="506" y="902"/>
                    </a:lnTo>
                    <a:lnTo>
                      <a:pt x="490" y="840"/>
                    </a:lnTo>
                    <a:lnTo>
                      <a:pt x="476" y="774"/>
                    </a:lnTo>
                    <a:lnTo>
                      <a:pt x="465" y="700"/>
                    </a:lnTo>
                    <a:lnTo>
                      <a:pt x="459" y="623"/>
                    </a:lnTo>
                    <a:lnTo>
                      <a:pt x="462" y="544"/>
                    </a:lnTo>
                    <a:lnTo>
                      <a:pt x="465" y="503"/>
                    </a:lnTo>
                    <a:lnTo>
                      <a:pt x="468" y="459"/>
                    </a:lnTo>
                    <a:lnTo>
                      <a:pt x="476" y="415"/>
                    </a:lnTo>
                    <a:lnTo>
                      <a:pt x="485" y="371"/>
                    </a:lnTo>
                    <a:lnTo>
                      <a:pt x="495" y="325"/>
                    </a:lnTo>
                    <a:lnTo>
                      <a:pt x="506" y="281"/>
                    </a:lnTo>
                    <a:lnTo>
                      <a:pt x="523" y="235"/>
                    </a:lnTo>
                    <a:lnTo>
                      <a:pt x="540" y="186"/>
                    </a:lnTo>
                    <a:lnTo>
                      <a:pt x="562" y="139"/>
                    </a:lnTo>
                    <a:lnTo>
                      <a:pt x="584" y="90"/>
                    </a:lnTo>
                    <a:lnTo>
                      <a:pt x="482" y="16"/>
                    </a:lnTo>
                    <a:lnTo>
                      <a:pt x="257" y="68"/>
                    </a:lnTo>
                    <a:lnTo>
                      <a:pt x="254" y="68"/>
                    </a:lnTo>
                    <a:lnTo>
                      <a:pt x="252" y="68"/>
                    </a:lnTo>
                    <a:lnTo>
                      <a:pt x="249" y="65"/>
                    </a:lnTo>
                    <a:lnTo>
                      <a:pt x="207" y="0"/>
                    </a:lnTo>
                    <a:close/>
                  </a:path>
                </a:pathLst>
              </a:custGeom>
              <a:solidFill>
                <a:srgbClr val="96CB6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7" name="Freeform 289"/>
              <p:cNvSpPr>
                <a:spLocks/>
              </p:cNvSpPr>
              <p:nvPr/>
            </p:nvSpPr>
            <p:spPr bwMode="auto">
              <a:xfrm>
                <a:off x="3363" y="3172"/>
                <a:ext cx="83" cy="183"/>
              </a:xfrm>
              <a:custGeom>
                <a:avLst/>
                <a:gdLst/>
                <a:ahLst/>
                <a:cxnLst>
                  <a:cxn ang="0">
                    <a:pos x="163" y="121"/>
                  </a:cxn>
                  <a:cxn ang="0">
                    <a:pos x="110" y="268"/>
                  </a:cxn>
                  <a:cxn ang="0">
                    <a:pos x="64" y="435"/>
                  </a:cxn>
                  <a:cxn ang="0">
                    <a:pos x="24" y="616"/>
                  </a:cxn>
                  <a:cxn ang="0">
                    <a:pos x="3" y="799"/>
                  </a:cxn>
                  <a:cxn ang="0">
                    <a:pos x="0" y="933"/>
                  </a:cxn>
                  <a:cxn ang="0">
                    <a:pos x="8" y="1018"/>
                  </a:cxn>
                  <a:cxn ang="0">
                    <a:pos x="24" y="1103"/>
                  </a:cxn>
                  <a:cxn ang="0">
                    <a:pos x="50" y="1179"/>
                  </a:cxn>
                  <a:cxn ang="0">
                    <a:pos x="86" y="1250"/>
                  </a:cxn>
                  <a:cxn ang="0">
                    <a:pos x="124" y="1250"/>
                  </a:cxn>
                  <a:cxn ang="0">
                    <a:pos x="177" y="1173"/>
                  </a:cxn>
                  <a:cxn ang="0">
                    <a:pos x="219" y="1132"/>
                  </a:cxn>
                  <a:cxn ang="0">
                    <a:pos x="265" y="1098"/>
                  </a:cxn>
                  <a:cxn ang="0">
                    <a:pos x="321" y="1072"/>
                  </a:cxn>
                  <a:cxn ang="0">
                    <a:pos x="388" y="1064"/>
                  </a:cxn>
                  <a:cxn ang="0">
                    <a:pos x="448" y="1072"/>
                  </a:cxn>
                  <a:cxn ang="0">
                    <a:pos x="514" y="1098"/>
                  </a:cxn>
                  <a:cxn ang="0">
                    <a:pos x="586" y="1144"/>
                  </a:cxn>
                  <a:cxn ang="0">
                    <a:pos x="664" y="1214"/>
                  </a:cxn>
                  <a:cxn ang="0">
                    <a:pos x="633" y="1171"/>
                  </a:cxn>
                  <a:cxn ang="0">
                    <a:pos x="600" y="1144"/>
                  </a:cxn>
                  <a:cxn ang="0">
                    <a:pos x="534" y="1100"/>
                  </a:cxn>
                  <a:cxn ang="0">
                    <a:pos x="473" y="1069"/>
                  </a:cxn>
                  <a:cxn ang="0">
                    <a:pos x="415" y="1056"/>
                  </a:cxn>
                  <a:cxn ang="0">
                    <a:pos x="351" y="1059"/>
                  </a:cxn>
                  <a:cxn ang="0">
                    <a:pos x="290" y="1075"/>
                  </a:cxn>
                  <a:cxn ang="0">
                    <a:pos x="235" y="1108"/>
                  </a:cxn>
                  <a:cxn ang="0">
                    <a:pos x="191" y="1146"/>
                  </a:cxn>
                  <a:cxn ang="0">
                    <a:pos x="150" y="1198"/>
                  </a:cxn>
                  <a:cxn ang="0">
                    <a:pos x="105" y="1270"/>
                  </a:cxn>
                  <a:cxn ang="0">
                    <a:pos x="60" y="1182"/>
                  </a:cxn>
                  <a:cxn ang="0">
                    <a:pos x="31" y="1089"/>
                  </a:cxn>
                  <a:cxn ang="0">
                    <a:pos x="14" y="985"/>
                  </a:cxn>
                  <a:cxn ang="0">
                    <a:pos x="8" y="878"/>
                  </a:cxn>
                  <a:cxn ang="0">
                    <a:pos x="19" y="706"/>
                  </a:cxn>
                  <a:cxn ang="0">
                    <a:pos x="50" y="531"/>
                  </a:cxn>
                  <a:cxn ang="0">
                    <a:pos x="91" y="361"/>
                  </a:cxn>
                  <a:cxn ang="0">
                    <a:pos x="141" y="208"/>
                  </a:cxn>
                  <a:cxn ang="0">
                    <a:pos x="215" y="9"/>
                  </a:cxn>
                </a:cxnLst>
                <a:rect l="0" t="0" r="r" b="b"/>
                <a:pathLst>
                  <a:path w="664" h="1285">
                    <a:moveTo>
                      <a:pt x="210" y="0"/>
                    </a:moveTo>
                    <a:lnTo>
                      <a:pt x="163" y="121"/>
                    </a:lnTo>
                    <a:lnTo>
                      <a:pt x="138" y="191"/>
                    </a:lnTo>
                    <a:lnTo>
                      <a:pt x="110" y="268"/>
                    </a:lnTo>
                    <a:lnTo>
                      <a:pt x="86" y="350"/>
                    </a:lnTo>
                    <a:lnTo>
                      <a:pt x="64" y="435"/>
                    </a:lnTo>
                    <a:lnTo>
                      <a:pt x="41" y="525"/>
                    </a:lnTo>
                    <a:lnTo>
                      <a:pt x="24" y="616"/>
                    </a:lnTo>
                    <a:lnTo>
                      <a:pt x="10" y="706"/>
                    </a:lnTo>
                    <a:lnTo>
                      <a:pt x="3" y="799"/>
                    </a:lnTo>
                    <a:lnTo>
                      <a:pt x="0" y="890"/>
                    </a:lnTo>
                    <a:lnTo>
                      <a:pt x="0" y="933"/>
                    </a:lnTo>
                    <a:lnTo>
                      <a:pt x="3" y="977"/>
                    </a:lnTo>
                    <a:lnTo>
                      <a:pt x="8" y="1018"/>
                    </a:lnTo>
                    <a:lnTo>
                      <a:pt x="17" y="1062"/>
                    </a:lnTo>
                    <a:lnTo>
                      <a:pt x="24" y="1103"/>
                    </a:lnTo>
                    <a:lnTo>
                      <a:pt x="36" y="1141"/>
                    </a:lnTo>
                    <a:lnTo>
                      <a:pt x="50" y="1179"/>
                    </a:lnTo>
                    <a:lnTo>
                      <a:pt x="66" y="1217"/>
                    </a:lnTo>
                    <a:lnTo>
                      <a:pt x="86" y="1250"/>
                    </a:lnTo>
                    <a:lnTo>
                      <a:pt x="108" y="1285"/>
                    </a:lnTo>
                    <a:lnTo>
                      <a:pt x="124" y="1250"/>
                    </a:lnTo>
                    <a:lnTo>
                      <a:pt x="146" y="1214"/>
                    </a:lnTo>
                    <a:lnTo>
                      <a:pt x="177" y="1173"/>
                    </a:lnTo>
                    <a:lnTo>
                      <a:pt x="196" y="1154"/>
                    </a:lnTo>
                    <a:lnTo>
                      <a:pt x="219" y="1132"/>
                    </a:lnTo>
                    <a:lnTo>
                      <a:pt x="241" y="1113"/>
                    </a:lnTo>
                    <a:lnTo>
                      <a:pt x="265" y="1098"/>
                    </a:lnTo>
                    <a:lnTo>
                      <a:pt x="293" y="1083"/>
                    </a:lnTo>
                    <a:lnTo>
                      <a:pt x="321" y="1072"/>
                    </a:lnTo>
                    <a:lnTo>
                      <a:pt x="354" y="1067"/>
                    </a:lnTo>
                    <a:lnTo>
                      <a:pt x="388" y="1064"/>
                    </a:lnTo>
                    <a:lnTo>
                      <a:pt x="415" y="1064"/>
                    </a:lnTo>
                    <a:lnTo>
                      <a:pt x="448" y="1072"/>
                    </a:lnTo>
                    <a:lnTo>
                      <a:pt x="479" y="1081"/>
                    </a:lnTo>
                    <a:lnTo>
                      <a:pt x="514" y="1098"/>
                    </a:lnTo>
                    <a:lnTo>
                      <a:pt x="548" y="1116"/>
                    </a:lnTo>
                    <a:lnTo>
                      <a:pt x="586" y="1144"/>
                    </a:lnTo>
                    <a:lnTo>
                      <a:pt x="625" y="1176"/>
                    </a:lnTo>
                    <a:lnTo>
                      <a:pt x="664" y="1214"/>
                    </a:lnTo>
                    <a:lnTo>
                      <a:pt x="655" y="1204"/>
                    </a:lnTo>
                    <a:lnTo>
                      <a:pt x="633" y="1171"/>
                    </a:lnTo>
                    <a:lnTo>
                      <a:pt x="633" y="1173"/>
                    </a:lnTo>
                    <a:lnTo>
                      <a:pt x="600" y="1144"/>
                    </a:lnTo>
                    <a:lnTo>
                      <a:pt x="567" y="1119"/>
                    </a:lnTo>
                    <a:lnTo>
                      <a:pt x="534" y="1100"/>
                    </a:lnTo>
                    <a:lnTo>
                      <a:pt x="503" y="1083"/>
                    </a:lnTo>
                    <a:lnTo>
                      <a:pt x="473" y="1069"/>
                    </a:lnTo>
                    <a:lnTo>
                      <a:pt x="443" y="1062"/>
                    </a:lnTo>
                    <a:lnTo>
                      <a:pt x="415" y="1056"/>
                    </a:lnTo>
                    <a:lnTo>
                      <a:pt x="388" y="1056"/>
                    </a:lnTo>
                    <a:lnTo>
                      <a:pt x="351" y="1059"/>
                    </a:lnTo>
                    <a:lnTo>
                      <a:pt x="319" y="1064"/>
                    </a:lnTo>
                    <a:lnTo>
                      <a:pt x="290" y="1075"/>
                    </a:lnTo>
                    <a:lnTo>
                      <a:pt x="260" y="1091"/>
                    </a:lnTo>
                    <a:lnTo>
                      <a:pt x="235" y="1108"/>
                    </a:lnTo>
                    <a:lnTo>
                      <a:pt x="213" y="1127"/>
                    </a:lnTo>
                    <a:lnTo>
                      <a:pt x="191" y="1146"/>
                    </a:lnTo>
                    <a:lnTo>
                      <a:pt x="171" y="1168"/>
                    </a:lnTo>
                    <a:lnTo>
                      <a:pt x="150" y="1198"/>
                    </a:lnTo>
                    <a:lnTo>
                      <a:pt x="129" y="1226"/>
                    </a:lnTo>
                    <a:lnTo>
                      <a:pt x="105" y="1270"/>
                    </a:lnTo>
                    <a:lnTo>
                      <a:pt x="80" y="1226"/>
                    </a:lnTo>
                    <a:lnTo>
                      <a:pt x="60" y="1182"/>
                    </a:lnTo>
                    <a:lnTo>
                      <a:pt x="44" y="1135"/>
                    </a:lnTo>
                    <a:lnTo>
                      <a:pt x="31" y="1089"/>
                    </a:lnTo>
                    <a:lnTo>
                      <a:pt x="19" y="1037"/>
                    </a:lnTo>
                    <a:lnTo>
                      <a:pt x="14" y="985"/>
                    </a:lnTo>
                    <a:lnTo>
                      <a:pt x="8" y="933"/>
                    </a:lnTo>
                    <a:lnTo>
                      <a:pt x="8" y="878"/>
                    </a:lnTo>
                    <a:lnTo>
                      <a:pt x="10" y="793"/>
                    </a:lnTo>
                    <a:lnTo>
                      <a:pt x="19" y="706"/>
                    </a:lnTo>
                    <a:lnTo>
                      <a:pt x="33" y="616"/>
                    </a:lnTo>
                    <a:lnTo>
                      <a:pt x="50" y="531"/>
                    </a:lnTo>
                    <a:lnTo>
                      <a:pt x="69" y="443"/>
                    </a:lnTo>
                    <a:lnTo>
                      <a:pt x="91" y="361"/>
                    </a:lnTo>
                    <a:lnTo>
                      <a:pt x="116" y="282"/>
                    </a:lnTo>
                    <a:lnTo>
                      <a:pt x="141" y="208"/>
                    </a:lnTo>
                    <a:lnTo>
                      <a:pt x="179" y="101"/>
                    </a:lnTo>
                    <a:lnTo>
                      <a:pt x="215" y="9"/>
                    </a:lnTo>
                    <a:lnTo>
                      <a:pt x="210" y="0"/>
                    </a:lnTo>
                    <a:close/>
                  </a:path>
                </a:pathLst>
              </a:custGeom>
              <a:solidFill>
                <a:srgbClr val="46382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8" name="Freeform 290"/>
              <p:cNvSpPr>
                <a:spLocks/>
              </p:cNvSpPr>
              <p:nvPr/>
            </p:nvSpPr>
            <p:spPr bwMode="auto">
              <a:xfrm>
                <a:off x="3446" y="3153"/>
                <a:ext cx="137" cy="194"/>
              </a:xfrm>
              <a:custGeom>
                <a:avLst/>
                <a:gdLst/>
                <a:ahLst/>
                <a:cxnLst>
                  <a:cxn ang="0">
                    <a:pos x="7" y="150"/>
                  </a:cxn>
                  <a:cxn ang="0">
                    <a:pos x="52" y="355"/>
                  </a:cxn>
                  <a:cxn ang="0">
                    <a:pos x="107" y="552"/>
                  </a:cxn>
                  <a:cxn ang="0">
                    <a:pos x="188" y="766"/>
                  </a:cxn>
                  <a:cxn ang="0">
                    <a:pos x="235" y="875"/>
                  </a:cxn>
                  <a:cxn ang="0">
                    <a:pos x="290" y="979"/>
                  </a:cxn>
                  <a:cxn ang="0">
                    <a:pos x="354" y="1077"/>
                  </a:cxn>
                  <a:cxn ang="0">
                    <a:pos x="423" y="1168"/>
                  </a:cxn>
                  <a:cxn ang="0">
                    <a:pos x="500" y="1244"/>
                  </a:cxn>
                  <a:cxn ang="0">
                    <a:pos x="583" y="1307"/>
                  </a:cxn>
                  <a:cxn ang="0">
                    <a:pos x="674" y="1354"/>
                  </a:cxn>
                  <a:cxn ang="0">
                    <a:pos x="669" y="1280"/>
                  </a:cxn>
                  <a:cxn ang="0">
                    <a:pos x="672" y="1209"/>
                  </a:cxn>
                  <a:cxn ang="0">
                    <a:pos x="691" y="1129"/>
                  </a:cxn>
                  <a:cxn ang="0">
                    <a:pos x="711" y="1091"/>
                  </a:cxn>
                  <a:cxn ang="0">
                    <a:pos x="735" y="1052"/>
                  </a:cxn>
                  <a:cxn ang="0">
                    <a:pos x="769" y="1023"/>
                  </a:cxn>
                  <a:cxn ang="0">
                    <a:pos x="810" y="996"/>
                  </a:cxn>
                  <a:cxn ang="0">
                    <a:pos x="862" y="979"/>
                  </a:cxn>
                  <a:cxn ang="0">
                    <a:pos x="929" y="968"/>
                  </a:cxn>
                  <a:cxn ang="0">
                    <a:pos x="1004" y="970"/>
                  </a:cxn>
                  <a:cxn ang="0">
                    <a:pos x="1093" y="984"/>
                  </a:cxn>
                  <a:cxn ang="0">
                    <a:pos x="1037" y="951"/>
                  </a:cxn>
                  <a:cxn ang="0">
                    <a:pos x="952" y="892"/>
                  </a:cxn>
                  <a:cxn ang="0">
                    <a:pos x="843" y="801"/>
                  </a:cxn>
                  <a:cxn ang="0">
                    <a:pos x="728" y="681"/>
                  </a:cxn>
                  <a:cxn ang="0">
                    <a:pos x="672" y="607"/>
                  </a:cxn>
                  <a:cxn ang="0">
                    <a:pos x="616" y="527"/>
                  </a:cxn>
                  <a:cxn ang="0">
                    <a:pos x="569" y="437"/>
                  </a:cxn>
                  <a:cxn ang="0">
                    <a:pos x="528" y="341"/>
                  </a:cxn>
                  <a:cxn ang="0">
                    <a:pos x="495" y="235"/>
                  </a:cxn>
                  <a:cxn ang="0">
                    <a:pos x="473" y="120"/>
                  </a:cxn>
                  <a:cxn ang="0">
                    <a:pos x="462" y="0"/>
                  </a:cxn>
                </a:cxnLst>
                <a:rect l="0" t="0" r="r" b="b"/>
                <a:pathLst>
                  <a:path w="1093" h="1354">
                    <a:moveTo>
                      <a:pt x="0" y="104"/>
                    </a:moveTo>
                    <a:lnTo>
                      <a:pt x="7" y="150"/>
                    </a:lnTo>
                    <a:lnTo>
                      <a:pt x="33" y="273"/>
                    </a:lnTo>
                    <a:lnTo>
                      <a:pt x="52" y="355"/>
                    </a:lnTo>
                    <a:lnTo>
                      <a:pt x="77" y="449"/>
                    </a:lnTo>
                    <a:lnTo>
                      <a:pt x="107" y="552"/>
                    </a:lnTo>
                    <a:lnTo>
                      <a:pt x="143" y="659"/>
                    </a:lnTo>
                    <a:lnTo>
                      <a:pt x="188" y="766"/>
                    </a:lnTo>
                    <a:lnTo>
                      <a:pt x="210" y="820"/>
                    </a:lnTo>
                    <a:lnTo>
                      <a:pt x="235" y="875"/>
                    </a:lnTo>
                    <a:lnTo>
                      <a:pt x="262" y="927"/>
                    </a:lnTo>
                    <a:lnTo>
                      <a:pt x="290" y="979"/>
                    </a:lnTo>
                    <a:lnTo>
                      <a:pt x="321" y="1031"/>
                    </a:lnTo>
                    <a:lnTo>
                      <a:pt x="354" y="1077"/>
                    </a:lnTo>
                    <a:lnTo>
                      <a:pt x="387" y="1124"/>
                    </a:lnTo>
                    <a:lnTo>
                      <a:pt x="423" y="1168"/>
                    </a:lnTo>
                    <a:lnTo>
                      <a:pt x="459" y="1209"/>
                    </a:lnTo>
                    <a:lnTo>
                      <a:pt x="500" y="1244"/>
                    </a:lnTo>
                    <a:lnTo>
                      <a:pt x="540" y="1280"/>
                    </a:lnTo>
                    <a:lnTo>
                      <a:pt x="583" y="1307"/>
                    </a:lnTo>
                    <a:lnTo>
                      <a:pt x="628" y="1335"/>
                    </a:lnTo>
                    <a:lnTo>
                      <a:pt x="674" y="1354"/>
                    </a:lnTo>
                    <a:lnTo>
                      <a:pt x="672" y="1335"/>
                    </a:lnTo>
                    <a:lnTo>
                      <a:pt x="669" y="1280"/>
                    </a:lnTo>
                    <a:lnTo>
                      <a:pt x="669" y="1247"/>
                    </a:lnTo>
                    <a:lnTo>
                      <a:pt x="672" y="1209"/>
                    </a:lnTo>
                    <a:lnTo>
                      <a:pt x="680" y="1168"/>
                    </a:lnTo>
                    <a:lnTo>
                      <a:pt x="691" y="1129"/>
                    </a:lnTo>
                    <a:lnTo>
                      <a:pt x="700" y="1110"/>
                    </a:lnTo>
                    <a:lnTo>
                      <a:pt x="711" y="1091"/>
                    </a:lnTo>
                    <a:lnTo>
                      <a:pt x="721" y="1072"/>
                    </a:lnTo>
                    <a:lnTo>
                      <a:pt x="735" y="1052"/>
                    </a:lnTo>
                    <a:lnTo>
                      <a:pt x="752" y="1037"/>
                    </a:lnTo>
                    <a:lnTo>
                      <a:pt x="769" y="1023"/>
                    </a:lnTo>
                    <a:lnTo>
                      <a:pt x="788" y="1009"/>
                    </a:lnTo>
                    <a:lnTo>
                      <a:pt x="810" y="996"/>
                    </a:lnTo>
                    <a:lnTo>
                      <a:pt x="835" y="987"/>
                    </a:lnTo>
                    <a:lnTo>
                      <a:pt x="862" y="979"/>
                    </a:lnTo>
                    <a:lnTo>
                      <a:pt x="893" y="974"/>
                    </a:lnTo>
                    <a:lnTo>
                      <a:pt x="929" y="968"/>
                    </a:lnTo>
                    <a:lnTo>
                      <a:pt x="966" y="968"/>
                    </a:lnTo>
                    <a:lnTo>
                      <a:pt x="1004" y="970"/>
                    </a:lnTo>
                    <a:lnTo>
                      <a:pt x="1048" y="977"/>
                    </a:lnTo>
                    <a:lnTo>
                      <a:pt x="1093" y="984"/>
                    </a:lnTo>
                    <a:lnTo>
                      <a:pt x="1067" y="968"/>
                    </a:lnTo>
                    <a:lnTo>
                      <a:pt x="1037" y="951"/>
                    </a:lnTo>
                    <a:lnTo>
                      <a:pt x="998" y="924"/>
                    </a:lnTo>
                    <a:lnTo>
                      <a:pt x="952" y="892"/>
                    </a:lnTo>
                    <a:lnTo>
                      <a:pt x="899" y="851"/>
                    </a:lnTo>
                    <a:lnTo>
                      <a:pt x="843" y="801"/>
                    </a:lnTo>
                    <a:lnTo>
                      <a:pt x="785" y="744"/>
                    </a:lnTo>
                    <a:lnTo>
                      <a:pt x="728" y="681"/>
                    </a:lnTo>
                    <a:lnTo>
                      <a:pt x="700" y="645"/>
                    </a:lnTo>
                    <a:lnTo>
                      <a:pt x="672" y="607"/>
                    </a:lnTo>
                    <a:lnTo>
                      <a:pt x="645" y="568"/>
                    </a:lnTo>
                    <a:lnTo>
                      <a:pt x="616" y="527"/>
                    </a:lnTo>
                    <a:lnTo>
                      <a:pt x="592" y="484"/>
                    </a:lnTo>
                    <a:lnTo>
                      <a:pt x="569" y="437"/>
                    </a:lnTo>
                    <a:lnTo>
                      <a:pt x="547" y="391"/>
                    </a:lnTo>
                    <a:lnTo>
                      <a:pt x="528" y="341"/>
                    </a:lnTo>
                    <a:lnTo>
                      <a:pt x="512" y="290"/>
                    </a:lnTo>
                    <a:lnTo>
                      <a:pt x="495" y="235"/>
                    </a:lnTo>
                    <a:lnTo>
                      <a:pt x="481" y="181"/>
                    </a:lnTo>
                    <a:lnTo>
                      <a:pt x="473" y="120"/>
                    </a:lnTo>
                    <a:lnTo>
                      <a:pt x="464" y="60"/>
                    </a:lnTo>
                    <a:lnTo>
                      <a:pt x="462" y="0"/>
                    </a:lnTo>
                    <a:lnTo>
                      <a:pt x="0" y="10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9" name="Freeform 291"/>
              <p:cNvSpPr>
                <a:spLocks/>
              </p:cNvSpPr>
              <p:nvPr/>
            </p:nvSpPr>
            <p:spPr bwMode="auto">
              <a:xfrm>
                <a:off x="3445" y="3152"/>
                <a:ext cx="139" cy="196"/>
              </a:xfrm>
              <a:custGeom>
                <a:avLst/>
                <a:gdLst/>
                <a:ahLst/>
                <a:cxnLst>
                  <a:cxn ang="0">
                    <a:pos x="9" y="161"/>
                  </a:cxn>
                  <a:cxn ang="0">
                    <a:pos x="78" y="459"/>
                  </a:cxn>
                  <a:cxn ang="0">
                    <a:pos x="188" y="777"/>
                  </a:cxn>
                  <a:cxn ang="0">
                    <a:pos x="263" y="941"/>
                  </a:cxn>
                  <a:cxn ang="0">
                    <a:pos x="354" y="1091"/>
                  </a:cxn>
                  <a:cxn ang="0">
                    <a:pos x="463" y="1222"/>
                  </a:cxn>
                  <a:cxn ang="0">
                    <a:pos x="587" y="1324"/>
                  </a:cxn>
                  <a:cxn ang="0">
                    <a:pos x="689" y="1367"/>
                  </a:cxn>
                  <a:cxn ang="0">
                    <a:pos x="689" y="1326"/>
                  </a:cxn>
                  <a:cxn ang="0">
                    <a:pos x="695" y="1184"/>
                  </a:cxn>
                  <a:cxn ang="0">
                    <a:pos x="723" y="1110"/>
                  </a:cxn>
                  <a:cxn ang="0">
                    <a:pos x="769" y="1047"/>
                  </a:cxn>
                  <a:cxn ang="0">
                    <a:pos x="849" y="1000"/>
                  </a:cxn>
                  <a:cxn ang="0">
                    <a:pos x="966" y="985"/>
                  </a:cxn>
                  <a:cxn ang="0">
                    <a:pos x="1063" y="992"/>
                  </a:cxn>
                  <a:cxn ang="0">
                    <a:pos x="1109" y="995"/>
                  </a:cxn>
                  <a:cxn ang="0">
                    <a:pos x="1099" y="982"/>
                  </a:cxn>
                  <a:cxn ang="0">
                    <a:pos x="977" y="902"/>
                  </a:cxn>
                  <a:cxn ang="0">
                    <a:pos x="825" y="774"/>
                  </a:cxn>
                  <a:cxn ang="0">
                    <a:pos x="668" y="583"/>
                  </a:cxn>
                  <a:cxn ang="0">
                    <a:pos x="595" y="462"/>
                  </a:cxn>
                  <a:cxn ang="0">
                    <a:pos x="537" y="327"/>
                  </a:cxn>
                  <a:cxn ang="0">
                    <a:pos x="499" y="175"/>
                  </a:cxn>
                  <a:cxn ang="0">
                    <a:pos x="478" y="5"/>
                  </a:cxn>
                  <a:cxn ang="0">
                    <a:pos x="6" y="104"/>
                  </a:cxn>
                  <a:cxn ang="0">
                    <a:pos x="9" y="112"/>
                  </a:cxn>
                  <a:cxn ang="0">
                    <a:pos x="471" y="8"/>
                  </a:cxn>
                  <a:cxn ang="0">
                    <a:pos x="473" y="131"/>
                  </a:cxn>
                  <a:cxn ang="0">
                    <a:pos x="512" y="300"/>
                  </a:cxn>
                  <a:cxn ang="0">
                    <a:pos x="570" y="451"/>
                  </a:cxn>
                  <a:cxn ang="0">
                    <a:pos x="645" y="583"/>
                  </a:cxn>
                  <a:cxn ang="0">
                    <a:pos x="730" y="694"/>
                  </a:cxn>
                  <a:cxn ang="0">
                    <a:pos x="902" y="864"/>
                  </a:cxn>
                  <a:cxn ang="0">
                    <a:pos x="1040" y="965"/>
                  </a:cxn>
                  <a:cxn ang="0">
                    <a:pos x="1102" y="992"/>
                  </a:cxn>
                  <a:cxn ang="0">
                    <a:pos x="1030" y="970"/>
                  </a:cxn>
                  <a:cxn ang="0">
                    <a:pos x="921" y="970"/>
                  </a:cxn>
                  <a:cxn ang="0">
                    <a:pos x="811" y="1000"/>
                  </a:cxn>
                  <a:cxn ang="0">
                    <a:pos x="739" y="1055"/>
                  </a:cxn>
                  <a:cxn ang="0">
                    <a:pos x="695" y="1130"/>
                  </a:cxn>
                  <a:cxn ang="0">
                    <a:pos x="675" y="1205"/>
                  </a:cxn>
                  <a:cxn ang="0">
                    <a:pos x="670" y="1312"/>
                  </a:cxn>
                  <a:cxn ang="0">
                    <a:pos x="683" y="1362"/>
                  </a:cxn>
                  <a:cxn ang="0">
                    <a:pos x="597" y="1309"/>
                  </a:cxn>
                  <a:cxn ang="0">
                    <a:pos x="476" y="1211"/>
                  </a:cxn>
                  <a:cxn ang="0">
                    <a:pos x="368" y="1082"/>
                  </a:cxn>
                  <a:cxn ang="0">
                    <a:pos x="280" y="932"/>
                  </a:cxn>
                  <a:cxn ang="0">
                    <a:pos x="205" y="770"/>
                  </a:cxn>
                  <a:cxn ang="0">
                    <a:pos x="94" y="457"/>
                  </a:cxn>
                  <a:cxn ang="0">
                    <a:pos x="25" y="155"/>
                  </a:cxn>
                  <a:cxn ang="0">
                    <a:pos x="9" y="119"/>
                  </a:cxn>
                </a:cxnLst>
                <a:rect l="0" t="0" r="r" b="b"/>
                <a:pathLst>
                  <a:path w="1109" h="1370">
                    <a:moveTo>
                      <a:pt x="9" y="112"/>
                    </a:moveTo>
                    <a:lnTo>
                      <a:pt x="0" y="114"/>
                    </a:lnTo>
                    <a:lnTo>
                      <a:pt x="9" y="161"/>
                    </a:lnTo>
                    <a:lnTo>
                      <a:pt x="33" y="281"/>
                    </a:lnTo>
                    <a:lnTo>
                      <a:pt x="52" y="366"/>
                    </a:lnTo>
                    <a:lnTo>
                      <a:pt x="78" y="459"/>
                    </a:lnTo>
                    <a:lnTo>
                      <a:pt x="108" y="560"/>
                    </a:lnTo>
                    <a:lnTo>
                      <a:pt x="147" y="670"/>
                    </a:lnTo>
                    <a:lnTo>
                      <a:pt x="188" y="777"/>
                    </a:lnTo>
                    <a:lnTo>
                      <a:pt x="213" y="831"/>
                    </a:lnTo>
                    <a:lnTo>
                      <a:pt x="238" y="886"/>
                    </a:lnTo>
                    <a:lnTo>
                      <a:pt x="263" y="941"/>
                    </a:lnTo>
                    <a:lnTo>
                      <a:pt x="294" y="992"/>
                    </a:lnTo>
                    <a:lnTo>
                      <a:pt x="324" y="1041"/>
                    </a:lnTo>
                    <a:lnTo>
                      <a:pt x="354" y="1091"/>
                    </a:lnTo>
                    <a:lnTo>
                      <a:pt x="390" y="1137"/>
                    </a:lnTo>
                    <a:lnTo>
                      <a:pt x="426" y="1181"/>
                    </a:lnTo>
                    <a:lnTo>
                      <a:pt x="463" y="1222"/>
                    </a:lnTo>
                    <a:lnTo>
                      <a:pt x="504" y="1261"/>
                    </a:lnTo>
                    <a:lnTo>
                      <a:pt x="545" y="1293"/>
                    </a:lnTo>
                    <a:lnTo>
                      <a:pt x="587" y="1324"/>
                    </a:lnTo>
                    <a:lnTo>
                      <a:pt x="634" y="1348"/>
                    </a:lnTo>
                    <a:lnTo>
                      <a:pt x="681" y="1370"/>
                    </a:lnTo>
                    <a:lnTo>
                      <a:pt x="689" y="1367"/>
                    </a:lnTo>
                    <a:lnTo>
                      <a:pt x="692" y="1358"/>
                    </a:lnTo>
                    <a:lnTo>
                      <a:pt x="692" y="1353"/>
                    </a:lnTo>
                    <a:lnTo>
                      <a:pt x="689" y="1326"/>
                    </a:lnTo>
                    <a:lnTo>
                      <a:pt x="687" y="1277"/>
                    </a:lnTo>
                    <a:lnTo>
                      <a:pt x="689" y="1234"/>
                    </a:lnTo>
                    <a:lnTo>
                      <a:pt x="695" y="1184"/>
                    </a:lnTo>
                    <a:lnTo>
                      <a:pt x="703" y="1159"/>
                    </a:lnTo>
                    <a:lnTo>
                      <a:pt x="711" y="1135"/>
                    </a:lnTo>
                    <a:lnTo>
                      <a:pt x="723" y="1110"/>
                    </a:lnTo>
                    <a:lnTo>
                      <a:pt x="733" y="1088"/>
                    </a:lnTo>
                    <a:lnTo>
                      <a:pt x="750" y="1067"/>
                    </a:lnTo>
                    <a:lnTo>
                      <a:pt x="769" y="1047"/>
                    </a:lnTo>
                    <a:lnTo>
                      <a:pt x="792" y="1031"/>
                    </a:lnTo>
                    <a:lnTo>
                      <a:pt x="819" y="1014"/>
                    </a:lnTo>
                    <a:lnTo>
                      <a:pt x="849" y="1000"/>
                    </a:lnTo>
                    <a:lnTo>
                      <a:pt x="883" y="992"/>
                    </a:lnTo>
                    <a:lnTo>
                      <a:pt x="921" y="987"/>
                    </a:lnTo>
                    <a:lnTo>
                      <a:pt x="966" y="985"/>
                    </a:lnTo>
                    <a:lnTo>
                      <a:pt x="997" y="985"/>
                    </a:lnTo>
                    <a:lnTo>
                      <a:pt x="1030" y="987"/>
                    </a:lnTo>
                    <a:lnTo>
                      <a:pt x="1063" y="992"/>
                    </a:lnTo>
                    <a:lnTo>
                      <a:pt x="1102" y="997"/>
                    </a:lnTo>
                    <a:lnTo>
                      <a:pt x="1107" y="997"/>
                    </a:lnTo>
                    <a:lnTo>
                      <a:pt x="1109" y="995"/>
                    </a:lnTo>
                    <a:lnTo>
                      <a:pt x="1109" y="987"/>
                    </a:lnTo>
                    <a:lnTo>
                      <a:pt x="1107" y="985"/>
                    </a:lnTo>
                    <a:lnTo>
                      <a:pt x="1099" y="982"/>
                    </a:lnTo>
                    <a:lnTo>
                      <a:pt x="1054" y="954"/>
                    </a:lnTo>
                    <a:lnTo>
                      <a:pt x="1018" y="932"/>
                    </a:lnTo>
                    <a:lnTo>
                      <a:pt x="977" y="902"/>
                    </a:lnTo>
                    <a:lnTo>
                      <a:pt x="930" y="866"/>
                    </a:lnTo>
                    <a:lnTo>
                      <a:pt x="880" y="823"/>
                    </a:lnTo>
                    <a:lnTo>
                      <a:pt x="825" y="774"/>
                    </a:lnTo>
                    <a:lnTo>
                      <a:pt x="773" y="716"/>
                    </a:lnTo>
                    <a:lnTo>
                      <a:pt x="716" y="653"/>
                    </a:lnTo>
                    <a:lnTo>
                      <a:pt x="668" y="583"/>
                    </a:lnTo>
                    <a:lnTo>
                      <a:pt x="642" y="544"/>
                    </a:lnTo>
                    <a:lnTo>
                      <a:pt x="618" y="506"/>
                    </a:lnTo>
                    <a:lnTo>
                      <a:pt x="595" y="462"/>
                    </a:lnTo>
                    <a:lnTo>
                      <a:pt x="576" y="418"/>
                    </a:lnTo>
                    <a:lnTo>
                      <a:pt x="556" y="375"/>
                    </a:lnTo>
                    <a:lnTo>
                      <a:pt x="537" y="327"/>
                    </a:lnTo>
                    <a:lnTo>
                      <a:pt x="523" y="279"/>
                    </a:lnTo>
                    <a:lnTo>
                      <a:pt x="509" y="227"/>
                    </a:lnTo>
                    <a:lnTo>
                      <a:pt x="499" y="175"/>
                    </a:lnTo>
                    <a:lnTo>
                      <a:pt x="487" y="119"/>
                    </a:lnTo>
                    <a:lnTo>
                      <a:pt x="482" y="65"/>
                    </a:lnTo>
                    <a:lnTo>
                      <a:pt x="478" y="5"/>
                    </a:lnTo>
                    <a:lnTo>
                      <a:pt x="476" y="0"/>
                    </a:lnTo>
                    <a:lnTo>
                      <a:pt x="468" y="0"/>
                    </a:lnTo>
                    <a:lnTo>
                      <a:pt x="6" y="104"/>
                    </a:lnTo>
                    <a:lnTo>
                      <a:pt x="0" y="109"/>
                    </a:lnTo>
                    <a:lnTo>
                      <a:pt x="0" y="114"/>
                    </a:lnTo>
                    <a:lnTo>
                      <a:pt x="9" y="112"/>
                    </a:lnTo>
                    <a:lnTo>
                      <a:pt x="9" y="119"/>
                    </a:lnTo>
                    <a:lnTo>
                      <a:pt x="473" y="16"/>
                    </a:lnTo>
                    <a:lnTo>
                      <a:pt x="471" y="8"/>
                    </a:lnTo>
                    <a:lnTo>
                      <a:pt x="463" y="8"/>
                    </a:lnTo>
                    <a:lnTo>
                      <a:pt x="465" y="71"/>
                    </a:lnTo>
                    <a:lnTo>
                      <a:pt x="473" y="131"/>
                    </a:lnTo>
                    <a:lnTo>
                      <a:pt x="485" y="189"/>
                    </a:lnTo>
                    <a:lnTo>
                      <a:pt x="495" y="245"/>
                    </a:lnTo>
                    <a:lnTo>
                      <a:pt x="512" y="300"/>
                    </a:lnTo>
                    <a:lnTo>
                      <a:pt x="528" y="353"/>
                    </a:lnTo>
                    <a:lnTo>
                      <a:pt x="549" y="402"/>
                    </a:lnTo>
                    <a:lnTo>
                      <a:pt x="570" y="451"/>
                    </a:lnTo>
                    <a:lnTo>
                      <a:pt x="595" y="494"/>
                    </a:lnTo>
                    <a:lnTo>
                      <a:pt x="620" y="538"/>
                    </a:lnTo>
                    <a:lnTo>
                      <a:pt x="645" y="583"/>
                    </a:lnTo>
                    <a:lnTo>
                      <a:pt x="673" y="620"/>
                    </a:lnTo>
                    <a:lnTo>
                      <a:pt x="700" y="659"/>
                    </a:lnTo>
                    <a:lnTo>
                      <a:pt x="730" y="694"/>
                    </a:lnTo>
                    <a:lnTo>
                      <a:pt x="789" y="760"/>
                    </a:lnTo>
                    <a:lnTo>
                      <a:pt x="847" y="815"/>
                    </a:lnTo>
                    <a:lnTo>
                      <a:pt x="902" y="864"/>
                    </a:lnTo>
                    <a:lnTo>
                      <a:pt x="954" y="905"/>
                    </a:lnTo>
                    <a:lnTo>
                      <a:pt x="1002" y="941"/>
                    </a:lnTo>
                    <a:lnTo>
                      <a:pt x="1040" y="965"/>
                    </a:lnTo>
                    <a:lnTo>
                      <a:pt x="1071" y="985"/>
                    </a:lnTo>
                    <a:lnTo>
                      <a:pt x="1099" y="997"/>
                    </a:lnTo>
                    <a:lnTo>
                      <a:pt x="1102" y="992"/>
                    </a:lnTo>
                    <a:lnTo>
                      <a:pt x="1104" y="985"/>
                    </a:lnTo>
                    <a:lnTo>
                      <a:pt x="1066" y="976"/>
                    </a:lnTo>
                    <a:lnTo>
                      <a:pt x="1030" y="970"/>
                    </a:lnTo>
                    <a:lnTo>
                      <a:pt x="997" y="968"/>
                    </a:lnTo>
                    <a:lnTo>
                      <a:pt x="966" y="968"/>
                    </a:lnTo>
                    <a:lnTo>
                      <a:pt x="921" y="970"/>
                    </a:lnTo>
                    <a:lnTo>
                      <a:pt x="880" y="976"/>
                    </a:lnTo>
                    <a:lnTo>
                      <a:pt x="844" y="987"/>
                    </a:lnTo>
                    <a:lnTo>
                      <a:pt x="811" y="1000"/>
                    </a:lnTo>
                    <a:lnTo>
                      <a:pt x="783" y="1017"/>
                    </a:lnTo>
                    <a:lnTo>
                      <a:pt x="759" y="1036"/>
                    </a:lnTo>
                    <a:lnTo>
                      <a:pt x="739" y="1055"/>
                    </a:lnTo>
                    <a:lnTo>
                      <a:pt x="720" y="1080"/>
                    </a:lnTo>
                    <a:lnTo>
                      <a:pt x="706" y="1104"/>
                    </a:lnTo>
                    <a:lnTo>
                      <a:pt x="695" y="1130"/>
                    </a:lnTo>
                    <a:lnTo>
                      <a:pt x="687" y="1154"/>
                    </a:lnTo>
                    <a:lnTo>
                      <a:pt x="678" y="1181"/>
                    </a:lnTo>
                    <a:lnTo>
                      <a:pt x="675" y="1205"/>
                    </a:lnTo>
                    <a:lnTo>
                      <a:pt x="673" y="1230"/>
                    </a:lnTo>
                    <a:lnTo>
                      <a:pt x="670" y="1277"/>
                    </a:lnTo>
                    <a:lnTo>
                      <a:pt x="670" y="1312"/>
                    </a:lnTo>
                    <a:lnTo>
                      <a:pt x="673" y="1340"/>
                    </a:lnTo>
                    <a:lnTo>
                      <a:pt x="675" y="1365"/>
                    </a:lnTo>
                    <a:lnTo>
                      <a:pt x="683" y="1362"/>
                    </a:lnTo>
                    <a:lnTo>
                      <a:pt x="687" y="1353"/>
                    </a:lnTo>
                    <a:lnTo>
                      <a:pt x="642" y="1334"/>
                    </a:lnTo>
                    <a:lnTo>
                      <a:pt x="597" y="1309"/>
                    </a:lnTo>
                    <a:lnTo>
                      <a:pt x="554" y="1280"/>
                    </a:lnTo>
                    <a:lnTo>
                      <a:pt x="515" y="1247"/>
                    </a:lnTo>
                    <a:lnTo>
                      <a:pt x="476" y="1211"/>
                    </a:lnTo>
                    <a:lnTo>
                      <a:pt x="437" y="1171"/>
                    </a:lnTo>
                    <a:lnTo>
                      <a:pt x="401" y="1126"/>
                    </a:lnTo>
                    <a:lnTo>
                      <a:pt x="368" y="1082"/>
                    </a:lnTo>
                    <a:lnTo>
                      <a:pt x="338" y="1033"/>
                    </a:lnTo>
                    <a:lnTo>
                      <a:pt x="307" y="985"/>
                    </a:lnTo>
                    <a:lnTo>
                      <a:pt x="280" y="932"/>
                    </a:lnTo>
                    <a:lnTo>
                      <a:pt x="252" y="881"/>
                    </a:lnTo>
                    <a:lnTo>
                      <a:pt x="227" y="825"/>
                    </a:lnTo>
                    <a:lnTo>
                      <a:pt x="205" y="770"/>
                    </a:lnTo>
                    <a:lnTo>
                      <a:pt x="161" y="661"/>
                    </a:lnTo>
                    <a:lnTo>
                      <a:pt x="125" y="557"/>
                    </a:lnTo>
                    <a:lnTo>
                      <a:pt x="94" y="457"/>
                    </a:lnTo>
                    <a:lnTo>
                      <a:pt x="69" y="361"/>
                    </a:lnTo>
                    <a:lnTo>
                      <a:pt x="50" y="279"/>
                    </a:lnTo>
                    <a:lnTo>
                      <a:pt x="25" y="155"/>
                    </a:lnTo>
                    <a:lnTo>
                      <a:pt x="16" y="112"/>
                    </a:lnTo>
                    <a:lnTo>
                      <a:pt x="9" y="112"/>
                    </a:lnTo>
                    <a:lnTo>
                      <a:pt x="9" y="119"/>
                    </a:lnTo>
                    <a:lnTo>
                      <a:pt x="9" y="112"/>
                    </a:lnTo>
                    <a:close/>
                  </a:path>
                </a:pathLst>
              </a:custGeom>
              <a:solidFill>
                <a:srgbClr val="773F2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0" name="Freeform 292"/>
              <p:cNvSpPr>
                <a:spLocks/>
              </p:cNvSpPr>
              <p:nvPr/>
            </p:nvSpPr>
            <p:spPr bwMode="auto">
              <a:xfrm>
                <a:off x="3446" y="3153"/>
                <a:ext cx="137" cy="194"/>
              </a:xfrm>
              <a:custGeom>
                <a:avLst/>
                <a:gdLst/>
                <a:ahLst/>
                <a:cxnLst>
                  <a:cxn ang="0">
                    <a:pos x="7" y="150"/>
                  </a:cxn>
                  <a:cxn ang="0">
                    <a:pos x="52" y="355"/>
                  </a:cxn>
                  <a:cxn ang="0">
                    <a:pos x="107" y="552"/>
                  </a:cxn>
                  <a:cxn ang="0">
                    <a:pos x="188" y="766"/>
                  </a:cxn>
                  <a:cxn ang="0">
                    <a:pos x="235" y="875"/>
                  </a:cxn>
                  <a:cxn ang="0">
                    <a:pos x="290" y="979"/>
                  </a:cxn>
                  <a:cxn ang="0">
                    <a:pos x="354" y="1077"/>
                  </a:cxn>
                  <a:cxn ang="0">
                    <a:pos x="423" y="1168"/>
                  </a:cxn>
                  <a:cxn ang="0">
                    <a:pos x="500" y="1244"/>
                  </a:cxn>
                  <a:cxn ang="0">
                    <a:pos x="583" y="1307"/>
                  </a:cxn>
                  <a:cxn ang="0">
                    <a:pos x="674" y="1354"/>
                  </a:cxn>
                  <a:cxn ang="0">
                    <a:pos x="669" y="1280"/>
                  </a:cxn>
                  <a:cxn ang="0">
                    <a:pos x="672" y="1209"/>
                  </a:cxn>
                  <a:cxn ang="0">
                    <a:pos x="691" y="1129"/>
                  </a:cxn>
                  <a:cxn ang="0">
                    <a:pos x="711" y="1091"/>
                  </a:cxn>
                  <a:cxn ang="0">
                    <a:pos x="735" y="1052"/>
                  </a:cxn>
                  <a:cxn ang="0">
                    <a:pos x="769" y="1023"/>
                  </a:cxn>
                  <a:cxn ang="0">
                    <a:pos x="810" y="996"/>
                  </a:cxn>
                  <a:cxn ang="0">
                    <a:pos x="862" y="979"/>
                  </a:cxn>
                  <a:cxn ang="0">
                    <a:pos x="929" y="968"/>
                  </a:cxn>
                  <a:cxn ang="0">
                    <a:pos x="1004" y="970"/>
                  </a:cxn>
                  <a:cxn ang="0">
                    <a:pos x="1093" y="984"/>
                  </a:cxn>
                  <a:cxn ang="0">
                    <a:pos x="1037" y="951"/>
                  </a:cxn>
                  <a:cxn ang="0">
                    <a:pos x="952" y="892"/>
                  </a:cxn>
                  <a:cxn ang="0">
                    <a:pos x="843" y="801"/>
                  </a:cxn>
                  <a:cxn ang="0">
                    <a:pos x="728" y="681"/>
                  </a:cxn>
                  <a:cxn ang="0">
                    <a:pos x="672" y="607"/>
                  </a:cxn>
                  <a:cxn ang="0">
                    <a:pos x="616" y="527"/>
                  </a:cxn>
                  <a:cxn ang="0">
                    <a:pos x="569" y="437"/>
                  </a:cxn>
                  <a:cxn ang="0">
                    <a:pos x="528" y="341"/>
                  </a:cxn>
                  <a:cxn ang="0">
                    <a:pos x="495" y="235"/>
                  </a:cxn>
                  <a:cxn ang="0">
                    <a:pos x="473" y="120"/>
                  </a:cxn>
                  <a:cxn ang="0">
                    <a:pos x="462" y="0"/>
                  </a:cxn>
                </a:cxnLst>
                <a:rect l="0" t="0" r="r" b="b"/>
                <a:pathLst>
                  <a:path w="1093" h="1354">
                    <a:moveTo>
                      <a:pt x="0" y="104"/>
                    </a:moveTo>
                    <a:lnTo>
                      <a:pt x="7" y="150"/>
                    </a:lnTo>
                    <a:lnTo>
                      <a:pt x="33" y="273"/>
                    </a:lnTo>
                    <a:lnTo>
                      <a:pt x="52" y="355"/>
                    </a:lnTo>
                    <a:lnTo>
                      <a:pt x="77" y="449"/>
                    </a:lnTo>
                    <a:lnTo>
                      <a:pt x="107" y="552"/>
                    </a:lnTo>
                    <a:lnTo>
                      <a:pt x="143" y="659"/>
                    </a:lnTo>
                    <a:lnTo>
                      <a:pt x="188" y="766"/>
                    </a:lnTo>
                    <a:lnTo>
                      <a:pt x="210" y="820"/>
                    </a:lnTo>
                    <a:lnTo>
                      <a:pt x="235" y="875"/>
                    </a:lnTo>
                    <a:lnTo>
                      <a:pt x="262" y="927"/>
                    </a:lnTo>
                    <a:lnTo>
                      <a:pt x="290" y="979"/>
                    </a:lnTo>
                    <a:lnTo>
                      <a:pt x="321" y="1031"/>
                    </a:lnTo>
                    <a:lnTo>
                      <a:pt x="354" y="1077"/>
                    </a:lnTo>
                    <a:lnTo>
                      <a:pt x="387" y="1124"/>
                    </a:lnTo>
                    <a:lnTo>
                      <a:pt x="423" y="1168"/>
                    </a:lnTo>
                    <a:lnTo>
                      <a:pt x="459" y="1209"/>
                    </a:lnTo>
                    <a:lnTo>
                      <a:pt x="500" y="1244"/>
                    </a:lnTo>
                    <a:lnTo>
                      <a:pt x="540" y="1280"/>
                    </a:lnTo>
                    <a:lnTo>
                      <a:pt x="583" y="1307"/>
                    </a:lnTo>
                    <a:lnTo>
                      <a:pt x="628" y="1335"/>
                    </a:lnTo>
                    <a:lnTo>
                      <a:pt x="674" y="1354"/>
                    </a:lnTo>
                    <a:lnTo>
                      <a:pt x="672" y="1335"/>
                    </a:lnTo>
                    <a:lnTo>
                      <a:pt x="669" y="1280"/>
                    </a:lnTo>
                    <a:lnTo>
                      <a:pt x="669" y="1247"/>
                    </a:lnTo>
                    <a:lnTo>
                      <a:pt x="672" y="1209"/>
                    </a:lnTo>
                    <a:lnTo>
                      <a:pt x="680" y="1168"/>
                    </a:lnTo>
                    <a:lnTo>
                      <a:pt x="691" y="1129"/>
                    </a:lnTo>
                    <a:lnTo>
                      <a:pt x="700" y="1110"/>
                    </a:lnTo>
                    <a:lnTo>
                      <a:pt x="711" y="1091"/>
                    </a:lnTo>
                    <a:lnTo>
                      <a:pt x="721" y="1072"/>
                    </a:lnTo>
                    <a:lnTo>
                      <a:pt x="735" y="1052"/>
                    </a:lnTo>
                    <a:lnTo>
                      <a:pt x="752" y="1037"/>
                    </a:lnTo>
                    <a:lnTo>
                      <a:pt x="769" y="1023"/>
                    </a:lnTo>
                    <a:lnTo>
                      <a:pt x="788" y="1009"/>
                    </a:lnTo>
                    <a:lnTo>
                      <a:pt x="810" y="996"/>
                    </a:lnTo>
                    <a:lnTo>
                      <a:pt x="835" y="987"/>
                    </a:lnTo>
                    <a:lnTo>
                      <a:pt x="862" y="979"/>
                    </a:lnTo>
                    <a:lnTo>
                      <a:pt x="893" y="974"/>
                    </a:lnTo>
                    <a:lnTo>
                      <a:pt x="929" y="968"/>
                    </a:lnTo>
                    <a:lnTo>
                      <a:pt x="966" y="968"/>
                    </a:lnTo>
                    <a:lnTo>
                      <a:pt x="1004" y="970"/>
                    </a:lnTo>
                    <a:lnTo>
                      <a:pt x="1048" y="977"/>
                    </a:lnTo>
                    <a:lnTo>
                      <a:pt x="1093" y="984"/>
                    </a:lnTo>
                    <a:lnTo>
                      <a:pt x="1067" y="968"/>
                    </a:lnTo>
                    <a:lnTo>
                      <a:pt x="1037" y="951"/>
                    </a:lnTo>
                    <a:lnTo>
                      <a:pt x="998" y="924"/>
                    </a:lnTo>
                    <a:lnTo>
                      <a:pt x="952" y="892"/>
                    </a:lnTo>
                    <a:lnTo>
                      <a:pt x="899" y="851"/>
                    </a:lnTo>
                    <a:lnTo>
                      <a:pt x="843" y="801"/>
                    </a:lnTo>
                    <a:lnTo>
                      <a:pt x="785" y="744"/>
                    </a:lnTo>
                    <a:lnTo>
                      <a:pt x="728" y="681"/>
                    </a:lnTo>
                    <a:lnTo>
                      <a:pt x="700" y="645"/>
                    </a:lnTo>
                    <a:lnTo>
                      <a:pt x="672" y="607"/>
                    </a:lnTo>
                    <a:lnTo>
                      <a:pt x="645" y="568"/>
                    </a:lnTo>
                    <a:lnTo>
                      <a:pt x="616" y="527"/>
                    </a:lnTo>
                    <a:lnTo>
                      <a:pt x="592" y="484"/>
                    </a:lnTo>
                    <a:lnTo>
                      <a:pt x="569" y="437"/>
                    </a:lnTo>
                    <a:lnTo>
                      <a:pt x="547" y="391"/>
                    </a:lnTo>
                    <a:lnTo>
                      <a:pt x="528" y="341"/>
                    </a:lnTo>
                    <a:lnTo>
                      <a:pt x="512" y="290"/>
                    </a:lnTo>
                    <a:lnTo>
                      <a:pt x="495" y="235"/>
                    </a:lnTo>
                    <a:lnTo>
                      <a:pt x="481" y="181"/>
                    </a:lnTo>
                    <a:lnTo>
                      <a:pt x="473" y="120"/>
                    </a:lnTo>
                    <a:lnTo>
                      <a:pt x="464" y="60"/>
                    </a:lnTo>
                    <a:lnTo>
                      <a:pt x="462" y="0"/>
                    </a:lnTo>
                    <a:lnTo>
                      <a:pt x="0" y="10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1" name="Freeform 293"/>
              <p:cNvSpPr>
                <a:spLocks/>
              </p:cNvSpPr>
              <p:nvPr/>
            </p:nvSpPr>
            <p:spPr bwMode="auto">
              <a:xfrm>
                <a:off x="3445" y="3152"/>
                <a:ext cx="139" cy="196"/>
              </a:xfrm>
              <a:custGeom>
                <a:avLst/>
                <a:gdLst/>
                <a:ahLst/>
                <a:cxnLst>
                  <a:cxn ang="0">
                    <a:pos x="9" y="161"/>
                  </a:cxn>
                  <a:cxn ang="0">
                    <a:pos x="78" y="459"/>
                  </a:cxn>
                  <a:cxn ang="0">
                    <a:pos x="188" y="777"/>
                  </a:cxn>
                  <a:cxn ang="0">
                    <a:pos x="263" y="941"/>
                  </a:cxn>
                  <a:cxn ang="0">
                    <a:pos x="354" y="1091"/>
                  </a:cxn>
                  <a:cxn ang="0">
                    <a:pos x="463" y="1222"/>
                  </a:cxn>
                  <a:cxn ang="0">
                    <a:pos x="587" y="1324"/>
                  </a:cxn>
                  <a:cxn ang="0">
                    <a:pos x="689" y="1367"/>
                  </a:cxn>
                  <a:cxn ang="0">
                    <a:pos x="689" y="1326"/>
                  </a:cxn>
                  <a:cxn ang="0">
                    <a:pos x="695" y="1184"/>
                  </a:cxn>
                  <a:cxn ang="0">
                    <a:pos x="723" y="1110"/>
                  </a:cxn>
                  <a:cxn ang="0">
                    <a:pos x="769" y="1047"/>
                  </a:cxn>
                  <a:cxn ang="0">
                    <a:pos x="849" y="1000"/>
                  </a:cxn>
                  <a:cxn ang="0">
                    <a:pos x="966" y="985"/>
                  </a:cxn>
                  <a:cxn ang="0">
                    <a:pos x="1063" y="992"/>
                  </a:cxn>
                  <a:cxn ang="0">
                    <a:pos x="1109" y="995"/>
                  </a:cxn>
                  <a:cxn ang="0">
                    <a:pos x="1099" y="982"/>
                  </a:cxn>
                  <a:cxn ang="0">
                    <a:pos x="977" y="902"/>
                  </a:cxn>
                  <a:cxn ang="0">
                    <a:pos x="825" y="774"/>
                  </a:cxn>
                  <a:cxn ang="0">
                    <a:pos x="668" y="583"/>
                  </a:cxn>
                  <a:cxn ang="0">
                    <a:pos x="595" y="462"/>
                  </a:cxn>
                  <a:cxn ang="0">
                    <a:pos x="537" y="327"/>
                  </a:cxn>
                  <a:cxn ang="0">
                    <a:pos x="499" y="175"/>
                  </a:cxn>
                  <a:cxn ang="0">
                    <a:pos x="478" y="5"/>
                  </a:cxn>
                  <a:cxn ang="0">
                    <a:pos x="6" y="104"/>
                  </a:cxn>
                  <a:cxn ang="0">
                    <a:pos x="9" y="112"/>
                  </a:cxn>
                  <a:cxn ang="0">
                    <a:pos x="471" y="8"/>
                  </a:cxn>
                  <a:cxn ang="0">
                    <a:pos x="473" y="131"/>
                  </a:cxn>
                  <a:cxn ang="0">
                    <a:pos x="512" y="300"/>
                  </a:cxn>
                  <a:cxn ang="0">
                    <a:pos x="570" y="451"/>
                  </a:cxn>
                  <a:cxn ang="0">
                    <a:pos x="645" y="583"/>
                  </a:cxn>
                  <a:cxn ang="0">
                    <a:pos x="730" y="694"/>
                  </a:cxn>
                  <a:cxn ang="0">
                    <a:pos x="902" y="864"/>
                  </a:cxn>
                  <a:cxn ang="0">
                    <a:pos x="1040" y="965"/>
                  </a:cxn>
                  <a:cxn ang="0">
                    <a:pos x="1102" y="992"/>
                  </a:cxn>
                  <a:cxn ang="0">
                    <a:pos x="1030" y="970"/>
                  </a:cxn>
                  <a:cxn ang="0">
                    <a:pos x="921" y="970"/>
                  </a:cxn>
                  <a:cxn ang="0">
                    <a:pos x="811" y="1000"/>
                  </a:cxn>
                  <a:cxn ang="0">
                    <a:pos x="739" y="1055"/>
                  </a:cxn>
                  <a:cxn ang="0">
                    <a:pos x="695" y="1130"/>
                  </a:cxn>
                  <a:cxn ang="0">
                    <a:pos x="675" y="1205"/>
                  </a:cxn>
                  <a:cxn ang="0">
                    <a:pos x="670" y="1312"/>
                  </a:cxn>
                  <a:cxn ang="0">
                    <a:pos x="683" y="1362"/>
                  </a:cxn>
                  <a:cxn ang="0">
                    <a:pos x="597" y="1309"/>
                  </a:cxn>
                  <a:cxn ang="0">
                    <a:pos x="476" y="1211"/>
                  </a:cxn>
                  <a:cxn ang="0">
                    <a:pos x="368" y="1082"/>
                  </a:cxn>
                  <a:cxn ang="0">
                    <a:pos x="280" y="932"/>
                  </a:cxn>
                  <a:cxn ang="0">
                    <a:pos x="205" y="770"/>
                  </a:cxn>
                  <a:cxn ang="0">
                    <a:pos x="94" y="457"/>
                  </a:cxn>
                  <a:cxn ang="0">
                    <a:pos x="25" y="155"/>
                  </a:cxn>
                  <a:cxn ang="0">
                    <a:pos x="9" y="119"/>
                  </a:cxn>
                </a:cxnLst>
                <a:rect l="0" t="0" r="r" b="b"/>
                <a:pathLst>
                  <a:path w="1109" h="1370">
                    <a:moveTo>
                      <a:pt x="9" y="112"/>
                    </a:moveTo>
                    <a:lnTo>
                      <a:pt x="0" y="114"/>
                    </a:lnTo>
                    <a:lnTo>
                      <a:pt x="9" y="161"/>
                    </a:lnTo>
                    <a:lnTo>
                      <a:pt x="33" y="281"/>
                    </a:lnTo>
                    <a:lnTo>
                      <a:pt x="52" y="366"/>
                    </a:lnTo>
                    <a:lnTo>
                      <a:pt x="78" y="459"/>
                    </a:lnTo>
                    <a:lnTo>
                      <a:pt x="108" y="560"/>
                    </a:lnTo>
                    <a:lnTo>
                      <a:pt x="147" y="670"/>
                    </a:lnTo>
                    <a:lnTo>
                      <a:pt x="188" y="777"/>
                    </a:lnTo>
                    <a:lnTo>
                      <a:pt x="213" y="831"/>
                    </a:lnTo>
                    <a:lnTo>
                      <a:pt x="238" y="886"/>
                    </a:lnTo>
                    <a:lnTo>
                      <a:pt x="263" y="941"/>
                    </a:lnTo>
                    <a:lnTo>
                      <a:pt x="294" y="992"/>
                    </a:lnTo>
                    <a:lnTo>
                      <a:pt x="324" y="1041"/>
                    </a:lnTo>
                    <a:lnTo>
                      <a:pt x="354" y="1091"/>
                    </a:lnTo>
                    <a:lnTo>
                      <a:pt x="390" y="1137"/>
                    </a:lnTo>
                    <a:lnTo>
                      <a:pt x="426" y="1181"/>
                    </a:lnTo>
                    <a:lnTo>
                      <a:pt x="463" y="1222"/>
                    </a:lnTo>
                    <a:lnTo>
                      <a:pt x="504" y="1261"/>
                    </a:lnTo>
                    <a:lnTo>
                      <a:pt x="545" y="1293"/>
                    </a:lnTo>
                    <a:lnTo>
                      <a:pt x="587" y="1324"/>
                    </a:lnTo>
                    <a:lnTo>
                      <a:pt x="634" y="1348"/>
                    </a:lnTo>
                    <a:lnTo>
                      <a:pt x="681" y="1370"/>
                    </a:lnTo>
                    <a:lnTo>
                      <a:pt x="689" y="1367"/>
                    </a:lnTo>
                    <a:lnTo>
                      <a:pt x="692" y="1358"/>
                    </a:lnTo>
                    <a:lnTo>
                      <a:pt x="692" y="1353"/>
                    </a:lnTo>
                    <a:lnTo>
                      <a:pt x="689" y="1326"/>
                    </a:lnTo>
                    <a:lnTo>
                      <a:pt x="687" y="1277"/>
                    </a:lnTo>
                    <a:lnTo>
                      <a:pt x="689" y="1234"/>
                    </a:lnTo>
                    <a:lnTo>
                      <a:pt x="695" y="1184"/>
                    </a:lnTo>
                    <a:lnTo>
                      <a:pt x="703" y="1159"/>
                    </a:lnTo>
                    <a:lnTo>
                      <a:pt x="711" y="1135"/>
                    </a:lnTo>
                    <a:lnTo>
                      <a:pt x="723" y="1110"/>
                    </a:lnTo>
                    <a:lnTo>
                      <a:pt x="733" y="1088"/>
                    </a:lnTo>
                    <a:lnTo>
                      <a:pt x="750" y="1067"/>
                    </a:lnTo>
                    <a:lnTo>
                      <a:pt x="769" y="1047"/>
                    </a:lnTo>
                    <a:lnTo>
                      <a:pt x="792" y="1031"/>
                    </a:lnTo>
                    <a:lnTo>
                      <a:pt x="819" y="1014"/>
                    </a:lnTo>
                    <a:lnTo>
                      <a:pt x="849" y="1000"/>
                    </a:lnTo>
                    <a:lnTo>
                      <a:pt x="883" y="992"/>
                    </a:lnTo>
                    <a:lnTo>
                      <a:pt x="921" y="987"/>
                    </a:lnTo>
                    <a:lnTo>
                      <a:pt x="966" y="985"/>
                    </a:lnTo>
                    <a:lnTo>
                      <a:pt x="997" y="985"/>
                    </a:lnTo>
                    <a:lnTo>
                      <a:pt x="1030" y="987"/>
                    </a:lnTo>
                    <a:lnTo>
                      <a:pt x="1063" y="992"/>
                    </a:lnTo>
                    <a:lnTo>
                      <a:pt x="1102" y="997"/>
                    </a:lnTo>
                    <a:lnTo>
                      <a:pt x="1107" y="997"/>
                    </a:lnTo>
                    <a:lnTo>
                      <a:pt x="1109" y="995"/>
                    </a:lnTo>
                    <a:lnTo>
                      <a:pt x="1109" y="987"/>
                    </a:lnTo>
                    <a:lnTo>
                      <a:pt x="1107" y="985"/>
                    </a:lnTo>
                    <a:lnTo>
                      <a:pt x="1099" y="982"/>
                    </a:lnTo>
                    <a:lnTo>
                      <a:pt x="1054" y="954"/>
                    </a:lnTo>
                    <a:lnTo>
                      <a:pt x="1018" y="932"/>
                    </a:lnTo>
                    <a:lnTo>
                      <a:pt x="977" y="902"/>
                    </a:lnTo>
                    <a:lnTo>
                      <a:pt x="930" y="866"/>
                    </a:lnTo>
                    <a:lnTo>
                      <a:pt x="880" y="823"/>
                    </a:lnTo>
                    <a:lnTo>
                      <a:pt x="825" y="774"/>
                    </a:lnTo>
                    <a:lnTo>
                      <a:pt x="773" y="716"/>
                    </a:lnTo>
                    <a:lnTo>
                      <a:pt x="716" y="653"/>
                    </a:lnTo>
                    <a:lnTo>
                      <a:pt x="668" y="583"/>
                    </a:lnTo>
                    <a:lnTo>
                      <a:pt x="642" y="544"/>
                    </a:lnTo>
                    <a:lnTo>
                      <a:pt x="618" y="506"/>
                    </a:lnTo>
                    <a:lnTo>
                      <a:pt x="595" y="462"/>
                    </a:lnTo>
                    <a:lnTo>
                      <a:pt x="576" y="418"/>
                    </a:lnTo>
                    <a:lnTo>
                      <a:pt x="556" y="375"/>
                    </a:lnTo>
                    <a:lnTo>
                      <a:pt x="537" y="327"/>
                    </a:lnTo>
                    <a:lnTo>
                      <a:pt x="523" y="279"/>
                    </a:lnTo>
                    <a:lnTo>
                      <a:pt x="509" y="227"/>
                    </a:lnTo>
                    <a:lnTo>
                      <a:pt x="499" y="175"/>
                    </a:lnTo>
                    <a:lnTo>
                      <a:pt x="487" y="119"/>
                    </a:lnTo>
                    <a:lnTo>
                      <a:pt x="482" y="65"/>
                    </a:lnTo>
                    <a:lnTo>
                      <a:pt x="478" y="5"/>
                    </a:lnTo>
                    <a:lnTo>
                      <a:pt x="476" y="0"/>
                    </a:lnTo>
                    <a:lnTo>
                      <a:pt x="468" y="0"/>
                    </a:lnTo>
                    <a:lnTo>
                      <a:pt x="6" y="104"/>
                    </a:lnTo>
                    <a:lnTo>
                      <a:pt x="0" y="109"/>
                    </a:lnTo>
                    <a:lnTo>
                      <a:pt x="0" y="114"/>
                    </a:lnTo>
                    <a:lnTo>
                      <a:pt x="9" y="112"/>
                    </a:lnTo>
                    <a:lnTo>
                      <a:pt x="9" y="119"/>
                    </a:lnTo>
                    <a:lnTo>
                      <a:pt x="473" y="16"/>
                    </a:lnTo>
                    <a:lnTo>
                      <a:pt x="471" y="8"/>
                    </a:lnTo>
                    <a:lnTo>
                      <a:pt x="463" y="8"/>
                    </a:lnTo>
                    <a:lnTo>
                      <a:pt x="465" y="71"/>
                    </a:lnTo>
                    <a:lnTo>
                      <a:pt x="473" y="131"/>
                    </a:lnTo>
                    <a:lnTo>
                      <a:pt x="485" y="189"/>
                    </a:lnTo>
                    <a:lnTo>
                      <a:pt x="495" y="245"/>
                    </a:lnTo>
                    <a:lnTo>
                      <a:pt x="512" y="300"/>
                    </a:lnTo>
                    <a:lnTo>
                      <a:pt x="528" y="353"/>
                    </a:lnTo>
                    <a:lnTo>
                      <a:pt x="549" y="402"/>
                    </a:lnTo>
                    <a:lnTo>
                      <a:pt x="570" y="451"/>
                    </a:lnTo>
                    <a:lnTo>
                      <a:pt x="595" y="494"/>
                    </a:lnTo>
                    <a:lnTo>
                      <a:pt x="620" y="538"/>
                    </a:lnTo>
                    <a:lnTo>
                      <a:pt x="645" y="583"/>
                    </a:lnTo>
                    <a:lnTo>
                      <a:pt x="673" y="620"/>
                    </a:lnTo>
                    <a:lnTo>
                      <a:pt x="700" y="659"/>
                    </a:lnTo>
                    <a:lnTo>
                      <a:pt x="730" y="694"/>
                    </a:lnTo>
                    <a:lnTo>
                      <a:pt x="789" y="760"/>
                    </a:lnTo>
                    <a:lnTo>
                      <a:pt x="847" y="815"/>
                    </a:lnTo>
                    <a:lnTo>
                      <a:pt x="902" y="864"/>
                    </a:lnTo>
                    <a:lnTo>
                      <a:pt x="954" y="905"/>
                    </a:lnTo>
                    <a:lnTo>
                      <a:pt x="1002" y="941"/>
                    </a:lnTo>
                    <a:lnTo>
                      <a:pt x="1040" y="965"/>
                    </a:lnTo>
                    <a:lnTo>
                      <a:pt x="1071" y="985"/>
                    </a:lnTo>
                    <a:lnTo>
                      <a:pt x="1099" y="997"/>
                    </a:lnTo>
                    <a:lnTo>
                      <a:pt x="1102" y="992"/>
                    </a:lnTo>
                    <a:lnTo>
                      <a:pt x="1104" y="985"/>
                    </a:lnTo>
                    <a:lnTo>
                      <a:pt x="1066" y="976"/>
                    </a:lnTo>
                    <a:lnTo>
                      <a:pt x="1030" y="970"/>
                    </a:lnTo>
                    <a:lnTo>
                      <a:pt x="997" y="968"/>
                    </a:lnTo>
                    <a:lnTo>
                      <a:pt x="966" y="968"/>
                    </a:lnTo>
                    <a:lnTo>
                      <a:pt x="921" y="970"/>
                    </a:lnTo>
                    <a:lnTo>
                      <a:pt x="880" y="976"/>
                    </a:lnTo>
                    <a:lnTo>
                      <a:pt x="844" y="987"/>
                    </a:lnTo>
                    <a:lnTo>
                      <a:pt x="811" y="1000"/>
                    </a:lnTo>
                    <a:lnTo>
                      <a:pt x="783" y="1017"/>
                    </a:lnTo>
                    <a:lnTo>
                      <a:pt x="759" y="1036"/>
                    </a:lnTo>
                    <a:lnTo>
                      <a:pt x="739" y="1055"/>
                    </a:lnTo>
                    <a:lnTo>
                      <a:pt x="720" y="1080"/>
                    </a:lnTo>
                    <a:lnTo>
                      <a:pt x="706" y="1104"/>
                    </a:lnTo>
                    <a:lnTo>
                      <a:pt x="695" y="1130"/>
                    </a:lnTo>
                    <a:lnTo>
                      <a:pt x="687" y="1154"/>
                    </a:lnTo>
                    <a:lnTo>
                      <a:pt x="678" y="1181"/>
                    </a:lnTo>
                    <a:lnTo>
                      <a:pt x="675" y="1205"/>
                    </a:lnTo>
                    <a:lnTo>
                      <a:pt x="673" y="1230"/>
                    </a:lnTo>
                    <a:lnTo>
                      <a:pt x="670" y="1277"/>
                    </a:lnTo>
                    <a:lnTo>
                      <a:pt x="670" y="1312"/>
                    </a:lnTo>
                    <a:lnTo>
                      <a:pt x="673" y="1340"/>
                    </a:lnTo>
                    <a:lnTo>
                      <a:pt x="675" y="1365"/>
                    </a:lnTo>
                    <a:lnTo>
                      <a:pt x="683" y="1362"/>
                    </a:lnTo>
                    <a:lnTo>
                      <a:pt x="687" y="1353"/>
                    </a:lnTo>
                    <a:lnTo>
                      <a:pt x="642" y="1334"/>
                    </a:lnTo>
                    <a:lnTo>
                      <a:pt x="597" y="1309"/>
                    </a:lnTo>
                    <a:lnTo>
                      <a:pt x="554" y="1280"/>
                    </a:lnTo>
                    <a:lnTo>
                      <a:pt x="515" y="1247"/>
                    </a:lnTo>
                    <a:lnTo>
                      <a:pt x="476" y="1211"/>
                    </a:lnTo>
                    <a:lnTo>
                      <a:pt x="437" y="1171"/>
                    </a:lnTo>
                    <a:lnTo>
                      <a:pt x="401" y="1126"/>
                    </a:lnTo>
                    <a:lnTo>
                      <a:pt x="368" y="1082"/>
                    </a:lnTo>
                    <a:lnTo>
                      <a:pt x="338" y="1033"/>
                    </a:lnTo>
                    <a:lnTo>
                      <a:pt x="307" y="985"/>
                    </a:lnTo>
                    <a:lnTo>
                      <a:pt x="280" y="932"/>
                    </a:lnTo>
                    <a:lnTo>
                      <a:pt x="252" y="881"/>
                    </a:lnTo>
                    <a:lnTo>
                      <a:pt x="227" y="825"/>
                    </a:lnTo>
                    <a:lnTo>
                      <a:pt x="205" y="770"/>
                    </a:lnTo>
                    <a:lnTo>
                      <a:pt x="161" y="661"/>
                    </a:lnTo>
                    <a:lnTo>
                      <a:pt x="125" y="557"/>
                    </a:lnTo>
                    <a:lnTo>
                      <a:pt x="94" y="457"/>
                    </a:lnTo>
                    <a:lnTo>
                      <a:pt x="69" y="361"/>
                    </a:lnTo>
                    <a:lnTo>
                      <a:pt x="50" y="279"/>
                    </a:lnTo>
                    <a:lnTo>
                      <a:pt x="25" y="155"/>
                    </a:lnTo>
                    <a:lnTo>
                      <a:pt x="16" y="112"/>
                    </a:lnTo>
                    <a:lnTo>
                      <a:pt x="9" y="112"/>
                    </a:lnTo>
                    <a:lnTo>
                      <a:pt x="9" y="119"/>
                    </a:lnTo>
                    <a:lnTo>
                      <a:pt x="9" y="112"/>
                    </a:lnTo>
                    <a:close/>
                  </a:path>
                </a:pathLst>
              </a:custGeom>
              <a:solidFill>
                <a:srgbClr val="773F2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2" name="Freeform 294"/>
              <p:cNvSpPr>
                <a:spLocks/>
              </p:cNvSpPr>
              <p:nvPr/>
            </p:nvSpPr>
            <p:spPr bwMode="auto">
              <a:xfrm>
                <a:off x="3451" y="3175"/>
                <a:ext cx="126" cy="170"/>
              </a:xfrm>
              <a:custGeom>
                <a:avLst/>
                <a:gdLst/>
                <a:ahLst/>
                <a:cxnLst>
                  <a:cxn ang="0">
                    <a:pos x="166" y="0"/>
                  </a:cxn>
                  <a:cxn ang="0">
                    <a:pos x="0" y="118"/>
                  </a:cxn>
                  <a:cxn ang="0">
                    <a:pos x="19" y="200"/>
                  </a:cxn>
                  <a:cxn ang="0">
                    <a:pos x="44" y="296"/>
                  </a:cxn>
                  <a:cxn ang="0">
                    <a:pos x="75" y="396"/>
                  </a:cxn>
                  <a:cxn ang="0">
                    <a:pos x="111" y="500"/>
                  </a:cxn>
                  <a:cxn ang="0">
                    <a:pos x="152" y="607"/>
                  </a:cxn>
                  <a:cxn ang="0">
                    <a:pos x="177" y="662"/>
                  </a:cxn>
                  <a:cxn ang="0">
                    <a:pos x="199" y="713"/>
                  </a:cxn>
                  <a:cxn ang="0">
                    <a:pos x="227" y="766"/>
                  </a:cxn>
                  <a:cxn ang="0">
                    <a:pos x="254" y="817"/>
                  </a:cxn>
                  <a:cxn ang="0">
                    <a:pos x="282" y="867"/>
                  </a:cxn>
                  <a:cxn ang="0">
                    <a:pos x="316" y="913"/>
                  </a:cxn>
                  <a:cxn ang="0">
                    <a:pos x="346" y="960"/>
                  </a:cxn>
                  <a:cxn ang="0">
                    <a:pos x="382" y="1001"/>
                  </a:cxn>
                  <a:cxn ang="0">
                    <a:pos x="418" y="1042"/>
                  </a:cxn>
                  <a:cxn ang="0">
                    <a:pos x="454" y="1078"/>
                  </a:cxn>
                  <a:cxn ang="0">
                    <a:pos x="495" y="1113"/>
                  </a:cxn>
                  <a:cxn ang="0">
                    <a:pos x="537" y="1141"/>
                  </a:cxn>
                  <a:cxn ang="0">
                    <a:pos x="578" y="1168"/>
                  </a:cxn>
                  <a:cxn ang="0">
                    <a:pos x="625" y="1187"/>
                  </a:cxn>
                  <a:cxn ang="0">
                    <a:pos x="620" y="1157"/>
                  </a:cxn>
                  <a:cxn ang="0">
                    <a:pos x="620" y="1116"/>
                  </a:cxn>
                  <a:cxn ang="0">
                    <a:pos x="623" y="1069"/>
                  </a:cxn>
                  <a:cxn ang="0">
                    <a:pos x="625" y="1044"/>
                  </a:cxn>
                  <a:cxn ang="0">
                    <a:pos x="628" y="1020"/>
                  </a:cxn>
                  <a:cxn ang="0">
                    <a:pos x="637" y="993"/>
                  </a:cxn>
                  <a:cxn ang="0">
                    <a:pos x="645" y="969"/>
                  </a:cxn>
                  <a:cxn ang="0">
                    <a:pos x="656" y="943"/>
                  </a:cxn>
                  <a:cxn ang="0">
                    <a:pos x="670" y="919"/>
                  </a:cxn>
                  <a:cxn ang="0">
                    <a:pos x="689" y="894"/>
                  </a:cxn>
                  <a:cxn ang="0">
                    <a:pos x="709" y="875"/>
                  </a:cxn>
                  <a:cxn ang="0">
                    <a:pos x="733" y="856"/>
                  </a:cxn>
                  <a:cxn ang="0">
                    <a:pos x="761" y="839"/>
                  </a:cxn>
                  <a:cxn ang="0">
                    <a:pos x="794" y="826"/>
                  </a:cxn>
                  <a:cxn ang="0">
                    <a:pos x="830" y="815"/>
                  </a:cxn>
                  <a:cxn ang="0">
                    <a:pos x="869" y="809"/>
                  </a:cxn>
                  <a:cxn ang="0">
                    <a:pos x="916" y="807"/>
                  </a:cxn>
                  <a:cxn ang="0">
                    <a:pos x="960" y="809"/>
                  </a:cxn>
                  <a:cxn ang="0">
                    <a:pos x="1007" y="815"/>
                  </a:cxn>
                  <a:cxn ang="0">
                    <a:pos x="1004" y="812"/>
                  </a:cxn>
                  <a:cxn ang="0">
                    <a:pos x="944" y="785"/>
                  </a:cxn>
                  <a:cxn ang="0">
                    <a:pos x="904" y="763"/>
                  </a:cxn>
                  <a:cxn ang="0">
                    <a:pos x="863" y="739"/>
                  </a:cxn>
                  <a:cxn ang="0">
                    <a:pos x="821" y="711"/>
                  </a:cxn>
                  <a:cxn ang="0">
                    <a:pos x="775" y="678"/>
                  </a:cxn>
                  <a:cxn ang="0">
                    <a:pos x="728" y="640"/>
                  </a:cxn>
                  <a:cxn ang="0">
                    <a:pos x="680" y="599"/>
                  </a:cxn>
                  <a:cxn ang="0">
                    <a:pos x="633" y="550"/>
                  </a:cxn>
                  <a:cxn ang="0">
                    <a:pos x="587" y="498"/>
                  </a:cxn>
                  <a:cxn ang="0">
                    <a:pos x="542" y="437"/>
                  </a:cxn>
                  <a:cxn ang="0">
                    <a:pos x="501" y="372"/>
                  </a:cxn>
                  <a:cxn ang="0">
                    <a:pos x="462" y="301"/>
                  </a:cxn>
                  <a:cxn ang="0">
                    <a:pos x="442" y="263"/>
                  </a:cxn>
                  <a:cxn ang="0">
                    <a:pos x="426" y="224"/>
                  </a:cxn>
                  <a:cxn ang="0">
                    <a:pos x="409" y="183"/>
                  </a:cxn>
                  <a:cxn ang="0">
                    <a:pos x="396" y="139"/>
                  </a:cxn>
                  <a:cxn ang="0">
                    <a:pos x="382" y="96"/>
                  </a:cxn>
                  <a:cxn ang="0">
                    <a:pos x="371" y="49"/>
                  </a:cxn>
                  <a:cxn ang="0">
                    <a:pos x="363" y="47"/>
                  </a:cxn>
                  <a:cxn ang="0">
                    <a:pos x="166" y="0"/>
                  </a:cxn>
                </a:cxnLst>
                <a:rect l="0" t="0" r="r" b="b"/>
                <a:pathLst>
                  <a:path w="1007" h="1187">
                    <a:moveTo>
                      <a:pt x="166" y="0"/>
                    </a:moveTo>
                    <a:lnTo>
                      <a:pt x="0" y="118"/>
                    </a:lnTo>
                    <a:lnTo>
                      <a:pt x="19" y="200"/>
                    </a:lnTo>
                    <a:lnTo>
                      <a:pt x="44" y="296"/>
                    </a:lnTo>
                    <a:lnTo>
                      <a:pt x="75" y="396"/>
                    </a:lnTo>
                    <a:lnTo>
                      <a:pt x="111" y="500"/>
                    </a:lnTo>
                    <a:lnTo>
                      <a:pt x="152" y="607"/>
                    </a:lnTo>
                    <a:lnTo>
                      <a:pt x="177" y="662"/>
                    </a:lnTo>
                    <a:lnTo>
                      <a:pt x="199" y="713"/>
                    </a:lnTo>
                    <a:lnTo>
                      <a:pt x="227" y="766"/>
                    </a:lnTo>
                    <a:lnTo>
                      <a:pt x="254" y="817"/>
                    </a:lnTo>
                    <a:lnTo>
                      <a:pt x="282" y="867"/>
                    </a:lnTo>
                    <a:lnTo>
                      <a:pt x="316" y="913"/>
                    </a:lnTo>
                    <a:lnTo>
                      <a:pt x="346" y="960"/>
                    </a:lnTo>
                    <a:lnTo>
                      <a:pt x="382" y="1001"/>
                    </a:lnTo>
                    <a:lnTo>
                      <a:pt x="418" y="1042"/>
                    </a:lnTo>
                    <a:lnTo>
                      <a:pt x="454" y="1078"/>
                    </a:lnTo>
                    <a:lnTo>
                      <a:pt x="495" y="1113"/>
                    </a:lnTo>
                    <a:lnTo>
                      <a:pt x="537" y="1141"/>
                    </a:lnTo>
                    <a:lnTo>
                      <a:pt x="578" y="1168"/>
                    </a:lnTo>
                    <a:lnTo>
                      <a:pt x="625" y="1187"/>
                    </a:lnTo>
                    <a:lnTo>
                      <a:pt x="620" y="1157"/>
                    </a:lnTo>
                    <a:lnTo>
                      <a:pt x="620" y="1116"/>
                    </a:lnTo>
                    <a:lnTo>
                      <a:pt x="623" y="1069"/>
                    </a:lnTo>
                    <a:lnTo>
                      <a:pt x="625" y="1044"/>
                    </a:lnTo>
                    <a:lnTo>
                      <a:pt x="628" y="1020"/>
                    </a:lnTo>
                    <a:lnTo>
                      <a:pt x="637" y="993"/>
                    </a:lnTo>
                    <a:lnTo>
                      <a:pt x="645" y="969"/>
                    </a:lnTo>
                    <a:lnTo>
                      <a:pt x="656" y="943"/>
                    </a:lnTo>
                    <a:lnTo>
                      <a:pt x="670" y="919"/>
                    </a:lnTo>
                    <a:lnTo>
                      <a:pt x="689" y="894"/>
                    </a:lnTo>
                    <a:lnTo>
                      <a:pt x="709" y="875"/>
                    </a:lnTo>
                    <a:lnTo>
                      <a:pt x="733" y="856"/>
                    </a:lnTo>
                    <a:lnTo>
                      <a:pt x="761" y="839"/>
                    </a:lnTo>
                    <a:lnTo>
                      <a:pt x="794" y="826"/>
                    </a:lnTo>
                    <a:lnTo>
                      <a:pt x="830" y="815"/>
                    </a:lnTo>
                    <a:lnTo>
                      <a:pt x="869" y="809"/>
                    </a:lnTo>
                    <a:lnTo>
                      <a:pt x="916" y="807"/>
                    </a:lnTo>
                    <a:lnTo>
                      <a:pt x="960" y="809"/>
                    </a:lnTo>
                    <a:lnTo>
                      <a:pt x="1007" y="815"/>
                    </a:lnTo>
                    <a:lnTo>
                      <a:pt x="1004" y="812"/>
                    </a:lnTo>
                    <a:lnTo>
                      <a:pt x="944" y="785"/>
                    </a:lnTo>
                    <a:lnTo>
                      <a:pt x="904" y="763"/>
                    </a:lnTo>
                    <a:lnTo>
                      <a:pt x="863" y="739"/>
                    </a:lnTo>
                    <a:lnTo>
                      <a:pt x="821" y="711"/>
                    </a:lnTo>
                    <a:lnTo>
                      <a:pt x="775" y="678"/>
                    </a:lnTo>
                    <a:lnTo>
                      <a:pt x="728" y="640"/>
                    </a:lnTo>
                    <a:lnTo>
                      <a:pt x="680" y="599"/>
                    </a:lnTo>
                    <a:lnTo>
                      <a:pt x="633" y="550"/>
                    </a:lnTo>
                    <a:lnTo>
                      <a:pt x="587" y="498"/>
                    </a:lnTo>
                    <a:lnTo>
                      <a:pt x="542" y="437"/>
                    </a:lnTo>
                    <a:lnTo>
                      <a:pt x="501" y="372"/>
                    </a:lnTo>
                    <a:lnTo>
                      <a:pt x="462" y="301"/>
                    </a:lnTo>
                    <a:lnTo>
                      <a:pt x="442" y="263"/>
                    </a:lnTo>
                    <a:lnTo>
                      <a:pt x="426" y="224"/>
                    </a:lnTo>
                    <a:lnTo>
                      <a:pt x="409" y="183"/>
                    </a:lnTo>
                    <a:lnTo>
                      <a:pt x="396" y="139"/>
                    </a:lnTo>
                    <a:lnTo>
                      <a:pt x="382" y="96"/>
                    </a:lnTo>
                    <a:lnTo>
                      <a:pt x="371" y="49"/>
                    </a:lnTo>
                    <a:lnTo>
                      <a:pt x="363" y="47"/>
                    </a:lnTo>
                    <a:lnTo>
                      <a:pt x="166" y="0"/>
                    </a:lnTo>
                    <a:close/>
                  </a:path>
                </a:pathLst>
              </a:custGeom>
              <a:solidFill>
                <a:srgbClr val="A3D0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3" name="Freeform 295"/>
              <p:cNvSpPr>
                <a:spLocks/>
              </p:cNvSpPr>
              <p:nvPr/>
            </p:nvSpPr>
            <p:spPr bwMode="auto">
              <a:xfrm>
                <a:off x="3450" y="3192"/>
                <a:ext cx="133" cy="155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52" y="207"/>
                  </a:cxn>
                  <a:cxn ang="0">
                    <a:pos x="102" y="363"/>
                  </a:cxn>
                  <a:cxn ang="0">
                    <a:pos x="166" y="525"/>
                  </a:cxn>
                  <a:cxn ang="0">
                    <a:pos x="243" y="684"/>
                  </a:cxn>
                  <a:cxn ang="0">
                    <a:pos x="338" y="831"/>
                  </a:cxn>
                  <a:cxn ang="0">
                    <a:pos x="390" y="897"/>
                  </a:cxn>
                  <a:cxn ang="0">
                    <a:pos x="448" y="957"/>
                  </a:cxn>
                  <a:cxn ang="0">
                    <a:pos x="509" y="1009"/>
                  </a:cxn>
                  <a:cxn ang="0">
                    <a:pos x="572" y="1050"/>
                  </a:cxn>
                  <a:cxn ang="0">
                    <a:pos x="641" y="1083"/>
                  </a:cxn>
                  <a:cxn ang="0">
                    <a:pos x="636" y="1023"/>
                  </a:cxn>
                  <a:cxn ang="0">
                    <a:pos x="636" y="960"/>
                  </a:cxn>
                  <a:cxn ang="0">
                    <a:pos x="650" y="888"/>
                  </a:cxn>
                  <a:cxn ang="0">
                    <a:pos x="678" y="820"/>
                  </a:cxn>
                  <a:cxn ang="0">
                    <a:pos x="700" y="788"/>
                  </a:cxn>
                  <a:cxn ang="0">
                    <a:pos x="727" y="757"/>
                  </a:cxn>
                  <a:cxn ang="0">
                    <a:pos x="764" y="733"/>
                  </a:cxn>
                  <a:cxn ang="0">
                    <a:pos x="807" y="713"/>
                  </a:cxn>
                  <a:cxn ang="0">
                    <a:pos x="860" y="703"/>
                  </a:cxn>
                  <a:cxn ang="0">
                    <a:pos x="924" y="697"/>
                  </a:cxn>
                  <a:cxn ang="0">
                    <a:pos x="988" y="699"/>
                  </a:cxn>
                  <a:cxn ang="0">
                    <a:pos x="1060" y="713"/>
                  </a:cxn>
                  <a:cxn ang="0">
                    <a:pos x="1012" y="694"/>
                  </a:cxn>
                  <a:cxn ang="0">
                    <a:pos x="968" y="691"/>
                  </a:cxn>
                  <a:cxn ang="0">
                    <a:pos x="877" y="691"/>
                  </a:cxn>
                  <a:cxn ang="0">
                    <a:pos x="802" y="708"/>
                  </a:cxn>
                  <a:cxn ang="0">
                    <a:pos x="741" y="738"/>
                  </a:cxn>
                  <a:cxn ang="0">
                    <a:pos x="697" y="776"/>
                  </a:cxn>
                  <a:cxn ang="0">
                    <a:pos x="664" y="825"/>
                  </a:cxn>
                  <a:cxn ang="0">
                    <a:pos x="645" y="875"/>
                  </a:cxn>
                  <a:cxn ang="0">
                    <a:pos x="633" y="926"/>
                  </a:cxn>
                  <a:cxn ang="0">
                    <a:pos x="628" y="998"/>
                  </a:cxn>
                  <a:cxn ang="0">
                    <a:pos x="633" y="1069"/>
                  </a:cxn>
                  <a:cxn ang="0">
                    <a:pos x="545" y="1023"/>
                  </a:cxn>
                  <a:cxn ang="0">
                    <a:pos x="462" y="960"/>
                  </a:cxn>
                  <a:cxn ang="0">
                    <a:pos x="390" y="883"/>
                  </a:cxn>
                  <a:cxn ang="0">
                    <a:pos x="324" y="795"/>
                  </a:cxn>
                  <a:cxn ang="0">
                    <a:pos x="262" y="699"/>
                  </a:cxn>
                  <a:cxn ang="0">
                    <a:pos x="207" y="595"/>
                  </a:cxn>
                  <a:cxn ang="0">
                    <a:pos x="160" y="489"/>
                  </a:cxn>
                  <a:cxn ang="0">
                    <a:pos x="83" y="278"/>
                  </a:cxn>
                  <a:cxn ang="0">
                    <a:pos x="27" y="82"/>
                  </a:cxn>
                </a:cxnLst>
                <a:rect l="0" t="0" r="r" b="b"/>
                <a:pathLst>
                  <a:path w="1060" h="1083">
                    <a:moveTo>
                      <a:pt x="8" y="0"/>
                    </a:moveTo>
                    <a:lnTo>
                      <a:pt x="0" y="5"/>
                    </a:lnTo>
                    <a:lnTo>
                      <a:pt x="33" y="133"/>
                    </a:lnTo>
                    <a:lnTo>
                      <a:pt x="52" y="207"/>
                    </a:lnTo>
                    <a:lnTo>
                      <a:pt x="77" y="284"/>
                    </a:lnTo>
                    <a:lnTo>
                      <a:pt x="102" y="363"/>
                    </a:lnTo>
                    <a:lnTo>
                      <a:pt x="133" y="442"/>
                    </a:lnTo>
                    <a:lnTo>
                      <a:pt x="166" y="525"/>
                    </a:lnTo>
                    <a:lnTo>
                      <a:pt x="205" y="607"/>
                    </a:lnTo>
                    <a:lnTo>
                      <a:pt x="243" y="684"/>
                    </a:lnTo>
                    <a:lnTo>
                      <a:pt x="290" y="760"/>
                    </a:lnTo>
                    <a:lnTo>
                      <a:pt x="338" y="831"/>
                    </a:lnTo>
                    <a:lnTo>
                      <a:pt x="362" y="866"/>
                    </a:lnTo>
                    <a:lnTo>
                      <a:pt x="390" y="897"/>
                    </a:lnTo>
                    <a:lnTo>
                      <a:pt x="417" y="926"/>
                    </a:lnTo>
                    <a:lnTo>
                      <a:pt x="448" y="957"/>
                    </a:lnTo>
                    <a:lnTo>
                      <a:pt x="476" y="984"/>
                    </a:lnTo>
                    <a:lnTo>
                      <a:pt x="509" y="1009"/>
                    </a:lnTo>
                    <a:lnTo>
                      <a:pt x="539" y="1030"/>
                    </a:lnTo>
                    <a:lnTo>
                      <a:pt x="572" y="1050"/>
                    </a:lnTo>
                    <a:lnTo>
                      <a:pt x="609" y="1069"/>
                    </a:lnTo>
                    <a:lnTo>
                      <a:pt x="641" y="1083"/>
                    </a:lnTo>
                    <a:lnTo>
                      <a:pt x="639" y="1066"/>
                    </a:lnTo>
                    <a:lnTo>
                      <a:pt x="636" y="1023"/>
                    </a:lnTo>
                    <a:lnTo>
                      <a:pt x="636" y="992"/>
                    </a:lnTo>
                    <a:lnTo>
                      <a:pt x="636" y="960"/>
                    </a:lnTo>
                    <a:lnTo>
                      <a:pt x="641" y="926"/>
                    </a:lnTo>
                    <a:lnTo>
                      <a:pt x="650" y="888"/>
                    </a:lnTo>
                    <a:lnTo>
                      <a:pt x="661" y="853"/>
                    </a:lnTo>
                    <a:lnTo>
                      <a:pt x="678" y="820"/>
                    </a:lnTo>
                    <a:lnTo>
                      <a:pt x="688" y="801"/>
                    </a:lnTo>
                    <a:lnTo>
                      <a:pt x="700" y="788"/>
                    </a:lnTo>
                    <a:lnTo>
                      <a:pt x="714" y="771"/>
                    </a:lnTo>
                    <a:lnTo>
                      <a:pt x="727" y="757"/>
                    </a:lnTo>
                    <a:lnTo>
                      <a:pt x="747" y="743"/>
                    </a:lnTo>
                    <a:lnTo>
                      <a:pt x="764" y="733"/>
                    </a:lnTo>
                    <a:lnTo>
                      <a:pt x="786" y="721"/>
                    </a:lnTo>
                    <a:lnTo>
                      <a:pt x="807" y="713"/>
                    </a:lnTo>
                    <a:lnTo>
                      <a:pt x="833" y="706"/>
                    </a:lnTo>
                    <a:lnTo>
                      <a:pt x="860" y="703"/>
                    </a:lnTo>
                    <a:lnTo>
                      <a:pt x="891" y="697"/>
                    </a:lnTo>
                    <a:lnTo>
                      <a:pt x="924" y="697"/>
                    </a:lnTo>
                    <a:lnTo>
                      <a:pt x="955" y="697"/>
                    </a:lnTo>
                    <a:lnTo>
                      <a:pt x="988" y="699"/>
                    </a:lnTo>
                    <a:lnTo>
                      <a:pt x="1024" y="706"/>
                    </a:lnTo>
                    <a:lnTo>
                      <a:pt x="1060" y="713"/>
                    </a:lnTo>
                    <a:lnTo>
                      <a:pt x="1048" y="708"/>
                    </a:lnTo>
                    <a:lnTo>
                      <a:pt x="1012" y="694"/>
                    </a:lnTo>
                    <a:lnTo>
                      <a:pt x="1015" y="697"/>
                    </a:lnTo>
                    <a:lnTo>
                      <a:pt x="968" y="691"/>
                    </a:lnTo>
                    <a:lnTo>
                      <a:pt x="924" y="689"/>
                    </a:lnTo>
                    <a:lnTo>
                      <a:pt x="877" y="691"/>
                    </a:lnTo>
                    <a:lnTo>
                      <a:pt x="838" y="697"/>
                    </a:lnTo>
                    <a:lnTo>
                      <a:pt x="802" y="708"/>
                    </a:lnTo>
                    <a:lnTo>
                      <a:pt x="769" y="721"/>
                    </a:lnTo>
                    <a:lnTo>
                      <a:pt x="741" y="738"/>
                    </a:lnTo>
                    <a:lnTo>
                      <a:pt x="717" y="757"/>
                    </a:lnTo>
                    <a:lnTo>
                      <a:pt x="697" y="776"/>
                    </a:lnTo>
                    <a:lnTo>
                      <a:pt x="678" y="801"/>
                    </a:lnTo>
                    <a:lnTo>
                      <a:pt x="664" y="825"/>
                    </a:lnTo>
                    <a:lnTo>
                      <a:pt x="653" y="851"/>
                    </a:lnTo>
                    <a:lnTo>
                      <a:pt x="645" y="875"/>
                    </a:lnTo>
                    <a:lnTo>
                      <a:pt x="636" y="902"/>
                    </a:lnTo>
                    <a:lnTo>
                      <a:pt x="633" y="926"/>
                    </a:lnTo>
                    <a:lnTo>
                      <a:pt x="631" y="951"/>
                    </a:lnTo>
                    <a:lnTo>
                      <a:pt x="628" y="998"/>
                    </a:lnTo>
                    <a:lnTo>
                      <a:pt x="628" y="1039"/>
                    </a:lnTo>
                    <a:lnTo>
                      <a:pt x="633" y="1069"/>
                    </a:lnTo>
                    <a:lnTo>
                      <a:pt x="586" y="1050"/>
                    </a:lnTo>
                    <a:lnTo>
                      <a:pt x="545" y="1023"/>
                    </a:lnTo>
                    <a:lnTo>
                      <a:pt x="503" y="995"/>
                    </a:lnTo>
                    <a:lnTo>
                      <a:pt x="462" y="960"/>
                    </a:lnTo>
                    <a:lnTo>
                      <a:pt x="426" y="924"/>
                    </a:lnTo>
                    <a:lnTo>
                      <a:pt x="390" y="883"/>
                    </a:lnTo>
                    <a:lnTo>
                      <a:pt x="354" y="842"/>
                    </a:lnTo>
                    <a:lnTo>
                      <a:pt x="324" y="795"/>
                    </a:lnTo>
                    <a:lnTo>
                      <a:pt x="290" y="749"/>
                    </a:lnTo>
                    <a:lnTo>
                      <a:pt x="262" y="699"/>
                    </a:lnTo>
                    <a:lnTo>
                      <a:pt x="235" y="648"/>
                    </a:lnTo>
                    <a:lnTo>
                      <a:pt x="207" y="595"/>
                    </a:lnTo>
                    <a:lnTo>
                      <a:pt x="185" y="544"/>
                    </a:lnTo>
                    <a:lnTo>
                      <a:pt x="160" y="489"/>
                    </a:lnTo>
                    <a:lnTo>
                      <a:pt x="119" y="382"/>
                    </a:lnTo>
                    <a:lnTo>
                      <a:pt x="83" y="278"/>
                    </a:lnTo>
                    <a:lnTo>
                      <a:pt x="52" y="178"/>
                    </a:lnTo>
                    <a:lnTo>
                      <a:pt x="27" y="8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4D392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4" name="Freeform 296"/>
              <p:cNvSpPr>
                <a:spLocks/>
              </p:cNvSpPr>
              <p:nvPr/>
            </p:nvSpPr>
            <p:spPr bwMode="auto">
              <a:xfrm>
                <a:off x="3312" y="2885"/>
                <a:ext cx="272" cy="308"/>
              </a:xfrm>
              <a:custGeom>
                <a:avLst/>
                <a:gdLst/>
                <a:ahLst/>
                <a:cxnLst>
                  <a:cxn ang="0">
                    <a:pos x="2182" y="1080"/>
                  </a:cxn>
                  <a:cxn ang="0">
                    <a:pos x="2047" y="1266"/>
                  </a:cxn>
                  <a:cxn ang="0">
                    <a:pos x="2099" y="1493"/>
                  </a:cxn>
                  <a:cxn ang="0">
                    <a:pos x="1900" y="1614"/>
                  </a:cxn>
                  <a:cxn ang="0">
                    <a:pos x="1861" y="1843"/>
                  </a:cxn>
                  <a:cxn ang="0">
                    <a:pos x="1631" y="1881"/>
                  </a:cxn>
                  <a:cxn ang="0">
                    <a:pos x="1507" y="2076"/>
                  </a:cxn>
                  <a:cxn ang="0">
                    <a:pos x="1280" y="2024"/>
                  </a:cxn>
                  <a:cxn ang="0">
                    <a:pos x="1090" y="2157"/>
                  </a:cxn>
                  <a:cxn ang="0">
                    <a:pos x="899" y="2024"/>
                  </a:cxn>
                  <a:cxn ang="0">
                    <a:pos x="671" y="2076"/>
                  </a:cxn>
                  <a:cxn ang="0">
                    <a:pos x="550" y="1881"/>
                  </a:cxn>
                  <a:cxn ang="0">
                    <a:pos x="317" y="1843"/>
                  </a:cxn>
                  <a:cxn ang="0">
                    <a:pos x="279" y="1614"/>
                  </a:cxn>
                  <a:cxn ang="0">
                    <a:pos x="83" y="1493"/>
                  </a:cxn>
                  <a:cxn ang="0">
                    <a:pos x="135" y="1266"/>
                  </a:cxn>
                  <a:cxn ang="0">
                    <a:pos x="0" y="1080"/>
                  </a:cxn>
                  <a:cxn ang="0">
                    <a:pos x="135" y="891"/>
                  </a:cxn>
                  <a:cxn ang="0">
                    <a:pos x="83" y="667"/>
                  </a:cxn>
                  <a:cxn ang="0">
                    <a:pos x="279" y="545"/>
                  </a:cxn>
                  <a:cxn ang="0">
                    <a:pos x="317" y="317"/>
                  </a:cxn>
                  <a:cxn ang="0">
                    <a:pos x="550" y="279"/>
                  </a:cxn>
                  <a:cxn ang="0">
                    <a:pos x="671" y="82"/>
                  </a:cxn>
                  <a:cxn ang="0">
                    <a:pos x="899" y="134"/>
                  </a:cxn>
                  <a:cxn ang="0">
                    <a:pos x="1090" y="0"/>
                  </a:cxn>
                  <a:cxn ang="0">
                    <a:pos x="1280" y="134"/>
                  </a:cxn>
                  <a:cxn ang="0">
                    <a:pos x="1507" y="82"/>
                  </a:cxn>
                  <a:cxn ang="0">
                    <a:pos x="1631" y="279"/>
                  </a:cxn>
                  <a:cxn ang="0">
                    <a:pos x="1861" y="317"/>
                  </a:cxn>
                  <a:cxn ang="0">
                    <a:pos x="1900" y="545"/>
                  </a:cxn>
                  <a:cxn ang="0">
                    <a:pos x="2099" y="667"/>
                  </a:cxn>
                  <a:cxn ang="0">
                    <a:pos x="2047" y="891"/>
                  </a:cxn>
                  <a:cxn ang="0">
                    <a:pos x="2182" y="1080"/>
                  </a:cxn>
                </a:cxnLst>
                <a:rect l="0" t="0" r="r" b="b"/>
                <a:pathLst>
                  <a:path w="2182" h="2157">
                    <a:moveTo>
                      <a:pt x="2182" y="1080"/>
                    </a:moveTo>
                    <a:lnTo>
                      <a:pt x="2047" y="1266"/>
                    </a:lnTo>
                    <a:lnTo>
                      <a:pt x="2099" y="1493"/>
                    </a:lnTo>
                    <a:lnTo>
                      <a:pt x="1900" y="1614"/>
                    </a:lnTo>
                    <a:lnTo>
                      <a:pt x="1861" y="1843"/>
                    </a:lnTo>
                    <a:lnTo>
                      <a:pt x="1631" y="1881"/>
                    </a:lnTo>
                    <a:lnTo>
                      <a:pt x="1507" y="2076"/>
                    </a:lnTo>
                    <a:lnTo>
                      <a:pt x="1280" y="2024"/>
                    </a:lnTo>
                    <a:lnTo>
                      <a:pt x="1090" y="2157"/>
                    </a:lnTo>
                    <a:lnTo>
                      <a:pt x="899" y="2024"/>
                    </a:lnTo>
                    <a:lnTo>
                      <a:pt x="671" y="2076"/>
                    </a:lnTo>
                    <a:lnTo>
                      <a:pt x="550" y="1881"/>
                    </a:lnTo>
                    <a:lnTo>
                      <a:pt x="317" y="1843"/>
                    </a:lnTo>
                    <a:lnTo>
                      <a:pt x="279" y="1614"/>
                    </a:lnTo>
                    <a:lnTo>
                      <a:pt x="83" y="1493"/>
                    </a:lnTo>
                    <a:lnTo>
                      <a:pt x="135" y="1266"/>
                    </a:lnTo>
                    <a:lnTo>
                      <a:pt x="0" y="1080"/>
                    </a:lnTo>
                    <a:lnTo>
                      <a:pt x="135" y="891"/>
                    </a:lnTo>
                    <a:lnTo>
                      <a:pt x="83" y="667"/>
                    </a:lnTo>
                    <a:lnTo>
                      <a:pt x="279" y="545"/>
                    </a:lnTo>
                    <a:lnTo>
                      <a:pt x="317" y="317"/>
                    </a:lnTo>
                    <a:lnTo>
                      <a:pt x="550" y="279"/>
                    </a:lnTo>
                    <a:lnTo>
                      <a:pt x="671" y="82"/>
                    </a:lnTo>
                    <a:lnTo>
                      <a:pt x="899" y="134"/>
                    </a:lnTo>
                    <a:lnTo>
                      <a:pt x="1090" y="0"/>
                    </a:lnTo>
                    <a:lnTo>
                      <a:pt x="1280" y="134"/>
                    </a:lnTo>
                    <a:lnTo>
                      <a:pt x="1507" y="82"/>
                    </a:lnTo>
                    <a:lnTo>
                      <a:pt x="1631" y="279"/>
                    </a:lnTo>
                    <a:lnTo>
                      <a:pt x="1861" y="317"/>
                    </a:lnTo>
                    <a:lnTo>
                      <a:pt x="1900" y="545"/>
                    </a:lnTo>
                    <a:lnTo>
                      <a:pt x="2099" y="667"/>
                    </a:lnTo>
                    <a:lnTo>
                      <a:pt x="2047" y="891"/>
                    </a:lnTo>
                    <a:lnTo>
                      <a:pt x="2182" y="108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5" name="Freeform 297"/>
              <p:cNvSpPr>
                <a:spLocks/>
              </p:cNvSpPr>
              <p:nvPr/>
            </p:nvSpPr>
            <p:spPr bwMode="auto">
              <a:xfrm>
                <a:off x="3311" y="2884"/>
                <a:ext cx="274" cy="310"/>
              </a:xfrm>
              <a:custGeom>
                <a:avLst/>
                <a:gdLst/>
                <a:ahLst/>
                <a:cxnLst>
                  <a:cxn ang="0">
                    <a:pos x="2183" y="1081"/>
                  </a:cxn>
                  <a:cxn ang="0">
                    <a:pos x="2047" y="1275"/>
                  </a:cxn>
                  <a:cxn ang="0">
                    <a:pos x="1904" y="1614"/>
                  </a:cxn>
                  <a:cxn ang="0">
                    <a:pos x="1865" y="1841"/>
                  </a:cxn>
                  <a:cxn ang="0">
                    <a:pos x="1632" y="1882"/>
                  </a:cxn>
                  <a:cxn ang="0">
                    <a:pos x="1292" y="2022"/>
                  </a:cxn>
                  <a:cxn ang="0">
                    <a:pos x="1099" y="2153"/>
                  </a:cxn>
                  <a:cxn ang="0">
                    <a:pos x="908" y="2022"/>
                  </a:cxn>
                  <a:cxn ang="0">
                    <a:pos x="564" y="1882"/>
                  </a:cxn>
                  <a:cxn ang="0">
                    <a:pos x="335" y="1841"/>
                  </a:cxn>
                  <a:cxn ang="0">
                    <a:pos x="294" y="1614"/>
                  </a:cxn>
                  <a:cxn ang="0">
                    <a:pos x="152" y="1275"/>
                  </a:cxn>
                  <a:cxn ang="0">
                    <a:pos x="16" y="1086"/>
                  </a:cxn>
                  <a:cxn ang="0">
                    <a:pos x="152" y="895"/>
                  </a:cxn>
                  <a:cxn ang="0">
                    <a:pos x="294" y="558"/>
                  </a:cxn>
                  <a:cxn ang="0">
                    <a:pos x="335" y="329"/>
                  </a:cxn>
                  <a:cxn ang="0">
                    <a:pos x="564" y="288"/>
                  </a:cxn>
                  <a:cxn ang="0">
                    <a:pos x="908" y="148"/>
                  </a:cxn>
                  <a:cxn ang="0">
                    <a:pos x="1099" y="17"/>
                  </a:cxn>
                  <a:cxn ang="0">
                    <a:pos x="1292" y="148"/>
                  </a:cxn>
                  <a:cxn ang="0">
                    <a:pos x="1632" y="288"/>
                  </a:cxn>
                  <a:cxn ang="0">
                    <a:pos x="1865" y="329"/>
                  </a:cxn>
                  <a:cxn ang="0">
                    <a:pos x="1904" y="558"/>
                  </a:cxn>
                  <a:cxn ang="0">
                    <a:pos x="2047" y="895"/>
                  </a:cxn>
                  <a:cxn ang="0">
                    <a:pos x="2183" y="1089"/>
                  </a:cxn>
                  <a:cxn ang="0">
                    <a:pos x="2183" y="1081"/>
                  </a:cxn>
                  <a:cxn ang="0">
                    <a:pos x="2197" y="1081"/>
                  </a:cxn>
                  <a:cxn ang="0">
                    <a:pos x="2116" y="673"/>
                  </a:cxn>
                  <a:cxn ang="0">
                    <a:pos x="2111" y="665"/>
                  </a:cxn>
                  <a:cxn ang="0">
                    <a:pos x="1878" y="321"/>
                  </a:cxn>
                  <a:cxn ang="0">
                    <a:pos x="1873" y="315"/>
                  </a:cxn>
                  <a:cxn ang="0">
                    <a:pos x="1525" y="85"/>
                  </a:cxn>
                  <a:cxn ang="0">
                    <a:pos x="1516" y="80"/>
                  </a:cxn>
                  <a:cxn ang="0">
                    <a:pos x="1104" y="0"/>
                  </a:cxn>
                  <a:cxn ang="0">
                    <a:pos x="908" y="132"/>
                  </a:cxn>
                  <a:cxn ang="0">
                    <a:pos x="678" y="80"/>
                  </a:cxn>
                  <a:cxn ang="0">
                    <a:pos x="554" y="277"/>
                  </a:cxn>
                  <a:cxn ang="0">
                    <a:pos x="321" y="318"/>
                  </a:cxn>
                  <a:cxn ang="0">
                    <a:pos x="282" y="544"/>
                  </a:cxn>
                  <a:cxn ang="0">
                    <a:pos x="83" y="670"/>
                  </a:cxn>
                  <a:cxn ang="0">
                    <a:pos x="135" y="895"/>
                  </a:cxn>
                  <a:cxn ang="0">
                    <a:pos x="0" y="1089"/>
                  </a:cxn>
                  <a:cxn ang="0">
                    <a:pos x="83" y="1497"/>
                  </a:cxn>
                  <a:cxn ang="0">
                    <a:pos x="85" y="1505"/>
                  </a:cxn>
                  <a:cxn ang="0">
                    <a:pos x="318" y="1849"/>
                  </a:cxn>
                  <a:cxn ang="0">
                    <a:pos x="326" y="1858"/>
                  </a:cxn>
                  <a:cxn ang="0">
                    <a:pos x="675" y="2087"/>
                  </a:cxn>
                  <a:cxn ang="0">
                    <a:pos x="683" y="2090"/>
                  </a:cxn>
                  <a:cxn ang="0">
                    <a:pos x="1096" y="2172"/>
                  </a:cxn>
                  <a:cxn ang="0">
                    <a:pos x="1292" y="2038"/>
                  </a:cxn>
                  <a:cxn ang="0">
                    <a:pos x="1519" y="2090"/>
                  </a:cxn>
                  <a:cxn ang="0">
                    <a:pos x="1646" y="1893"/>
                  </a:cxn>
                  <a:cxn ang="0">
                    <a:pos x="1876" y="1855"/>
                  </a:cxn>
                  <a:cxn ang="0">
                    <a:pos x="1918" y="1625"/>
                  </a:cxn>
                  <a:cxn ang="0">
                    <a:pos x="2114" y="1502"/>
                  </a:cxn>
                  <a:cxn ang="0">
                    <a:pos x="2064" y="1275"/>
                  </a:cxn>
                  <a:cxn ang="0">
                    <a:pos x="2197" y="1081"/>
                  </a:cxn>
                </a:cxnLst>
                <a:rect l="0" t="0" r="r" b="b"/>
                <a:pathLst>
                  <a:path w="2197" h="2172">
                    <a:moveTo>
                      <a:pt x="2191" y="1086"/>
                    </a:moveTo>
                    <a:lnTo>
                      <a:pt x="2183" y="1081"/>
                    </a:lnTo>
                    <a:lnTo>
                      <a:pt x="2047" y="1270"/>
                    </a:lnTo>
                    <a:lnTo>
                      <a:pt x="2047" y="1275"/>
                    </a:lnTo>
                    <a:lnTo>
                      <a:pt x="2097" y="1494"/>
                    </a:lnTo>
                    <a:lnTo>
                      <a:pt x="1904" y="1614"/>
                    </a:lnTo>
                    <a:lnTo>
                      <a:pt x="1901" y="1620"/>
                    </a:lnTo>
                    <a:lnTo>
                      <a:pt x="1865" y="1841"/>
                    </a:lnTo>
                    <a:lnTo>
                      <a:pt x="1638" y="1879"/>
                    </a:lnTo>
                    <a:lnTo>
                      <a:pt x="1632" y="1882"/>
                    </a:lnTo>
                    <a:lnTo>
                      <a:pt x="1513" y="2073"/>
                    </a:lnTo>
                    <a:lnTo>
                      <a:pt x="1292" y="2022"/>
                    </a:lnTo>
                    <a:lnTo>
                      <a:pt x="1284" y="2024"/>
                    </a:lnTo>
                    <a:lnTo>
                      <a:pt x="1099" y="2153"/>
                    </a:lnTo>
                    <a:lnTo>
                      <a:pt x="913" y="2024"/>
                    </a:lnTo>
                    <a:lnTo>
                      <a:pt x="908" y="2022"/>
                    </a:lnTo>
                    <a:lnTo>
                      <a:pt x="687" y="2073"/>
                    </a:lnTo>
                    <a:lnTo>
                      <a:pt x="564" y="1882"/>
                    </a:lnTo>
                    <a:lnTo>
                      <a:pt x="559" y="1879"/>
                    </a:lnTo>
                    <a:lnTo>
                      <a:pt x="335" y="1841"/>
                    </a:lnTo>
                    <a:lnTo>
                      <a:pt x="296" y="1620"/>
                    </a:lnTo>
                    <a:lnTo>
                      <a:pt x="294" y="1614"/>
                    </a:lnTo>
                    <a:lnTo>
                      <a:pt x="99" y="1494"/>
                    </a:lnTo>
                    <a:lnTo>
                      <a:pt x="152" y="1275"/>
                    </a:lnTo>
                    <a:lnTo>
                      <a:pt x="149" y="1270"/>
                    </a:lnTo>
                    <a:lnTo>
                      <a:pt x="16" y="1086"/>
                    </a:lnTo>
                    <a:lnTo>
                      <a:pt x="149" y="903"/>
                    </a:lnTo>
                    <a:lnTo>
                      <a:pt x="152" y="895"/>
                    </a:lnTo>
                    <a:lnTo>
                      <a:pt x="99" y="676"/>
                    </a:lnTo>
                    <a:lnTo>
                      <a:pt x="294" y="558"/>
                    </a:lnTo>
                    <a:lnTo>
                      <a:pt x="296" y="553"/>
                    </a:lnTo>
                    <a:lnTo>
                      <a:pt x="335" y="329"/>
                    </a:lnTo>
                    <a:lnTo>
                      <a:pt x="559" y="293"/>
                    </a:lnTo>
                    <a:lnTo>
                      <a:pt x="564" y="288"/>
                    </a:lnTo>
                    <a:lnTo>
                      <a:pt x="687" y="99"/>
                    </a:lnTo>
                    <a:lnTo>
                      <a:pt x="908" y="148"/>
                    </a:lnTo>
                    <a:lnTo>
                      <a:pt x="913" y="148"/>
                    </a:lnTo>
                    <a:lnTo>
                      <a:pt x="1099" y="17"/>
                    </a:lnTo>
                    <a:lnTo>
                      <a:pt x="1284" y="148"/>
                    </a:lnTo>
                    <a:lnTo>
                      <a:pt x="1292" y="148"/>
                    </a:lnTo>
                    <a:lnTo>
                      <a:pt x="1513" y="99"/>
                    </a:lnTo>
                    <a:lnTo>
                      <a:pt x="1632" y="288"/>
                    </a:lnTo>
                    <a:lnTo>
                      <a:pt x="1638" y="293"/>
                    </a:lnTo>
                    <a:lnTo>
                      <a:pt x="1865" y="329"/>
                    </a:lnTo>
                    <a:lnTo>
                      <a:pt x="1901" y="553"/>
                    </a:lnTo>
                    <a:lnTo>
                      <a:pt x="1904" y="558"/>
                    </a:lnTo>
                    <a:lnTo>
                      <a:pt x="2097" y="676"/>
                    </a:lnTo>
                    <a:lnTo>
                      <a:pt x="2047" y="895"/>
                    </a:lnTo>
                    <a:lnTo>
                      <a:pt x="2047" y="903"/>
                    </a:lnTo>
                    <a:lnTo>
                      <a:pt x="2183" y="1089"/>
                    </a:lnTo>
                    <a:lnTo>
                      <a:pt x="2191" y="1086"/>
                    </a:lnTo>
                    <a:lnTo>
                      <a:pt x="2183" y="1081"/>
                    </a:lnTo>
                    <a:lnTo>
                      <a:pt x="2191" y="1086"/>
                    </a:lnTo>
                    <a:lnTo>
                      <a:pt x="2197" y="1081"/>
                    </a:lnTo>
                    <a:lnTo>
                      <a:pt x="2064" y="895"/>
                    </a:lnTo>
                    <a:lnTo>
                      <a:pt x="2116" y="673"/>
                    </a:lnTo>
                    <a:lnTo>
                      <a:pt x="2114" y="670"/>
                    </a:lnTo>
                    <a:lnTo>
                      <a:pt x="2111" y="665"/>
                    </a:lnTo>
                    <a:lnTo>
                      <a:pt x="1918" y="544"/>
                    </a:lnTo>
                    <a:lnTo>
                      <a:pt x="1878" y="321"/>
                    </a:lnTo>
                    <a:lnTo>
                      <a:pt x="1876" y="318"/>
                    </a:lnTo>
                    <a:lnTo>
                      <a:pt x="1873" y="315"/>
                    </a:lnTo>
                    <a:lnTo>
                      <a:pt x="1646" y="277"/>
                    </a:lnTo>
                    <a:lnTo>
                      <a:pt x="1525" y="85"/>
                    </a:lnTo>
                    <a:lnTo>
                      <a:pt x="1519" y="80"/>
                    </a:lnTo>
                    <a:lnTo>
                      <a:pt x="1516" y="80"/>
                    </a:lnTo>
                    <a:lnTo>
                      <a:pt x="1292" y="132"/>
                    </a:lnTo>
                    <a:lnTo>
                      <a:pt x="1104" y="0"/>
                    </a:lnTo>
                    <a:lnTo>
                      <a:pt x="1096" y="0"/>
                    </a:lnTo>
                    <a:lnTo>
                      <a:pt x="908" y="132"/>
                    </a:lnTo>
                    <a:lnTo>
                      <a:pt x="683" y="80"/>
                    </a:lnTo>
                    <a:lnTo>
                      <a:pt x="678" y="80"/>
                    </a:lnTo>
                    <a:lnTo>
                      <a:pt x="675" y="85"/>
                    </a:lnTo>
                    <a:lnTo>
                      <a:pt x="554" y="277"/>
                    </a:lnTo>
                    <a:lnTo>
                      <a:pt x="326" y="315"/>
                    </a:lnTo>
                    <a:lnTo>
                      <a:pt x="321" y="318"/>
                    </a:lnTo>
                    <a:lnTo>
                      <a:pt x="318" y="321"/>
                    </a:lnTo>
                    <a:lnTo>
                      <a:pt x="282" y="544"/>
                    </a:lnTo>
                    <a:lnTo>
                      <a:pt x="85" y="665"/>
                    </a:lnTo>
                    <a:lnTo>
                      <a:pt x="83" y="670"/>
                    </a:lnTo>
                    <a:lnTo>
                      <a:pt x="83" y="673"/>
                    </a:lnTo>
                    <a:lnTo>
                      <a:pt x="135" y="895"/>
                    </a:lnTo>
                    <a:lnTo>
                      <a:pt x="0" y="1081"/>
                    </a:lnTo>
                    <a:lnTo>
                      <a:pt x="0" y="1089"/>
                    </a:lnTo>
                    <a:lnTo>
                      <a:pt x="135" y="1275"/>
                    </a:lnTo>
                    <a:lnTo>
                      <a:pt x="83" y="1497"/>
                    </a:lnTo>
                    <a:lnTo>
                      <a:pt x="83" y="1502"/>
                    </a:lnTo>
                    <a:lnTo>
                      <a:pt x="85" y="1505"/>
                    </a:lnTo>
                    <a:lnTo>
                      <a:pt x="282" y="1625"/>
                    </a:lnTo>
                    <a:lnTo>
                      <a:pt x="318" y="1849"/>
                    </a:lnTo>
                    <a:lnTo>
                      <a:pt x="321" y="1855"/>
                    </a:lnTo>
                    <a:lnTo>
                      <a:pt x="326" y="1858"/>
                    </a:lnTo>
                    <a:lnTo>
                      <a:pt x="554" y="1893"/>
                    </a:lnTo>
                    <a:lnTo>
                      <a:pt x="675" y="2087"/>
                    </a:lnTo>
                    <a:lnTo>
                      <a:pt x="678" y="2090"/>
                    </a:lnTo>
                    <a:lnTo>
                      <a:pt x="683" y="2090"/>
                    </a:lnTo>
                    <a:lnTo>
                      <a:pt x="908" y="2038"/>
                    </a:lnTo>
                    <a:lnTo>
                      <a:pt x="1096" y="2172"/>
                    </a:lnTo>
                    <a:lnTo>
                      <a:pt x="1104" y="2172"/>
                    </a:lnTo>
                    <a:lnTo>
                      <a:pt x="1292" y="2038"/>
                    </a:lnTo>
                    <a:lnTo>
                      <a:pt x="1516" y="2090"/>
                    </a:lnTo>
                    <a:lnTo>
                      <a:pt x="1519" y="2090"/>
                    </a:lnTo>
                    <a:lnTo>
                      <a:pt x="1525" y="2087"/>
                    </a:lnTo>
                    <a:lnTo>
                      <a:pt x="1646" y="1893"/>
                    </a:lnTo>
                    <a:lnTo>
                      <a:pt x="1873" y="1858"/>
                    </a:lnTo>
                    <a:lnTo>
                      <a:pt x="1876" y="1855"/>
                    </a:lnTo>
                    <a:lnTo>
                      <a:pt x="1878" y="1849"/>
                    </a:lnTo>
                    <a:lnTo>
                      <a:pt x="1918" y="1625"/>
                    </a:lnTo>
                    <a:lnTo>
                      <a:pt x="2111" y="1505"/>
                    </a:lnTo>
                    <a:lnTo>
                      <a:pt x="2114" y="1502"/>
                    </a:lnTo>
                    <a:lnTo>
                      <a:pt x="2116" y="1497"/>
                    </a:lnTo>
                    <a:lnTo>
                      <a:pt x="2064" y="1275"/>
                    </a:lnTo>
                    <a:lnTo>
                      <a:pt x="2197" y="1089"/>
                    </a:lnTo>
                    <a:lnTo>
                      <a:pt x="2197" y="1081"/>
                    </a:lnTo>
                    <a:lnTo>
                      <a:pt x="2191" y="1086"/>
                    </a:lnTo>
                    <a:close/>
                  </a:path>
                </a:pathLst>
              </a:custGeom>
              <a:solidFill>
                <a:srgbClr val="773F2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6" name="Freeform 298"/>
              <p:cNvSpPr>
                <a:spLocks/>
              </p:cNvSpPr>
              <p:nvPr/>
            </p:nvSpPr>
            <p:spPr bwMode="auto">
              <a:xfrm>
                <a:off x="3324" y="3101"/>
                <a:ext cx="13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7" y="65"/>
                  </a:cxn>
                  <a:cxn ang="0">
                    <a:pos x="0" y="0"/>
                  </a:cxn>
                </a:cxnLst>
                <a:rect l="0" t="0" r="r" b="b"/>
                <a:pathLst>
                  <a:path w="107" h="65">
                    <a:moveTo>
                      <a:pt x="0" y="0"/>
                    </a:moveTo>
                    <a:lnTo>
                      <a:pt x="107" y="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5B3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7" name="Freeform 299"/>
              <p:cNvSpPr>
                <a:spLocks/>
              </p:cNvSpPr>
              <p:nvPr/>
            </p:nvSpPr>
            <p:spPr bwMode="auto">
              <a:xfrm>
                <a:off x="3337" y="3110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5"/>
                  </a:cxn>
                  <a:cxn ang="0">
                    <a:pos x="0" y="0"/>
                  </a:cxn>
                </a:cxnLst>
                <a:rect l="0" t="0" r="r" b="b"/>
                <a:pathLst>
                  <a:path w="8" h="5">
                    <a:moveTo>
                      <a:pt x="0" y="0"/>
                    </a:moveTo>
                    <a:lnTo>
                      <a:pt x="8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A292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8" name="Freeform 300"/>
              <p:cNvSpPr>
                <a:spLocks/>
              </p:cNvSpPr>
              <p:nvPr/>
            </p:nvSpPr>
            <p:spPr bwMode="auto">
              <a:xfrm>
                <a:off x="3339" y="3112"/>
                <a:ext cx="7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"/>
                  </a:cxn>
                  <a:cxn ang="0">
                    <a:pos x="52" y="33"/>
                  </a:cxn>
                  <a:cxn ang="0">
                    <a:pos x="0" y="0"/>
                  </a:cxn>
                </a:cxnLst>
                <a:rect l="0" t="0" r="r" b="b"/>
                <a:pathLst>
                  <a:path w="52" h="33">
                    <a:moveTo>
                      <a:pt x="0" y="0"/>
                    </a:moveTo>
                    <a:lnTo>
                      <a:pt x="0" y="3"/>
                    </a:lnTo>
                    <a:lnTo>
                      <a:pt x="52" y="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D4F2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9" name="Freeform 301"/>
              <p:cNvSpPr>
                <a:spLocks/>
              </p:cNvSpPr>
              <p:nvPr/>
            </p:nvSpPr>
            <p:spPr bwMode="auto">
              <a:xfrm>
                <a:off x="3338" y="3111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" y="6"/>
                  </a:cxn>
                  <a:cxn ang="0">
                    <a:pos x="9" y="3"/>
                  </a:cxn>
                  <a:cxn ang="0">
                    <a:pos x="0" y="0"/>
                  </a:cxn>
                </a:cxnLst>
                <a:rect l="0" t="0" r="r" b="b"/>
                <a:pathLst>
                  <a:path w="9" h="6">
                    <a:moveTo>
                      <a:pt x="0" y="0"/>
                    </a:moveTo>
                    <a:lnTo>
                      <a:pt x="9" y="6"/>
                    </a:lnTo>
                    <a:lnTo>
                      <a:pt x="9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292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0" name="Freeform 302"/>
              <p:cNvSpPr>
                <a:spLocks/>
              </p:cNvSpPr>
              <p:nvPr/>
            </p:nvSpPr>
            <p:spPr bwMode="auto">
              <a:xfrm>
                <a:off x="3446" y="3192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"/>
                  </a:cxn>
                  <a:cxn ang="0">
                    <a:pos x="5" y="5"/>
                  </a:cxn>
                  <a:cxn ang="0">
                    <a:pos x="0" y="0"/>
                  </a:cxn>
                </a:cxnLst>
                <a:rect l="0" t="0" r="r" b="b"/>
                <a:pathLst>
                  <a:path w="5" h="5">
                    <a:moveTo>
                      <a:pt x="0" y="0"/>
                    </a:moveTo>
                    <a:lnTo>
                      <a:pt x="0" y="3"/>
                    </a:lnTo>
                    <a:lnTo>
                      <a:pt x="5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D4F2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1" name="Freeform 303"/>
              <p:cNvSpPr>
                <a:spLocks/>
              </p:cNvSpPr>
              <p:nvPr/>
            </p:nvSpPr>
            <p:spPr bwMode="auto">
              <a:xfrm>
                <a:off x="3437" y="3186"/>
                <a:ext cx="7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5" y="38"/>
                  </a:cxn>
                  <a:cxn ang="0">
                    <a:pos x="0" y="0"/>
                  </a:cxn>
                </a:cxnLst>
                <a:rect l="0" t="0" r="r" b="b"/>
                <a:pathLst>
                  <a:path w="55" h="38">
                    <a:moveTo>
                      <a:pt x="0" y="0"/>
                    </a:moveTo>
                    <a:lnTo>
                      <a:pt x="55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5B3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2" name="Freeform 304"/>
              <p:cNvSpPr>
                <a:spLocks/>
              </p:cNvSpPr>
              <p:nvPr/>
            </p:nvSpPr>
            <p:spPr bwMode="auto">
              <a:xfrm>
                <a:off x="3444" y="3191"/>
                <a:ext cx="2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11"/>
                  </a:cxn>
                  <a:cxn ang="0">
                    <a:pos x="15" y="8"/>
                  </a:cxn>
                  <a:cxn ang="0">
                    <a:pos x="0" y="0"/>
                  </a:cxn>
                </a:cxnLst>
                <a:rect l="0" t="0" r="r" b="b"/>
                <a:pathLst>
                  <a:path w="15" h="11">
                    <a:moveTo>
                      <a:pt x="0" y="0"/>
                    </a:moveTo>
                    <a:lnTo>
                      <a:pt x="15" y="11"/>
                    </a:lnTo>
                    <a:lnTo>
                      <a:pt x="15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A292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3" name="Freeform 305"/>
              <p:cNvSpPr>
                <a:spLocks/>
              </p:cNvSpPr>
              <p:nvPr/>
            </p:nvSpPr>
            <p:spPr bwMode="auto">
              <a:xfrm>
                <a:off x="3424" y="3175"/>
                <a:ext cx="13" cy="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2" y="74"/>
                  </a:cxn>
                  <a:cxn ang="0">
                    <a:pos x="0" y="0"/>
                  </a:cxn>
                </a:cxnLst>
                <a:rect l="0" t="0" r="r" b="b"/>
                <a:pathLst>
                  <a:path w="102" h="74">
                    <a:moveTo>
                      <a:pt x="0" y="0"/>
                    </a:moveTo>
                    <a:lnTo>
                      <a:pt x="102" y="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D502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4" name="Freeform 306"/>
              <p:cNvSpPr>
                <a:spLocks/>
              </p:cNvSpPr>
              <p:nvPr/>
            </p:nvSpPr>
            <p:spPr bwMode="auto">
              <a:xfrm>
                <a:off x="3472" y="3175"/>
                <a:ext cx="25" cy="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7" y="47"/>
                  </a:cxn>
                  <a:cxn ang="0">
                    <a:pos x="0" y="0"/>
                  </a:cxn>
                </a:cxnLst>
                <a:rect l="0" t="0" r="r" b="b"/>
                <a:pathLst>
                  <a:path w="197" h="47">
                    <a:moveTo>
                      <a:pt x="0" y="0"/>
                    </a:moveTo>
                    <a:lnTo>
                      <a:pt x="197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C522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5" name="Freeform 307"/>
              <p:cNvSpPr>
                <a:spLocks noEditPoints="1"/>
              </p:cNvSpPr>
              <p:nvPr/>
            </p:nvSpPr>
            <p:spPr bwMode="auto">
              <a:xfrm>
                <a:off x="3315" y="2894"/>
                <a:ext cx="263" cy="298"/>
              </a:xfrm>
              <a:custGeom>
                <a:avLst/>
                <a:gdLst/>
                <a:ahLst/>
                <a:cxnLst>
                  <a:cxn ang="0">
                    <a:pos x="941" y="292"/>
                  </a:cxn>
                  <a:cxn ang="0">
                    <a:pos x="949" y="292"/>
                  </a:cxn>
                  <a:cxn ang="0">
                    <a:pos x="1237" y="300"/>
                  </a:cxn>
                  <a:cxn ang="0">
                    <a:pos x="1245" y="303"/>
                  </a:cxn>
                  <a:cxn ang="0">
                    <a:pos x="1508" y="418"/>
                  </a:cxn>
                  <a:cxn ang="0">
                    <a:pos x="1516" y="424"/>
                  </a:cxn>
                  <a:cxn ang="0">
                    <a:pos x="1713" y="629"/>
                  </a:cxn>
                  <a:cxn ang="0">
                    <a:pos x="1718" y="637"/>
                  </a:cxn>
                  <a:cxn ang="0">
                    <a:pos x="1821" y="900"/>
                  </a:cxn>
                  <a:cxn ang="0">
                    <a:pos x="1821" y="910"/>
                  </a:cxn>
                  <a:cxn ang="0">
                    <a:pos x="1816" y="1192"/>
                  </a:cxn>
                  <a:cxn ang="0">
                    <a:pos x="1812" y="1200"/>
                  </a:cxn>
                  <a:cxn ang="0">
                    <a:pos x="1697" y="1457"/>
                  </a:cxn>
                  <a:cxn ang="0">
                    <a:pos x="1690" y="1466"/>
                  </a:cxn>
                  <a:cxn ang="0">
                    <a:pos x="1483" y="1660"/>
                  </a:cxn>
                  <a:cxn ang="0">
                    <a:pos x="1475" y="1665"/>
                  </a:cxn>
                  <a:cxn ang="0">
                    <a:pos x="1207" y="1766"/>
                  </a:cxn>
                  <a:cxn ang="0">
                    <a:pos x="1195" y="1766"/>
                  </a:cxn>
                  <a:cxn ang="0">
                    <a:pos x="911" y="1759"/>
                  </a:cxn>
                  <a:cxn ang="0">
                    <a:pos x="902" y="1755"/>
                  </a:cxn>
                  <a:cxn ang="0">
                    <a:pos x="640" y="1641"/>
                  </a:cxn>
                  <a:cxn ang="0">
                    <a:pos x="631" y="1635"/>
                  </a:cxn>
                  <a:cxn ang="0">
                    <a:pos x="435" y="1430"/>
                  </a:cxn>
                  <a:cxn ang="0">
                    <a:pos x="429" y="1422"/>
                  </a:cxn>
                  <a:cxn ang="0">
                    <a:pos x="326" y="1159"/>
                  </a:cxn>
                  <a:cxn ang="0">
                    <a:pos x="326" y="1149"/>
                  </a:cxn>
                  <a:cxn ang="0">
                    <a:pos x="333" y="866"/>
                  </a:cxn>
                  <a:cxn ang="0">
                    <a:pos x="335" y="859"/>
                  </a:cxn>
                  <a:cxn ang="0">
                    <a:pos x="451" y="601"/>
                  </a:cxn>
                  <a:cxn ang="0">
                    <a:pos x="457" y="593"/>
                  </a:cxn>
                  <a:cxn ang="0">
                    <a:pos x="664" y="399"/>
                  </a:cxn>
                  <a:cxn ang="0">
                    <a:pos x="673" y="394"/>
                  </a:cxn>
                  <a:cxn ang="0">
                    <a:pos x="1052" y="0"/>
                  </a:cxn>
                  <a:cxn ang="0">
                    <a:pos x="645" y="79"/>
                  </a:cxn>
                  <a:cxn ang="0">
                    <a:pos x="302" y="306"/>
                  </a:cxn>
                  <a:cxn ang="0">
                    <a:pos x="75" y="646"/>
                  </a:cxn>
                  <a:cxn ang="0">
                    <a:pos x="116" y="831"/>
                  </a:cxn>
                  <a:cxn ang="0">
                    <a:pos x="0" y="1036"/>
                  </a:cxn>
                  <a:cxn ang="0">
                    <a:pos x="119" y="1203"/>
                  </a:cxn>
                  <a:cxn ang="0">
                    <a:pos x="125" y="1227"/>
                  </a:cxn>
                  <a:cxn ang="0">
                    <a:pos x="261" y="1542"/>
                  </a:cxn>
                  <a:cxn ang="0">
                    <a:pos x="302" y="1769"/>
                  </a:cxn>
                  <a:cxn ang="0">
                    <a:pos x="531" y="1810"/>
                  </a:cxn>
                  <a:cxn ang="0">
                    <a:pos x="875" y="1950"/>
                  </a:cxn>
                  <a:cxn ang="0">
                    <a:pos x="1066" y="2081"/>
                  </a:cxn>
                  <a:cxn ang="0">
                    <a:pos x="1251" y="1952"/>
                  </a:cxn>
                  <a:cxn ang="0">
                    <a:pos x="1466" y="1999"/>
                  </a:cxn>
                  <a:cxn ang="0">
                    <a:pos x="1594" y="1818"/>
                  </a:cxn>
                  <a:cxn ang="0">
                    <a:pos x="1605" y="1807"/>
                  </a:cxn>
                  <a:cxn ang="0">
                    <a:pos x="1837" y="1564"/>
                  </a:cxn>
                  <a:cxn ang="0">
                    <a:pos x="1871" y="1542"/>
                  </a:cxn>
                  <a:cxn ang="0">
                    <a:pos x="1978" y="1227"/>
                  </a:cxn>
                  <a:cxn ang="0">
                    <a:pos x="1978" y="864"/>
                  </a:cxn>
                  <a:cxn ang="0">
                    <a:pos x="1837" y="527"/>
                  </a:cxn>
                  <a:cxn ang="0">
                    <a:pos x="1578" y="271"/>
                  </a:cxn>
                  <a:cxn ang="0">
                    <a:pos x="1237" y="131"/>
                  </a:cxn>
                </a:cxnLst>
                <a:rect l="0" t="0" r="r" b="b"/>
                <a:pathLst>
                  <a:path w="2109" h="2081">
                    <a:moveTo>
                      <a:pt x="830" y="404"/>
                    </a:moveTo>
                    <a:lnTo>
                      <a:pt x="941" y="292"/>
                    </a:lnTo>
                    <a:lnTo>
                      <a:pt x="947" y="292"/>
                    </a:lnTo>
                    <a:lnTo>
                      <a:pt x="949" y="292"/>
                    </a:lnTo>
                    <a:lnTo>
                      <a:pt x="1093" y="361"/>
                    </a:lnTo>
                    <a:lnTo>
                      <a:pt x="1237" y="300"/>
                    </a:lnTo>
                    <a:lnTo>
                      <a:pt x="1240" y="300"/>
                    </a:lnTo>
                    <a:lnTo>
                      <a:pt x="1245" y="303"/>
                    </a:lnTo>
                    <a:lnTo>
                      <a:pt x="1350" y="418"/>
                    </a:lnTo>
                    <a:lnTo>
                      <a:pt x="1508" y="418"/>
                    </a:lnTo>
                    <a:lnTo>
                      <a:pt x="1514" y="418"/>
                    </a:lnTo>
                    <a:lnTo>
                      <a:pt x="1516" y="424"/>
                    </a:lnTo>
                    <a:lnTo>
                      <a:pt x="1566" y="569"/>
                    </a:lnTo>
                    <a:lnTo>
                      <a:pt x="1713" y="629"/>
                    </a:lnTo>
                    <a:lnTo>
                      <a:pt x="1716" y="631"/>
                    </a:lnTo>
                    <a:lnTo>
                      <a:pt x="1718" y="637"/>
                    </a:lnTo>
                    <a:lnTo>
                      <a:pt x="1707" y="790"/>
                    </a:lnTo>
                    <a:lnTo>
                      <a:pt x="1821" y="900"/>
                    </a:lnTo>
                    <a:lnTo>
                      <a:pt x="1823" y="905"/>
                    </a:lnTo>
                    <a:lnTo>
                      <a:pt x="1821" y="910"/>
                    </a:lnTo>
                    <a:lnTo>
                      <a:pt x="1754" y="1047"/>
                    </a:lnTo>
                    <a:lnTo>
                      <a:pt x="1816" y="1192"/>
                    </a:lnTo>
                    <a:lnTo>
                      <a:pt x="1816" y="1195"/>
                    </a:lnTo>
                    <a:lnTo>
                      <a:pt x="1812" y="1200"/>
                    </a:lnTo>
                    <a:lnTo>
                      <a:pt x="1694" y="1304"/>
                    </a:lnTo>
                    <a:lnTo>
                      <a:pt x="1697" y="1457"/>
                    </a:lnTo>
                    <a:lnTo>
                      <a:pt x="1694" y="1462"/>
                    </a:lnTo>
                    <a:lnTo>
                      <a:pt x="1690" y="1466"/>
                    </a:lnTo>
                    <a:lnTo>
                      <a:pt x="1542" y="1515"/>
                    </a:lnTo>
                    <a:lnTo>
                      <a:pt x="1483" y="1660"/>
                    </a:lnTo>
                    <a:lnTo>
                      <a:pt x="1478" y="1662"/>
                    </a:lnTo>
                    <a:lnTo>
                      <a:pt x="1475" y="1665"/>
                    </a:lnTo>
                    <a:lnTo>
                      <a:pt x="1317" y="1655"/>
                    </a:lnTo>
                    <a:lnTo>
                      <a:pt x="1207" y="1766"/>
                    </a:lnTo>
                    <a:lnTo>
                      <a:pt x="1201" y="1766"/>
                    </a:lnTo>
                    <a:lnTo>
                      <a:pt x="1195" y="1766"/>
                    </a:lnTo>
                    <a:lnTo>
                      <a:pt x="1054" y="1698"/>
                    </a:lnTo>
                    <a:lnTo>
                      <a:pt x="911" y="1759"/>
                    </a:lnTo>
                    <a:lnTo>
                      <a:pt x="907" y="1759"/>
                    </a:lnTo>
                    <a:lnTo>
                      <a:pt x="902" y="1755"/>
                    </a:lnTo>
                    <a:lnTo>
                      <a:pt x="797" y="1641"/>
                    </a:lnTo>
                    <a:lnTo>
                      <a:pt x="640" y="1641"/>
                    </a:lnTo>
                    <a:lnTo>
                      <a:pt x="633" y="1641"/>
                    </a:lnTo>
                    <a:lnTo>
                      <a:pt x="631" y="1635"/>
                    </a:lnTo>
                    <a:lnTo>
                      <a:pt x="581" y="1490"/>
                    </a:lnTo>
                    <a:lnTo>
                      <a:pt x="435" y="1430"/>
                    </a:lnTo>
                    <a:lnTo>
                      <a:pt x="432" y="1427"/>
                    </a:lnTo>
                    <a:lnTo>
                      <a:pt x="429" y="1422"/>
                    </a:lnTo>
                    <a:lnTo>
                      <a:pt x="438" y="1268"/>
                    </a:lnTo>
                    <a:lnTo>
                      <a:pt x="326" y="1159"/>
                    </a:lnTo>
                    <a:lnTo>
                      <a:pt x="324" y="1154"/>
                    </a:lnTo>
                    <a:lnTo>
                      <a:pt x="326" y="1149"/>
                    </a:lnTo>
                    <a:lnTo>
                      <a:pt x="393" y="1012"/>
                    </a:lnTo>
                    <a:lnTo>
                      <a:pt x="333" y="866"/>
                    </a:lnTo>
                    <a:lnTo>
                      <a:pt x="333" y="861"/>
                    </a:lnTo>
                    <a:lnTo>
                      <a:pt x="335" y="859"/>
                    </a:lnTo>
                    <a:lnTo>
                      <a:pt x="454" y="755"/>
                    </a:lnTo>
                    <a:lnTo>
                      <a:pt x="451" y="601"/>
                    </a:lnTo>
                    <a:lnTo>
                      <a:pt x="454" y="596"/>
                    </a:lnTo>
                    <a:lnTo>
                      <a:pt x="457" y="593"/>
                    </a:lnTo>
                    <a:lnTo>
                      <a:pt x="606" y="542"/>
                    </a:lnTo>
                    <a:lnTo>
                      <a:pt x="664" y="399"/>
                    </a:lnTo>
                    <a:lnTo>
                      <a:pt x="670" y="396"/>
                    </a:lnTo>
                    <a:lnTo>
                      <a:pt x="673" y="394"/>
                    </a:lnTo>
                    <a:lnTo>
                      <a:pt x="830" y="404"/>
                    </a:lnTo>
                    <a:close/>
                    <a:moveTo>
                      <a:pt x="1052" y="0"/>
                    </a:moveTo>
                    <a:lnTo>
                      <a:pt x="866" y="131"/>
                    </a:lnTo>
                    <a:lnTo>
                      <a:pt x="645" y="79"/>
                    </a:lnTo>
                    <a:lnTo>
                      <a:pt x="526" y="271"/>
                    </a:lnTo>
                    <a:lnTo>
                      <a:pt x="302" y="306"/>
                    </a:lnTo>
                    <a:lnTo>
                      <a:pt x="266" y="527"/>
                    </a:lnTo>
                    <a:lnTo>
                      <a:pt x="75" y="646"/>
                    </a:lnTo>
                    <a:lnTo>
                      <a:pt x="119" y="823"/>
                    </a:lnTo>
                    <a:lnTo>
                      <a:pt x="116" y="831"/>
                    </a:lnTo>
                    <a:lnTo>
                      <a:pt x="125" y="864"/>
                    </a:lnTo>
                    <a:lnTo>
                      <a:pt x="0" y="1036"/>
                    </a:lnTo>
                    <a:lnTo>
                      <a:pt x="116" y="1198"/>
                    </a:lnTo>
                    <a:lnTo>
                      <a:pt x="119" y="1203"/>
                    </a:lnTo>
                    <a:lnTo>
                      <a:pt x="116" y="1217"/>
                    </a:lnTo>
                    <a:lnTo>
                      <a:pt x="125" y="1227"/>
                    </a:lnTo>
                    <a:lnTo>
                      <a:pt x="78" y="1430"/>
                    </a:lnTo>
                    <a:lnTo>
                      <a:pt x="261" y="1542"/>
                    </a:lnTo>
                    <a:lnTo>
                      <a:pt x="263" y="1548"/>
                    </a:lnTo>
                    <a:lnTo>
                      <a:pt x="302" y="1769"/>
                    </a:lnTo>
                    <a:lnTo>
                      <a:pt x="526" y="1807"/>
                    </a:lnTo>
                    <a:lnTo>
                      <a:pt x="531" y="1810"/>
                    </a:lnTo>
                    <a:lnTo>
                      <a:pt x="654" y="2001"/>
                    </a:lnTo>
                    <a:lnTo>
                      <a:pt x="875" y="1950"/>
                    </a:lnTo>
                    <a:lnTo>
                      <a:pt x="880" y="1952"/>
                    </a:lnTo>
                    <a:lnTo>
                      <a:pt x="1066" y="2081"/>
                    </a:lnTo>
                    <a:lnTo>
                      <a:pt x="1237" y="1963"/>
                    </a:lnTo>
                    <a:lnTo>
                      <a:pt x="1251" y="1952"/>
                    </a:lnTo>
                    <a:lnTo>
                      <a:pt x="1259" y="1950"/>
                    </a:lnTo>
                    <a:lnTo>
                      <a:pt x="1466" y="1999"/>
                    </a:lnTo>
                    <a:lnTo>
                      <a:pt x="1578" y="1824"/>
                    </a:lnTo>
                    <a:lnTo>
                      <a:pt x="1594" y="1818"/>
                    </a:lnTo>
                    <a:lnTo>
                      <a:pt x="1599" y="1810"/>
                    </a:lnTo>
                    <a:lnTo>
                      <a:pt x="1605" y="1807"/>
                    </a:lnTo>
                    <a:lnTo>
                      <a:pt x="1802" y="1774"/>
                    </a:lnTo>
                    <a:lnTo>
                      <a:pt x="1837" y="1564"/>
                    </a:lnTo>
                    <a:lnTo>
                      <a:pt x="1871" y="1544"/>
                    </a:lnTo>
                    <a:lnTo>
                      <a:pt x="1871" y="1542"/>
                    </a:lnTo>
                    <a:lnTo>
                      <a:pt x="2028" y="1444"/>
                    </a:lnTo>
                    <a:lnTo>
                      <a:pt x="1978" y="1227"/>
                    </a:lnTo>
                    <a:lnTo>
                      <a:pt x="2109" y="1047"/>
                    </a:lnTo>
                    <a:lnTo>
                      <a:pt x="1978" y="864"/>
                    </a:lnTo>
                    <a:lnTo>
                      <a:pt x="2028" y="646"/>
                    </a:lnTo>
                    <a:lnTo>
                      <a:pt x="1837" y="527"/>
                    </a:lnTo>
                    <a:lnTo>
                      <a:pt x="1799" y="306"/>
                    </a:lnTo>
                    <a:lnTo>
                      <a:pt x="1578" y="271"/>
                    </a:lnTo>
                    <a:lnTo>
                      <a:pt x="1456" y="79"/>
                    </a:lnTo>
                    <a:lnTo>
                      <a:pt x="1237" y="131"/>
                    </a:lnTo>
                    <a:lnTo>
                      <a:pt x="1052" y="0"/>
                    </a:lnTo>
                    <a:close/>
                  </a:path>
                </a:pathLst>
              </a:custGeom>
              <a:solidFill>
                <a:srgbClr val="E05B3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6" name="Freeform 308"/>
              <p:cNvSpPr>
                <a:spLocks noEditPoints="1"/>
              </p:cNvSpPr>
              <p:nvPr/>
            </p:nvSpPr>
            <p:spPr bwMode="auto">
              <a:xfrm>
                <a:off x="3314" y="2987"/>
                <a:ext cx="254" cy="206"/>
              </a:xfrm>
              <a:custGeom>
                <a:avLst/>
                <a:gdLst/>
                <a:ahLst/>
                <a:cxnLst>
                  <a:cxn ang="0">
                    <a:pos x="1267" y="1304"/>
                  </a:cxn>
                  <a:cxn ang="0">
                    <a:pos x="1259" y="1306"/>
                  </a:cxn>
                  <a:cxn ang="0">
                    <a:pos x="1245" y="1317"/>
                  </a:cxn>
                  <a:cxn ang="0">
                    <a:pos x="1267" y="1320"/>
                  </a:cxn>
                  <a:cxn ang="0">
                    <a:pos x="1464" y="1367"/>
                  </a:cxn>
                  <a:cxn ang="0">
                    <a:pos x="1474" y="1353"/>
                  </a:cxn>
                  <a:cxn ang="0">
                    <a:pos x="1267" y="1304"/>
                  </a:cxn>
                  <a:cxn ang="0">
                    <a:pos x="1810" y="1128"/>
                  </a:cxn>
                  <a:cxn ang="0">
                    <a:pos x="1613" y="1161"/>
                  </a:cxn>
                  <a:cxn ang="0">
                    <a:pos x="1607" y="1164"/>
                  </a:cxn>
                  <a:cxn ang="0">
                    <a:pos x="1602" y="1172"/>
                  </a:cxn>
                  <a:cxn ang="0">
                    <a:pos x="1807" y="1140"/>
                  </a:cxn>
                  <a:cxn ang="0">
                    <a:pos x="1810" y="1128"/>
                  </a:cxn>
                  <a:cxn ang="0">
                    <a:pos x="2036" y="798"/>
                  </a:cxn>
                  <a:cxn ang="0">
                    <a:pos x="1879" y="896"/>
                  </a:cxn>
                  <a:cxn ang="0">
                    <a:pos x="1879" y="898"/>
                  </a:cxn>
                  <a:cxn ang="0">
                    <a:pos x="2036" y="801"/>
                  </a:cxn>
                  <a:cxn ang="0">
                    <a:pos x="2036" y="798"/>
                  </a:cxn>
                  <a:cxn ang="0">
                    <a:pos x="86" y="784"/>
                  </a:cxn>
                  <a:cxn ang="0">
                    <a:pos x="81" y="801"/>
                  </a:cxn>
                  <a:cxn ang="0">
                    <a:pos x="188" y="866"/>
                  </a:cxn>
                  <a:cxn ang="0">
                    <a:pos x="196" y="871"/>
                  </a:cxn>
                  <a:cxn ang="0">
                    <a:pos x="205" y="874"/>
                  </a:cxn>
                  <a:cxn ang="0">
                    <a:pos x="257" y="907"/>
                  </a:cxn>
                  <a:cxn ang="0">
                    <a:pos x="274" y="918"/>
                  </a:cxn>
                  <a:cxn ang="0">
                    <a:pos x="310" y="1140"/>
                  </a:cxn>
                  <a:cxn ang="0">
                    <a:pos x="534" y="1178"/>
                  </a:cxn>
                  <a:cxn ang="0">
                    <a:pos x="653" y="1367"/>
                  </a:cxn>
                  <a:cxn ang="0">
                    <a:pos x="874" y="1317"/>
                  </a:cxn>
                  <a:cxn ang="0">
                    <a:pos x="883" y="1320"/>
                  </a:cxn>
                  <a:cxn ang="0">
                    <a:pos x="985" y="1394"/>
                  </a:cxn>
                  <a:cxn ang="0">
                    <a:pos x="1040" y="1432"/>
                  </a:cxn>
                  <a:cxn ang="0">
                    <a:pos x="1055" y="1440"/>
                  </a:cxn>
                  <a:cxn ang="0">
                    <a:pos x="1060" y="1445"/>
                  </a:cxn>
                  <a:cxn ang="0">
                    <a:pos x="1074" y="1435"/>
                  </a:cxn>
                  <a:cxn ang="0">
                    <a:pos x="888" y="1306"/>
                  </a:cxn>
                  <a:cxn ang="0">
                    <a:pos x="883" y="1304"/>
                  </a:cxn>
                  <a:cxn ang="0">
                    <a:pos x="662" y="1355"/>
                  </a:cxn>
                  <a:cxn ang="0">
                    <a:pos x="539" y="1164"/>
                  </a:cxn>
                  <a:cxn ang="0">
                    <a:pos x="534" y="1161"/>
                  </a:cxn>
                  <a:cxn ang="0">
                    <a:pos x="310" y="1123"/>
                  </a:cxn>
                  <a:cxn ang="0">
                    <a:pos x="271" y="902"/>
                  </a:cxn>
                  <a:cxn ang="0">
                    <a:pos x="269" y="896"/>
                  </a:cxn>
                  <a:cxn ang="0">
                    <a:pos x="86" y="784"/>
                  </a:cxn>
                  <a:cxn ang="0">
                    <a:pos x="8" y="390"/>
                  </a:cxn>
                  <a:cxn ang="0">
                    <a:pos x="0" y="401"/>
                  </a:cxn>
                  <a:cxn ang="0">
                    <a:pos x="124" y="571"/>
                  </a:cxn>
                  <a:cxn ang="0">
                    <a:pos x="127" y="557"/>
                  </a:cxn>
                  <a:cxn ang="0">
                    <a:pos x="124" y="552"/>
                  </a:cxn>
                  <a:cxn ang="0">
                    <a:pos x="8" y="390"/>
                  </a:cxn>
                  <a:cxn ang="0">
                    <a:pos x="83" y="0"/>
                  </a:cxn>
                  <a:cxn ang="0">
                    <a:pos x="81" y="0"/>
                  </a:cxn>
                  <a:cxn ang="0">
                    <a:pos x="124" y="185"/>
                  </a:cxn>
                  <a:cxn ang="0">
                    <a:pos x="127" y="177"/>
                  </a:cxn>
                  <a:cxn ang="0">
                    <a:pos x="83" y="0"/>
                  </a:cxn>
                </a:cxnLst>
                <a:rect l="0" t="0" r="r" b="b"/>
                <a:pathLst>
                  <a:path w="2036" h="1445">
                    <a:moveTo>
                      <a:pt x="1267" y="1304"/>
                    </a:moveTo>
                    <a:lnTo>
                      <a:pt x="1259" y="1306"/>
                    </a:lnTo>
                    <a:lnTo>
                      <a:pt x="1245" y="1317"/>
                    </a:lnTo>
                    <a:lnTo>
                      <a:pt x="1267" y="1320"/>
                    </a:lnTo>
                    <a:lnTo>
                      <a:pt x="1464" y="1367"/>
                    </a:lnTo>
                    <a:lnTo>
                      <a:pt x="1474" y="1353"/>
                    </a:lnTo>
                    <a:lnTo>
                      <a:pt x="1267" y="1304"/>
                    </a:lnTo>
                    <a:close/>
                    <a:moveTo>
                      <a:pt x="1810" y="1128"/>
                    </a:moveTo>
                    <a:lnTo>
                      <a:pt x="1613" y="1161"/>
                    </a:lnTo>
                    <a:lnTo>
                      <a:pt x="1607" y="1164"/>
                    </a:lnTo>
                    <a:lnTo>
                      <a:pt x="1602" y="1172"/>
                    </a:lnTo>
                    <a:lnTo>
                      <a:pt x="1807" y="1140"/>
                    </a:lnTo>
                    <a:lnTo>
                      <a:pt x="1810" y="1128"/>
                    </a:lnTo>
                    <a:close/>
                    <a:moveTo>
                      <a:pt x="2036" y="798"/>
                    </a:moveTo>
                    <a:lnTo>
                      <a:pt x="1879" y="896"/>
                    </a:lnTo>
                    <a:lnTo>
                      <a:pt x="1879" y="898"/>
                    </a:lnTo>
                    <a:lnTo>
                      <a:pt x="2036" y="801"/>
                    </a:lnTo>
                    <a:lnTo>
                      <a:pt x="2036" y="798"/>
                    </a:lnTo>
                    <a:close/>
                    <a:moveTo>
                      <a:pt x="86" y="784"/>
                    </a:moveTo>
                    <a:lnTo>
                      <a:pt x="81" y="801"/>
                    </a:lnTo>
                    <a:lnTo>
                      <a:pt x="188" y="866"/>
                    </a:lnTo>
                    <a:lnTo>
                      <a:pt x="196" y="871"/>
                    </a:lnTo>
                    <a:lnTo>
                      <a:pt x="205" y="874"/>
                    </a:lnTo>
                    <a:lnTo>
                      <a:pt x="257" y="907"/>
                    </a:lnTo>
                    <a:lnTo>
                      <a:pt x="274" y="918"/>
                    </a:lnTo>
                    <a:lnTo>
                      <a:pt x="310" y="1140"/>
                    </a:lnTo>
                    <a:lnTo>
                      <a:pt x="534" y="1178"/>
                    </a:lnTo>
                    <a:lnTo>
                      <a:pt x="653" y="1367"/>
                    </a:lnTo>
                    <a:lnTo>
                      <a:pt x="874" y="1317"/>
                    </a:lnTo>
                    <a:lnTo>
                      <a:pt x="883" y="1320"/>
                    </a:lnTo>
                    <a:lnTo>
                      <a:pt x="985" y="1394"/>
                    </a:lnTo>
                    <a:lnTo>
                      <a:pt x="1040" y="1432"/>
                    </a:lnTo>
                    <a:lnTo>
                      <a:pt x="1055" y="1440"/>
                    </a:lnTo>
                    <a:lnTo>
                      <a:pt x="1060" y="1445"/>
                    </a:lnTo>
                    <a:lnTo>
                      <a:pt x="1074" y="1435"/>
                    </a:lnTo>
                    <a:lnTo>
                      <a:pt x="888" y="1306"/>
                    </a:lnTo>
                    <a:lnTo>
                      <a:pt x="883" y="1304"/>
                    </a:lnTo>
                    <a:lnTo>
                      <a:pt x="662" y="1355"/>
                    </a:lnTo>
                    <a:lnTo>
                      <a:pt x="539" y="1164"/>
                    </a:lnTo>
                    <a:lnTo>
                      <a:pt x="534" y="1161"/>
                    </a:lnTo>
                    <a:lnTo>
                      <a:pt x="310" y="1123"/>
                    </a:lnTo>
                    <a:lnTo>
                      <a:pt x="271" y="902"/>
                    </a:lnTo>
                    <a:lnTo>
                      <a:pt x="269" y="896"/>
                    </a:lnTo>
                    <a:lnTo>
                      <a:pt x="86" y="784"/>
                    </a:lnTo>
                    <a:close/>
                    <a:moveTo>
                      <a:pt x="8" y="390"/>
                    </a:moveTo>
                    <a:lnTo>
                      <a:pt x="0" y="401"/>
                    </a:lnTo>
                    <a:lnTo>
                      <a:pt x="124" y="571"/>
                    </a:lnTo>
                    <a:lnTo>
                      <a:pt x="127" y="557"/>
                    </a:lnTo>
                    <a:lnTo>
                      <a:pt x="124" y="552"/>
                    </a:lnTo>
                    <a:lnTo>
                      <a:pt x="8" y="390"/>
                    </a:lnTo>
                    <a:close/>
                    <a:moveTo>
                      <a:pt x="83" y="0"/>
                    </a:moveTo>
                    <a:lnTo>
                      <a:pt x="81" y="0"/>
                    </a:lnTo>
                    <a:lnTo>
                      <a:pt x="124" y="185"/>
                    </a:lnTo>
                    <a:lnTo>
                      <a:pt x="127" y="177"/>
                    </a:ln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6A292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7" name="Freeform 309"/>
              <p:cNvSpPr>
                <a:spLocks/>
              </p:cNvSpPr>
              <p:nvPr/>
            </p:nvSpPr>
            <p:spPr bwMode="auto">
              <a:xfrm>
                <a:off x="3356" y="2937"/>
                <a:ext cx="186" cy="209"/>
              </a:xfrm>
              <a:custGeom>
                <a:avLst/>
                <a:gdLst/>
                <a:ahLst/>
                <a:cxnLst>
                  <a:cxn ang="0">
                    <a:pos x="1474" y="895"/>
                  </a:cxn>
                  <a:cxn ang="0">
                    <a:pos x="1352" y="999"/>
                  </a:cxn>
                  <a:cxn ang="0">
                    <a:pos x="1355" y="1157"/>
                  </a:cxn>
                  <a:cxn ang="0">
                    <a:pos x="1202" y="1210"/>
                  </a:cxn>
                  <a:cxn ang="0">
                    <a:pos x="1142" y="1357"/>
                  </a:cxn>
                  <a:cxn ang="0">
                    <a:pos x="981" y="1346"/>
                  </a:cxn>
                  <a:cxn ang="0">
                    <a:pos x="868" y="1459"/>
                  </a:cxn>
                  <a:cxn ang="0">
                    <a:pos x="724" y="1389"/>
                  </a:cxn>
                  <a:cxn ang="0">
                    <a:pos x="574" y="1450"/>
                  </a:cxn>
                  <a:cxn ang="0">
                    <a:pos x="467" y="1333"/>
                  </a:cxn>
                  <a:cxn ang="0">
                    <a:pos x="307" y="1333"/>
                  </a:cxn>
                  <a:cxn ang="0">
                    <a:pos x="254" y="1182"/>
                  </a:cxn>
                  <a:cxn ang="0">
                    <a:pos x="105" y="1122"/>
                  </a:cxn>
                  <a:cxn ang="0">
                    <a:pos x="116" y="966"/>
                  </a:cxn>
                  <a:cxn ang="0">
                    <a:pos x="0" y="854"/>
                  </a:cxn>
                  <a:cxn ang="0">
                    <a:pos x="71" y="712"/>
                  </a:cxn>
                  <a:cxn ang="0">
                    <a:pos x="7" y="564"/>
                  </a:cxn>
                  <a:cxn ang="0">
                    <a:pos x="129" y="460"/>
                  </a:cxn>
                  <a:cxn ang="0">
                    <a:pos x="126" y="301"/>
                  </a:cxn>
                  <a:cxn ang="0">
                    <a:pos x="279" y="249"/>
                  </a:cxn>
                  <a:cxn ang="0">
                    <a:pos x="340" y="102"/>
                  </a:cxn>
                  <a:cxn ang="0">
                    <a:pos x="500" y="112"/>
                  </a:cxn>
                  <a:cxn ang="0">
                    <a:pos x="614" y="0"/>
                  </a:cxn>
                  <a:cxn ang="0">
                    <a:pos x="757" y="68"/>
                  </a:cxn>
                  <a:cxn ang="0">
                    <a:pos x="907" y="9"/>
                  </a:cxn>
                  <a:cxn ang="0">
                    <a:pos x="1014" y="126"/>
                  </a:cxn>
                  <a:cxn ang="0">
                    <a:pos x="1175" y="126"/>
                  </a:cxn>
                  <a:cxn ang="0">
                    <a:pos x="1228" y="274"/>
                  </a:cxn>
                  <a:cxn ang="0">
                    <a:pos x="1378" y="337"/>
                  </a:cxn>
                  <a:cxn ang="0">
                    <a:pos x="1366" y="493"/>
                  </a:cxn>
                  <a:cxn ang="0">
                    <a:pos x="1483" y="605"/>
                  </a:cxn>
                  <a:cxn ang="0">
                    <a:pos x="1410" y="747"/>
                  </a:cxn>
                  <a:cxn ang="0">
                    <a:pos x="1474" y="895"/>
                  </a:cxn>
                </a:cxnLst>
                <a:rect l="0" t="0" r="r" b="b"/>
                <a:pathLst>
                  <a:path w="1483" h="1459">
                    <a:moveTo>
                      <a:pt x="1474" y="895"/>
                    </a:moveTo>
                    <a:lnTo>
                      <a:pt x="1352" y="999"/>
                    </a:lnTo>
                    <a:lnTo>
                      <a:pt x="1355" y="1157"/>
                    </a:lnTo>
                    <a:lnTo>
                      <a:pt x="1202" y="1210"/>
                    </a:lnTo>
                    <a:lnTo>
                      <a:pt x="1142" y="1357"/>
                    </a:lnTo>
                    <a:lnTo>
                      <a:pt x="981" y="1346"/>
                    </a:lnTo>
                    <a:lnTo>
                      <a:pt x="868" y="1459"/>
                    </a:lnTo>
                    <a:lnTo>
                      <a:pt x="724" y="1389"/>
                    </a:lnTo>
                    <a:lnTo>
                      <a:pt x="574" y="1450"/>
                    </a:lnTo>
                    <a:lnTo>
                      <a:pt x="467" y="1333"/>
                    </a:lnTo>
                    <a:lnTo>
                      <a:pt x="307" y="1333"/>
                    </a:lnTo>
                    <a:lnTo>
                      <a:pt x="254" y="1182"/>
                    </a:lnTo>
                    <a:lnTo>
                      <a:pt x="105" y="1122"/>
                    </a:lnTo>
                    <a:lnTo>
                      <a:pt x="116" y="966"/>
                    </a:lnTo>
                    <a:lnTo>
                      <a:pt x="0" y="854"/>
                    </a:lnTo>
                    <a:lnTo>
                      <a:pt x="71" y="712"/>
                    </a:lnTo>
                    <a:lnTo>
                      <a:pt x="7" y="564"/>
                    </a:lnTo>
                    <a:lnTo>
                      <a:pt x="129" y="460"/>
                    </a:lnTo>
                    <a:lnTo>
                      <a:pt x="126" y="301"/>
                    </a:lnTo>
                    <a:lnTo>
                      <a:pt x="279" y="249"/>
                    </a:lnTo>
                    <a:lnTo>
                      <a:pt x="340" y="102"/>
                    </a:lnTo>
                    <a:lnTo>
                      <a:pt x="500" y="112"/>
                    </a:lnTo>
                    <a:lnTo>
                      <a:pt x="614" y="0"/>
                    </a:lnTo>
                    <a:lnTo>
                      <a:pt x="757" y="68"/>
                    </a:lnTo>
                    <a:lnTo>
                      <a:pt x="907" y="9"/>
                    </a:lnTo>
                    <a:lnTo>
                      <a:pt x="1014" y="126"/>
                    </a:lnTo>
                    <a:lnTo>
                      <a:pt x="1175" y="126"/>
                    </a:lnTo>
                    <a:lnTo>
                      <a:pt x="1228" y="274"/>
                    </a:lnTo>
                    <a:lnTo>
                      <a:pt x="1378" y="337"/>
                    </a:lnTo>
                    <a:lnTo>
                      <a:pt x="1366" y="493"/>
                    </a:lnTo>
                    <a:lnTo>
                      <a:pt x="1483" y="605"/>
                    </a:lnTo>
                    <a:lnTo>
                      <a:pt x="1410" y="747"/>
                    </a:lnTo>
                    <a:lnTo>
                      <a:pt x="1474" y="89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8" name="Freeform 310"/>
              <p:cNvSpPr>
                <a:spLocks/>
              </p:cNvSpPr>
              <p:nvPr/>
            </p:nvSpPr>
            <p:spPr bwMode="auto">
              <a:xfrm>
                <a:off x="3355" y="2936"/>
                <a:ext cx="188" cy="211"/>
              </a:xfrm>
              <a:custGeom>
                <a:avLst/>
                <a:gdLst/>
                <a:ahLst/>
                <a:cxnLst>
                  <a:cxn ang="0">
                    <a:pos x="1478" y="897"/>
                  </a:cxn>
                  <a:cxn ang="0">
                    <a:pos x="1353" y="1007"/>
                  </a:cxn>
                  <a:cxn ang="0">
                    <a:pos x="1209" y="1209"/>
                  </a:cxn>
                  <a:cxn ang="0">
                    <a:pos x="1145" y="1356"/>
                  </a:cxn>
                  <a:cxn ang="0">
                    <a:pos x="985" y="1349"/>
                  </a:cxn>
                  <a:cxn ang="0">
                    <a:pos x="735" y="1390"/>
                  </a:cxn>
                  <a:cxn ang="0">
                    <a:pos x="587" y="1450"/>
                  </a:cxn>
                  <a:cxn ang="0">
                    <a:pos x="476" y="1332"/>
                  </a:cxn>
                  <a:cxn ang="0">
                    <a:pos x="271" y="1187"/>
                  </a:cxn>
                  <a:cxn ang="0">
                    <a:pos x="121" y="1124"/>
                  </a:cxn>
                  <a:cxn ang="0">
                    <a:pos x="130" y="966"/>
                  </a:cxn>
                  <a:cxn ang="0">
                    <a:pos x="85" y="722"/>
                  </a:cxn>
                  <a:cxn ang="0">
                    <a:pos x="28" y="574"/>
                  </a:cxn>
                  <a:cxn ang="0">
                    <a:pos x="147" y="468"/>
                  </a:cxn>
                  <a:cxn ang="0">
                    <a:pos x="290" y="265"/>
                  </a:cxn>
                  <a:cxn ang="0">
                    <a:pos x="354" y="117"/>
                  </a:cxn>
                  <a:cxn ang="0">
                    <a:pos x="514" y="126"/>
                  </a:cxn>
                  <a:cxn ang="0">
                    <a:pos x="764" y="85"/>
                  </a:cxn>
                  <a:cxn ang="0">
                    <a:pos x="913" y="25"/>
                  </a:cxn>
                  <a:cxn ang="0">
                    <a:pos x="1023" y="143"/>
                  </a:cxn>
                  <a:cxn ang="0">
                    <a:pos x="1228" y="284"/>
                  </a:cxn>
                  <a:cxn ang="0">
                    <a:pos x="1378" y="350"/>
                  </a:cxn>
                  <a:cxn ang="0">
                    <a:pos x="1370" y="506"/>
                  </a:cxn>
                  <a:cxn ang="0">
                    <a:pos x="1414" y="753"/>
                  </a:cxn>
                  <a:cxn ang="0">
                    <a:pos x="1475" y="906"/>
                  </a:cxn>
                  <a:cxn ang="0">
                    <a:pos x="1478" y="897"/>
                  </a:cxn>
                  <a:cxn ang="0">
                    <a:pos x="1492" y="900"/>
                  </a:cxn>
                  <a:cxn ang="0">
                    <a:pos x="1497" y="618"/>
                  </a:cxn>
                  <a:cxn ang="0">
                    <a:pos x="1497" y="608"/>
                  </a:cxn>
                  <a:cxn ang="0">
                    <a:pos x="1394" y="345"/>
                  </a:cxn>
                  <a:cxn ang="0">
                    <a:pos x="1389" y="337"/>
                  </a:cxn>
                  <a:cxn ang="0">
                    <a:pos x="1192" y="132"/>
                  </a:cxn>
                  <a:cxn ang="0">
                    <a:pos x="1184" y="126"/>
                  </a:cxn>
                  <a:cxn ang="0">
                    <a:pos x="921" y="11"/>
                  </a:cxn>
                  <a:cxn ang="0">
                    <a:pos x="913" y="8"/>
                  </a:cxn>
                  <a:cxn ang="0">
                    <a:pos x="625" y="0"/>
                  </a:cxn>
                  <a:cxn ang="0">
                    <a:pos x="617" y="0"/>
                  </a:cxn>
                  <a:cxn ang="0">
                    <a:pos x="349" y="102"/>
                  </a:cxn>
                  <a:cxn ang="0">
                    <a:pos x="340" y="107"/>
                  </a:cxn>
                  <a:cxn ang="0">
                    <a:pos x="133" y="301"/>
                  </a:cxn>
                  <a:cxn ang="0">
                    <a:pos x="127" y="309"/>
                  </a:cxn>
                  <a:cxn ang="0">
                    <a:pos x="11" y="567"/>
                  </a:cxn>
                  <a:cxn ang="0">
                    <a:pos x="9" y="574"/>
                  </a:cxn>
                  <a:cxn ang="0">
                    <a:pos x="2" y="857"/>
                  </a:cxn>
                  <a:cxn ang="0">
                    <a:pos x="2" y="867"/>
                  </a:cxn>
                  <a:cxn ang="0">
                    <a:pos x="105" y="1130"/>
                  </a:cxn>
                  <a:cxn ang="0">
                    <a:pos x="111" y="1138"/>
                  </a:cxn>
                  <a:cxn ang="0">
                    <a:pos x="307" y="1343"/>
                  </a:cxn>
                  <a:cxn ang="0">
                    <a:pos x="316" y="1349"/>
                  </a:cxn>
                  <a:cxn ang="0">
                    <a:pos x="578" y="1463"/>
                  </a:cxn>
                  <a:cxn ang="0">
                    <a:pos x="587" y="1467"/>
                  </a:cxn>
                  <a:cxn ang="0">
                    <a:pos x="871" y="1474"/>
                  </a:cxn>
                  <a:cxn ang="0">
                    <a:pos x="883" y="1474"/>
                  </a:cxn>
                  <a:cxn ang="0">
                    <a:pos x="1151" y="1373"/>
                  </a:cxn>
                  <a:cxn ang="0">
                    <a:pos x="1159" y="1368"/>
                  </a:cxn>
                  <a:cxn ang="0">
                    <a:pos x="1366" y="1174"/>
                  </a:cxn>
                  <a:cxn ang="0">
                    <a:pos x="1373" y="1165"/>
                  </a:cxn>
                  <a:cxn ang="0">
                    <a:pos x="1488" y="908"/>
                  </a:cxn>
                  <a:cxn ang="0">
                    <a:pos x="1492" y="900"/>
                  </a:cxn>
                </a:cxnLst>
                <a:rect l="0" t="0" r="r" b="b"/>
                <a:pathLst>
                  <a:path w="1499" h="1474">
                    <a:moveTo>
                      <a:pt x="1483" y="903"/>
                    </a:moveTo>
                    <a:lnTo>
                      <a:pt x="1478" y="897"/>
                    </a:lnTo>
                    <a:lnTo>
                      <a:pt x="1356" y="1001"/>
                    </a:lnTo>
                    <a:lnTo>
                      <a:pt x="1353" y="1007"/>
                    </a:lnTo>
                    <a:lnTo>
                      <a:pt x="1356" y="1160"/>
                    </a:lnTo>
                    <a:lnTo>
                      <a:pt x="1209" y="1209"/>
                    </a:lnTo>
                    <a:lnTo>
                      <a:pt x="1204" y="1215"/>
                    </a:lnTo>
                    <a:lnTo>
                      <a:pt x="1145" y="1356"/>
                    </a:lnTo>
                    <a:lnTo>
                      <a:pt x="990" y="1346"/>
                    </a:lnTo>
                    <a:lnTo>
                      <a:pt x="985" y="1349"/>
                    </a:lnTo>
                    <a:lnTo>
                      <a:pt x="875" y="1458"/>
                    </a:lnTo>
                    <a:lnTo>
                      <a:pt x="735" y="1390"/>
                    </a:lnTo>
                    <a:lnTo>
                      <a:pt x="728" y="1390"/>
                    </a:lnTo>
                    <a:lnTo>
                      <a:pt x="587" y="1450"/>
                    </a:lnTo>
                    <a:lnTo>
                      <a:pt x="481" y="1335"/>
                    </a:lnTo>
                    <a:lnTo>
                      <a:pt x="476" y="1332"/>
                    </a:lnTo>
                    <a:lnTo>
                      <a:pt x="321" y="1332"/>
                    </a:lnTo>
                    <a:lnTo>
                      <a:pt x="271" y="1187"/>
                    </a:lnTo>
                    <a:lnTo>
                      <a:pt x="266" y="1184"/>
                    </a:lnTo>
                    <a:lnTo>
                      <a:pt x="121" y="1124"/>
                    </a:lnTo>
                    <a:lnTo>
                      <a:pt x="133" y="974"/>
                    </a:lnTo>
                    <a:lnTo>
                      <a:pt x="130" y="966"/>
                    </a:lnTo>
                    <a:lnTo>
                      <a:pt x="19" y="859"/>
                    </a:lnTo>
                    <a:lnTo>
                      <a:pt x="85" y="722"/>
                    </a:lnTo>
                    <a:lnTo>
                      <a:pt x="85" y="717"/>
                    </a:lnTo>
                    <a:lnTo>
                      <a:pt x="28" y="574"/>
                    </a:lnTo>
                    <a:lnTo>
                      <a:pt x="144" y="473"/>
                    </a:lnTo>
                    <a:lnTo>
                      <a:pt x="147" y="468"/>
                    </a:lnTo>
                    <a:lnTo>
                      <a:pt x="144" y="315"/>
                    </a:lnTo>
                    <a:lnTo>
                      <a:pt x="290" y="265"/>
                    </a:lnTo>
                    <a:lnTo>
                      <a:pt x="296" y="260"/>
                    </a:lnTo>
                    <a:lnTo>
                      <a:pt x="354" y="117"/>
                    </a:lnTo>
                    <a:lnTo>
                      <a:pt x="509" y="129"/>
                    </a:lnTo>
                    <a:lnTo>
                      <a:pt x="514" y="126"/>
                    </a:lnTo>
                    <a:lnTo>
                      <a:pt x="625" y="17"/>
                    </a:lnTo>
                    <a:lnTo>
                      <a:pt x="764" y="85"/>
                    </a:lnTo>
                    <a:lnTo>
                      <a:pt x="771" y="85"/>
                    </a:lnTo>
                    <a:lnTo>
                      <a:pt x="913" y="25"/>
                    </a:lnTo>
                    <a:lnTo>
                      <a:pt x="1018" y="139"/>
                    </a:lnTo>
                    <a:lnTo>
                      <a:pt x="1023" y="143"/>
                    </a:lnTo>
                    <a:lnTo>
                      <a:pt x="1178" y="143"/>
                    </a:lnTo>
                    <a:lnTo>
                      <a:pt x="1228" y="284"/>
                    </a:lnTo>
                    <a:lnTo>
                      <a:pt x="1234" y="291"/>
                    </a:lnTo>
                    <a:lnTo>
                      <a:pt x="1378" y="350"/>
                    </a:lnTo>
                    <a:lnTo>
                      <a:pt x="1366" y="501"/>
                    </a:lnTo>
                    <a:lnTo>
                      <a:pt x="1370" y="506"/>
                    </a:lnTo>
                    <a:lnTo>
                      <a:pt x="1480" y="616"/>
                    </a:lnTo>
                    <a:lnTo>
                      <a:pt x="1414" y="753"/>
                    </a:lnTo>
                    <a:lnTo>
                      <a:pt x="1414" y="758"/>
                    </a:lnTo>
                    <a:lnTo>
                      <a:pt x="1475" y="906"/>
                    </a:lnTo>
                    <a:lnTo>
                      <a:pt x="1483" y="903"/>
                    </a:lnTo>
                    <a:lnTo>
                      <a:pt x="1478" y="897"/>
                    </a:lnTo>
                    <a:lnTo>
                      <a:pt x="1483" y="903"/>
                    </a:lnTo>
                    <a:lnTo>
                      <a:pt x="1492" y="900"/>
                    </a:lnTo>
                    <a:lnTo>
                      <a:pt x="1430" y="755"/>
                    </a:lnTo>
                    <a:lnTo>
                      <a:pt x="1497" y="618"/>
                    </a:lnTo>
                    <a:lnTo>
                      <a:pt x="1499" y="613"/>
                    </a:lnTo>
                    <a:lnTo>
                      <a:pt x="1497" y="608"/>
                    </a:lnTo>
                    <a:lnTo>
                      <a:pt x="1383" y="498"/>
                    </a:lnTo>
                    <a:lnTo>
                      <a:pt x="1394" y="345"/>
                    </a:lnTo>
                    <a:lnTo>
                      <a:pt x="1392" y="339"/>
                    </a:lnTo>
                    <a:lnTo>
                      <a:pt x="1389" y="337"/>
                    </a:lnTo>
                    <a:lnTo>
                      <a:pt x="1242" y="277"/>
                    </a:lnTo>
                    <a:lnTo>
                      <a:pt x="1192" y="132"/>
                    </a:lnTo>
                    <a:lnTo>
                      <a:pt x="1190" y="126"/>
                    </a:lnTo>
                    <a:lnTo>
                      <a:pt x="1184" y="126"/>
                    </a:lnTo>
                    <a:lnTo>
                      <a:pt x="1026" y="126"/>
                    </a:lnTo>
                    <a:lnTo>
                      <a:pt x="921" y="11"/>
                    </a:lnTo>
                    <a:lnTo>
                      <a:pt x="918" y="8"/>
                    </a:lnTo>
                    <a:lnTo>
                      <a:pt x="913" y="8"/>
                    </a:lnTo>
                    <a:lnTo>
                      <a:pt x="769" y="69"/>
                    </a:lnTo>
                    <a:lnTo>
                      <a:pt x="625" y="0"/>
                    </a:lnTo>
                    <a:lnTo>
                      <a:pt x="623" y="0"/>
                    </a:lnTo>
                    <a:lnTo>
                      <a:pt x="617" y="0"/>
                    </a:lnTo>
                    <a:lnTo>
                      <a:pt x="506" y="112"/>
                    </a:lnTo>
                    <a:lnTo>
                      <a:pt x="349" y="102"/>
                    </a:lnTo>
                    <a:lnTo>
                      <a:pt x="346" y="104"/>
                    </a:lnTo>
                    <a:lnTo>
                      <a:pt x="340" y="107"/>
                    </a:lnTo>
                    <a:lnTo>
                      <a:pt x="282" y="250"/>
                    </a:lnTo>
                    <a:lnTo>
                      <a:pt x="133" y="301"/>
                    </a:lnTo>
                    <a:lnTo>
                      <a:pt x="130" y="304"/>
                    </a:lnTo>
                    <a:lnTo>
                      <a:pt x="127" y="309"/>
                    </a:lnTo>
                    <a:lnTo>
                      <a:pt x="130" y="463"/>
                    </a:lnTo>
                    <a:lnTo>
                      <a:pt x="11" y="567"/>
                    </a:lnTo>
                    <a:lnTo>
                      <a:pt x="9" y="569"/>
                    </a:lnTo>
                    <a:lnTo>
                      <a:pt x="9" y="574"/>
                    </a:lnTo>
                    <a:lnTo>
                      <a:pt x="69" y="720"/>
                    </a:lnTo>
                    <a:lnTo>
                      <a:pt x="2" y="857"/>
                    </a:lnTo>
                    <a:lnTo>
                      <a:pt x="0" y="862"/>
                    </a:lnTo>
                    <a:lnTo>
                      <a:pt x="2" y="867"/>
                    </a:lnTo>
                    <a:lnTo>
                      <a:pt x="114" y="976"/>
                    </a:lnTo>
                    <a:lnTo>
                      <a:pt x="105" y="1130"/>
                    </a:lnTo>
                    <a:lnTo>
                      <a:pt x="108" y="1135"/>
                    </a:lnTo>
                    <a:lnTo>
                      <a:pt x="111" y="1138"/>
                    </a:lnTo>
                    <a:lnTo>
                      <a:pt x="257" y="1198"/>
                    </a:lnTo>
                    <a:lnTo>
                      <a:pt x="307" y="1343"/>
                    </a:lnTo>
                    <a:lnTo>
                      <a:pt x="309" y="1349"/>
                    </a:lnTo>
                    <a:lnTo>
                      <a:pt x="316" y="1349"/>
                    </a:lnTo>
                    <a:lnTo>
                      <a:pt x="473" y="1349"/>
                    </a:lnTo>
                    <a:lnTo>
                      <a:pt x="578" y="1463"/>
                    </a:lnTo>
                    <a:lnTo>
                      <a:pt x="581" y="1467"/>
                    </a:lnTo>
                    <a:lnTo>
                      <a:pt x="587" y="1467"/>
                    </a:lnTo>
                    <a:lnTo>
                      <a:pt x="730" y="1406"/>
                    </a:lnTo>
                    <a:lnTo>
                      <a:pt x="871" y="1474"/>
                    </a:lnTo>
                    <a:lnTo>
                      <a:pt x="877" y="1474"/>
                    </a:lnTo>
                    <a:lnTo>
                      <a:pt x="883" y="1474"/>
                    </a:lnTo>
                    <a:lnTo>
                      <a:pt x="993" y="1363"/>
                    </a:lnTo>
                    <a:lnTo>
                      <a:pt x="1151" y="1373"/>
                    </a:lnTo>
                    <a:lnTo>
                      <a:pt x="1154" y="1370"/>
                    </a:lnTo>
                    <a:lnTo>
                      <a:pt x="1159" y="1368"/>
                    </a:lnTo>
                    <a:lnTo>
                      <a:pt x="1218" y="1223"/>
                    </a:lnTo>
                    <a:lnTo>
                      <a:pt x="1366" y="1174"/>
                    </a:lnTo>
                    <a:lnTo>
                      <a:pt x="1370" y="1170"/>
                    </a:lnTo>
                    <a:lnTo>
                      <a:pt x="1373" y="1165"/>
                    </a:lnTo>
                    <a:lnTo>
                      <a:pt x="1370" y="1012"/>
                    </a:lnTo>
                    <a:lnTo>
                      <a:pt x="1488" y="908"/>
                    </a:lnTo>
                    <a:lnTo>
                      <a:pt x="1492" y="903"/>
                    </a:lnTo>
                    <a:lnTo>
                      <a:pt x="1492" y="900"/>
                    </a:lnTo>
                    <a:lnTo>
                      <a:pt x="1483" y="903"/>
                    </a:lnTo>
                    <a:close/>
                  </a:path>
                </a:pathLst>
              </a:custGeom>
              <a:solidFill>
                <a:srgbClr val="773F2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9" name="Freeform 311"/>
              <p:cNvSpPr>
                <a:spLocks noEditPoints="1"/>
              </p:cNvSpPr>
              <p:nvPr/>
            </p:nvSpPr>
            <p:spPr bwMode="auto">
              <a:xfrm>
                <a:off x="3358" y="2943"/>
                <a:ext cx="179" cy="201"/>
              </a:xfrm>
              <a:custGeom>
                <a:avLst/>
                <a:gdLst/>
                <a:ahLst/>
                <a:cxnLst>
                  <a:cxn ang="0">
                    <a:pos x="804" y="170"/>
                  </a:cxn>
                  <a:cxn ang="0">
                    <a:pos x="812" y="170"/>
                  </a:cxn>
                  <a:cxn ang="0">
                    <a:pos x="1000" y="238"/>
                  </a:cxn>
                  <a:cxn ang="0">
                    <a:pos x="1009" y="244"/>
                  </a:cxn>
                  <a:cxn ang="0">
                    <a:pos x="1153" y="375"/>
                  </a:cxn>
                  <a:cxn ang="0">
                    <a:pos x="1159" y="383"/>
                  </a:cxn>
                  <a:cxn ang="0">
                    <a:pos x="1245" y="561"/>
                  </a:cxn>
                  <a:cxn ang="0">
                    <a:pos x="1247" y="569"/>
                  </a:cxn>
                  <a:cxn ang="0">
                    <a:pos x="1252" y="763"/>
                  </a:cxn>
                  <a:cxn ang="0">
                    <a:pos x="1252" y="774"/>
                  </a:cxn>
                  <a:cxn ang="0">
                    <a:pos x="1183" y="958"/>
                  </a:cxn>
                  <a:cxn ang="0">
                    <a:pos x="1178" y="966"/>
                  </a:cxn>
                  <a:cxn ang="0">
                    <a:pos x="1045" y="1111"/>
                  </a:cxn>
                  <a:cxn ang="0">
                    <a:pos x="1036" y="1116"/>
                  </a:cxn>
                  <a:cxn ang="0">
                    <a:pos x="857" y="1198"/>
                  </a:cxn>
                  <a:cxn ang="0">
                    <a:pos x="848" y="1198"/>
                  </a:cxn>
                  <a:cxn ang="0">
                    <a:pos x="650" y="1207"/>
                  </a:cxn>
                  <a:cxn ang="0">
                    <a:pos x="641" y="1207"/>
                  </a:cxn>
                  <a:cxn ang="0">
                    <a:pos x="453" y="1138"/>
                  </a:cxn>
                  <a:cxn ang="0">
                    <a:pos x="445" y="1133"/>
                  </a:cxn>
                  <a:cxn ang="0">
                    <a:pos x="298" y="1002"/>
                  </a:cxn>
                  <a:cxn ang="0">
                    <a:pos x="293" y="993"/>
                  </a:cxn>
                  <a:cxn ang="0">
                    <a:pos x="209" y="816"/>
                  </a:cxn>
                  <a:cxn ang="0">
                    <a:pos x="207" y="808"/>
                  </a:cxn>
                  <a:cxn ang="0">
                    <a:pos x="198" y="610"/>
                  </a:cxn>
                  <a:cxn ang="0">
                    <a:pos x="201" y="602"/>
                  </a:cxn>
                  <a:cxn ang="0">
                    <a:pos x="270" y="419"/>
                  </a:cxn>
                  <a:cxn ang="0">
                    <a:pos x="273" y="411"/>
                  </a:cxn>
                  <a:cxn ang="0">
                    <a:pos x="409" y="266"/>
                  </a:cxn>
                  <a:cxn ang="0">
                    <a:pos x="417" y="260"/>
                  </a:cxn>
                  <a:cxn ang="0">
                    <a:pos x="597" y="179"/>
                  </a:cxn>
                  <a:cxn ang="0">
                    <a:pos x="605" y="179"/>
                  </a:cxn>
                  <a:cxn ang="0">
                    <a:pos x="588" y="0"/>
                  </a:cxn>
                  <a:cxn ang="0">
                    <a:pos x="323" y="99"/>
                  </a:cxn>
                  <a:cxn ang="0">
                    <a:pos x="121" y="290"/>
                  </a:cxn>
                  <a:cxn ang="0">
                    <a:pos x="121" y="424"/>
                  </a:cxn>
                  <a:cxn ang="0">
                    <a:pos x="118" y="446"/>
                  </a:cxn>
                  <a:cxn ang="0">
                    <a:pos x="62" y="668"/>
                  </a:cxn>
                  <a:cxn ang="0">
                    <a:pos x="60" y="685"/>
                  </a:cxn>
                  <a:cxn ang="0">
                    <a:pos x="0" y="813"/>
                  </a:cxn>
                  <a:cxn ang="0">
                    <a:pos x="110" y="925"/>
                  </a:cxn>
                  <a:cxn ang="0">
                    <a:pos x="243" y="1135"/>
                  </a:cxn>
                  <a:cxn ang="0">
                    <a:pos x="298" y="1283"/>
                  </a:cxn>
                  <a:cxn ang="0">
                    <a:pos x="458" y="1286"/>
                  </a:cxn>
                  <a:cxn ang="0">
                    <a:pos x="705" y="1341"/>
                  </a:cxn>
                  <a:cxn ang="0">
                    <a:pos x="846" y="1406"/>
                  </a:cxn>
                  <a:cxn ang="0">
                    <a:pos x="953" y="1307"/>
                  </a:cxn>
                  <a:cxn ang="0">
                    <a:pos x="967" y="1297"/>
                  </a:cxn>
                  <a:cxn ang="0">
                    <a:pos x="1159" y="1174"/>
                  </a:cxn>
                  <a:cxn ang="0">
                    <a:pos x="1186" y="1160"/>
                  </a:cxn>
                  <a:cxn ang="0">
                    <a:pos x="1305" y="968"/>
                  </a:cxn>
                  <a:cxn ang="0">
                    <a:pos x="1364" y="726"/>
                  </a:cxn>
                  <a:cxn ang="0">
                    <a:pos x="1319" y="479"/>
                  </a:cxn>
                  <a:cxn ang="0">
                    <a:pos x="1183" y="269"/>
                  </a:cxn>
                  <a:cxn ang="0">
                    <a:pos x="976" y="124"/>
                  </a:cxn>
                  <a:cxn ang="0">
                    <a:pos x="729" y="66"/>
                  </a:cxn>
                </a:cxnLst>
                <a:rect l="0" t="0" r="r" b="b"/>
                <a:pathLst>
                  <a:path w="1429" h="1406">
                    <a:moveTo>
                      <a:pt x="707" y="216"/>
                    </a:moveTo>
                    <a:lnTo>
                      <a:pt x="804" y="170"/>
                    </a:lnTo>
                    <a:lnTo>
                      <a:pt x="807" y="167"/>
                    </a:lnTo>
                    <a:lnTo>
                      <a:pt x="812" y="170"/>
                    </a:lnTo>
                    <a:lnTo>
                      <a:pt x="890" y="247"/>
                    </a:lnTo>
                    <a:lnTo>
                      <a:pt x="1000" y="238"/>
                    </a:lnTo>
                    <a:lnTo>
                      <a:pt x="1007" y="238"/>
                    </a:lnTo>
                    <a:lnTo>
                      <a:pt x="1009" y="244"/>
                    </a:lnTo>
                    <a:lnTo>
                      <a:pt x="1050" y="342"/>
                    </a:lnTo>
                    <a:lnTo>
                      <a:pt x="1153" y="375"/>
                    </a:lnTo>
                    <a:lnTo>
                      <a:pt x="1159" y="378"/>
                    </a:lnTo>
                    <a:lnTo>
                      <a:pt x="1159" y="383"/>
                    </a:lnTo>
                    <a:lnTo>
                      <a:pt x="1161" y="490"/>
                    </a:lnTo>
                    <a:lnTo>
                      <a:pt x="1245" y="561"/>
                    </a:lnTo>
                    <a:lnTo>
                      <a:pt x="1247" y="564"/>
                    </a:lnTo>
                    <a:lnTo>
                      <a:pt x="1247" y="569"/>
                    </a:lnTo>
                    <a:lnTo>
                      <a:pt x="1205" y="668"/>
                    </a:lnTo>
                    <a:lnTo>
                      <a:pt x="1252" y="763"/>
                    </a:lnTo>
                    <a:lnTo>
                      <a:pt x="1255" y="769"/>
                    </a:lnTo>
                    <a:lnTo>
                      <a:pt x="1252" y="774"/>
                    </a:lnTo>
                    <a:lnTo>
                      <a:pt x="1178" y="851"/>
                    </a:lnTo>
                    <a:lnTo>
                      <a:pt x="1183" y="958"/>
                    </a:lnTo>
                    <a:lnTo>
                      <a:pt x="1183" y="963"/>
                    </a:lnTo>
                    <a:lnTo>
                      <a:pt x="1178" y="966"/>
                    </a:lnTo>
                    <a:lnTo>
                      <a:pt x="1078" y="1007"/>
                    </a:lnTo>
                    <a:lnTo>
                      <a:pt x="1045" y="1111"/>
                    </a:lnTo>
                    <a:lnTo>
                      <a:pt x="1042" y="1113"/>
                    </a:lnTo>
                    <a:lnTo>
                      <a:pt x="1036" y="1116"/>
                    </a:lnTo>
                    <a:lnTo>
                      <a:pt x="929" y="1116"/>
                    </a:lnTo>
                    <a:lnTo>
                      <a:pt x="857" y="1198"/>
                    </a:lnTo>
                    <a:lnTo>
                      <a:pt x="852" y="1201"/>
                    </a:lnTo>
                    <a:lnTo>
                      <a:pt x="848" y="1198"/>
                    </a:lnTo>
                    <a:lnTo>
                      <a:pt x="746" y="1160"/>
                    </a:lnTo>
                    <a:lnTo>
                      <a:pt x="650" y="1207"/>
                    </a:lnTo>
                    <a:lnTo>
                      <a:pt x="647" y="1210"/>
                    </a:lnTo>
                    <a:lnTo>
                      <a:pt x="641" y="1207"/>
                    </a:lnTo>
                    <a:lnTo>
                      <a:pt x="560" y="1130"/>
                    </a:lnTo>
                    <a:lnTo>
                      <a:pt x="453" y="1138"/>
                    </a:lnTo>
                    <a:lnTo>
                      <a:pt x="447" y="1138"/>
                    </a:lnTo>
                    <a:lnTo>
                      <a:pt x="445" y="1133"/>
                    </a:lnTo>
                    <a:lnTo>
                      <a:pt x="403" y="1034"/>
                    </a:lnTo>
                    <a:lnTo>
                      <a:pt x="298" y="1002"/>
                    </a:lnTo>
                    <a:lnTo>
                      <a:pt x="295" y="999"/>
                    </a:lnTo>
                    <a:lnTo>
                      <a:pt x="293" y="993"/>
                    </a:lnTo>
                    <a:lnTo>
                      <a:pt x="293" y="886"/>
                    </a:lnTo>
                    <a:lnTo>
                      <a:pt x="209" y="816"/>
                    </a:lnTo>
                    <a:lnTo>
                      <a:pt x="207" y="813"/>
                    </a:lnTo>
                    <a:lnTo>
                      <a:pt x="207" y="808"/>
                    </a:lnTo>
                    <a:lnTo>
                      <a:pt x="248" y="709"/>
                    </a:lnTo>
                    <a:lnTo>
                      <a:pt x="198" y="610"/>
                    </a:lnTo>
                    <a:lnTo>
                      <a:pt x="198" y="608"/>
                    </a:lnTo>
                    <a:lnTo>
                      <a:pt x="201" y="602"/>
                    </a:lnTo>
                    <a:lnTo>
                      <a:pt x="276" y="525"/>
                    </a:lnTo>
                    <a:lnTo>
                      <a:pt x="270" y="419"/>
                    </a:lnTo>
                    <a:lnTo>
                      <a:pt x="270" y="414"/>
                    </a:lnTo>
                    <a:lnTo>
                      <a:pt x="273" y="411"/>
                    </a:lnTo>
                    <a:lnTo>
                      <a:pt x="376" y="370"/>
                    </a:lnTo>
                    <a:lnTo>
                      <a:pt x="409" y="266"/>
                    </a:lnTo>
                    <a:lnTo>
                      <a:pt x="412" y="263"/>
                    </a:lnTo>
                    <a:lnTo>
                      <a:pt x="417" y="260"/>
                    </a:lnTo>
                    <a:lnTo>
                      <a:pt x="524" y="260"/>
                    </a:lnTo>
                    <a:lnTo>
                      <a:pt x="597" y="179"/>
                    </a:lnTo>
                    <a:lnTo>
                      <a:pt x="602" y="175"/>
                    </a:lnTo>
                    <a:lnTo>
                      <a:pt x="605" y="179"/>
                    </a:lnTo>
                    <a:lnTo>
                      <a:pt x="707" y="216"/>
                    </a:lnTo>
                    <a:close/>
                    <a:moveTo>
                      <a:pt x="588" y="0"/>
                    </a:moveTo>
                    <a:lnTo>
                      <a:pt x="478" y="110"/>
                    </a:lnTo>
                    <a:lnTo>
                      <a:pt x="323" y="99"/>
                    </a:lnTo>
                    <a:lnTo>
                      <a:pt x="265" y="242"/>
                    </a:lnTo>
                    <a:lnTo>
                      <a:pt x="121" y="290"/>
                    </a:lnTo>
                    <a:lnTo>
                      <a:pt x="124" y="419"/>
                    </a:lnTo>
                    <a:lnTo>
                      <a:pt x="121" y="424"/>
                    </a:lnTo>
                    <a:lnTo>
                      <a:pt x="118" y="427"/>
                    </a:lnTo>
                    <a:lnTo>
                      <a:pt x="118" y="446"/>
                    </a:lnTo>
                    <a:lnTo>
                      <a:pt x="10" y="540"/>
                    </a:lnTo>
                    <a:lnTo>
                      <a:pt x="62" y="668"/>
                    </a:lnTo>
                    <a:lnTo>
                      <a:pt x="62" y="673"/>
                    </a:lnTo>
                    <a:lnTo>
                      <a:pt x="60" y="685"/>
                    </a:lnTo>
                    <a:lnTo>
                      <a:pt x="62" y="690"/>
                    </a:lnTo>
                    <a:lnTo>
                      <a:pt x="0" y="813"/>
                    </a:lnTo>
                    <a:lnTo>
                      <a:pt x="107" y="917"/>
                    </a:lnTo>
                    <a:lnTo>
                      <a:pt x="110" y="925"/>
                    </a:lnTo>
                    <a:lnTo>
                      <a:pt x="98" y="1075"/>
                    </a:lnTo>
                    <a:lnTo>
                      <a:pt x="243" y="1135"/>
                    </a:lnTo>
                    <a:lnTo>
                      <a:pt x="248" y="1138"/>
                    </a:lnTo>
                    <a:lnTo>
                      <a:pt x="298" y="1283"/>
                    </a:lnTo>
                    <a:lnTo>
                      <a:pt x="453" y="1283"/>
                    </a:lnTo>
                    <a:lnTo>
                      <a:pt x="458" y="1286"/>
                    </a:lnTo>
                    <a:lnTo>
                      <a:pt x="564" y="1401"/>
                    </a:lnTo>
                    <a:lnTo>
                      <a:pt x="705" y="1341"/>
                    </a:lnTo>
                    <a:lnTo>
                      <a:pt x="712" y="1341"/>
                    </a:lnTo>
                    <a:lnTo>
                      <a:pt x="846" y="1406"/>
                    </a:lnTo>
                    <a:lnTo>
                      <a:pt x="945" y="1307"/>
                    </a:lnTo>
                    <a:lnTo>
                      <a:pt x="953" y="1307"/>
                    </a:lnTo>
                    <a:lnTo>
                      <a:pt x="962" y="1300"/>
                    </a:lnTo>
                    <a:lnTo>
                      <a:pt x="967" y="1297"/>
                    </a:lnTo>
                    <a:lnTo>
                      <a:pt x="1103" y="1305"/>
                    </a:lnTo>
                    <a:lnTo>
                      <a:pt x="1159" y="1174"/>
                    </a:lnTo>
                    <a:lnTo>
                      <a:pt x="1181" y="1166"/>
                    </a:lnTo>
                    <a:lnTo>
                      <a:pt x="1186" y="1160"/>
                    </a:lnTo>
                    <a:lnTo>
                      <a:pt x="1308" y="1119"/>
                    </a:lnTo>
                    <a:lnTo>
                      <a:pt x="1305" y="968"/>
                    </a:lnTo>
                    <a:lnTo>
                      <a:pt x="1421" y="867"/>
                    </a:lnTo>
                    <a:lnTo>
                      <a:pt x="1364" y="726"/>
                    </a:lnTo>
                    <a:lnTo>
                      <a:pt x="1429" y="588"/>
                    </a:lnTo>
                    <a:lnTo>
                      <a:pt x="1319" y="479"/>
                    </a:lnTo>
                    <a:lnTo>
                      <a:pt x="1327" y="326"/>
                    </a:lnTo>
                    <a:lnTo>
                      <a:pt x="1183" y="269"/>
                    </a:lnTo>
                    <a:lnTo>
                      <a:pt x="1133" y="124"/>
                    </a:lnTo>
                    <a:lnTo>
                      <a:pt x="976" y="124"/>
                    </a:lnTo>
                    <a:lnTo>
                      <a:pt x="874" y="8"/>
                    </a:lnTo>
                    <a:lnTo>
                      <a:pt x="729" y="66"/>
                    </a:lnTo>
                    <a:lnTo>
                      <a:pt x="588" y="0"/>
                    </a:lnTo>
                    <a:close/>
                  </a:path>
                </a:pathLst>
              </a:custGeom>
              <a:solidFill>
                <a:srgbClr val="E05B3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0" name="Freeform 312"/>
              <p:cNvSpPr>
                <a:spLocks noEditPoints="1"/>
              </p:cNvSpPr>
              <p:nvPr/>
            </p:nvSpPr>
            <p:spPr bwMode="auto">
              <a:xfrm>
                <a:off x="3357" y="2985"/>
                <a:ext cx="165" cy="160"/>
              </a:xfrm>
              <a:custGeom>
                <a:avLst/>
                <a:gdLst/>
                <a:ahLst/>
                <a:cxnLst>
                  <a:cxn ang="0">
                    <a:pos x="974" y="1007"/>
                  </a:cxn>
                  <a:cxn ang="0">
                    <a:pos x="969" y="1010"/>
                  </a:cxn>
                  <a:cxn ang="0">
                    <a:pos x="960" y="1017"/>
                  </a:cxn>
                  <a:cxn ang="0">
                    <a:pos x="1107" y="1026"/>
                  </a:cxn>
                  <a:cxn ang="0">
                    <a:pos x="1110" y="1015"/>
                  </a:cxn>
                  <a:cxn ang="0">
                    <a:pos x="974" y="1007"/>
                  </a:cxn>
                  <a:cxn ang="0">
                    <a:pos x="1315" y="829"/>
                  </a:cxn>
                  <a:cxn ang="0">
                    <a:pos x="1193" y="870"/>
                  </a:cxn>
                  <a:cxn ang="0">
                    <a:pos x="1188" y="876"/>
                  </a:cxn>
                  <a:cxn ang="0">
                    <a:pos x="1315" y="835"/>
                  </a:cxn>
                  <a:cxn ang="0">
                    <a:pos x="1315" y="829"/>
                  </a:cxn>
                  <a:cxn ang="0">
                    <a:pos x="7" y="523"/>
                  </a:cxn>
                  <a:cxn ang="0">
                    <a:pos x="0" y="536"/>
                  </a:cxn>
                  <a:cxn ang="0">
                    <a:pos x="111" y="646"/>
                  </a:cxn>
                  <a:cxn ang="0">
                    <a:pos x="103" y="799"/>
                  </a:cxn>
                  <a:cxn ang="0">
                    <a:pos x="247" y="859"/>
                  </a:cxn>
                  <a:cxn ang="0">
                    <a:pos x="297" y="1004"/>
                  </a:cxn>
                  <a:cxn ang="0">
                    <a:pos x="454" y="1002"/>
                  </a:cxn>
                  <a:cxn ang="0">
                    <a:pos x="557" y="1116"/>
                  </a:cxn>
                  <a:cxn ang="0">
                    <a:pos x="700" y="1058"/>
                  </a:cxn>
                  <a:cxn ang="0">
                    <a:pos x="842" y="1124"/>
                  </a:cxn>
                  <a:cxn ang="0">
                    <a:pos x="853" y="1116"/>
                  </a:cxn>
                  <a:cxn ang="0">
                    <a:pos x="719" y="1051"/>
                  </a:cxn>
                  <a:cxn ang="0">
                    <a:pos x="712" y="1051"/>
                  </a:cxn>
                  <a:cxn ang="0">
                    <a:pos x="571" y="1111"/>
                  </a:cxn>
                  <a:cxn ang="0">
                    <a:pos x="465" y="996"/>
                  </a:cxn>
                  <a:cxn ang="0">
                    <a:pos x="460" y="993"/>
                  </a:cxn>
                  <a:cxn ang="0">
                    <a:pos x="305" y="993"/>
                  </a:cxn>
                  <a:cxn ang="0">
                    <a:pos x="255" y="848"/>
                  </a:cxn>
                  <a:cxn ang="0">
                    <a:pos x="250" y="845"/>
                  </a:cxn>
                  <a:cxn ang="0">
                    <a:pos x="105" y="785"/>
                  </a:cxn>
                  <a:cxn ang="0">
                    <a:pos x="117" y="635"/>
                  </a:cxn>
                  <a:cxn ang="0">
                    <a:pos x="114" y="627"/>
                  </a:cxn>
                  <a:cxn ang="0">
                    <a:pos x="7" y="523"/>
                  </a:cxn>
                  <a:cxn ang="0">
                    <a:pos x="17" y="250"/>
                  </a:cxn>
                  <a:cxn ang="0">
                    <a:pos x="9" y="257"/>
                  </a:cxn>
                  <a:cxn ang="0">
                    <a:pos x="67" y="395"/>
                  </a:cxn>
                  <a:cxn ang="0">
                    <a:pos x="69" y="383"/>
                  </a:cxn>
                  <a:cxn ang="0">
                    <a:pos x="69" y="378"/>
                  </a:cxn>
                  <a:cxn ang="0">
                    <a:pos x="17" y="250"/>
                  </a:cxn>
                  <a:cxn ang="0">
                    <a:pos x="128" y="0"/>
                  </a:cxn>
                  <a:cxn ang="0">
                    <a:pos x="125" y="3"/>
                  </a:cxn>
                  <a:cxn ang="0">
                    <a:pos x="125" y="137"/>
                  </a:cxn>
                  <a:cxn ang="0">
                    <a:pos x="128" y="134"/>
                  </a:cxn>
                  <a:cxn ang="0">
                    <a:pos x="131" y="129"/>
                  </a:cxn>
                  <a:cxn ang="0">
                    <a:pos x="128" y="0"/>
                  </a:cxn>
                </a:cxnLst>
                <a:rect l="0" t="0" r="r" b="b"/>
                <a:pathLst>
                  <a:path w="1315" h="1124">
                    <a:moveTo>
                      <a:pt x="974" y="1007"/>
                    </a:moveTo>
                    <a:lnTo>
                      <a:pt x="969" y="1010"/>
                    </a:lnTo>
                    <a:lnTo>
                      <a:pt x="960" y="1017"/>
                    </a:lnTo>
                    <a:lnTo>
                      <a:pt x="1107" y="1026"/>
                    </a:lnTo>
                    <a:lnTo>
                      <a:pt x="1110" y="1015"/>
                    </a:lnTo>
                    <a:lnTo>
                      <a:pt x="974" y="1007"/>
                    </a:lnTo>
                    <a:close/>
                    <a:moveTo>
                      <a:pt x="1315" y="829"/>
                    </a:moveTo>
                    <a:lnTo>
                      <a:pt x="1193" y="870"/>
                    </a:lnTo>
                    <a:lnTo>
                      <a:pt x="1188" y="876"/>
                    </a:lnTo>
                    <a:lnTo>
                      <a:pt x="1315" y="835"/>
                    </a:lnTo>
                    <a:lnTo>
                      <a:pt x="1315" y="829"/>
                    </a:lnTo>
                    <a:close/>
                    <a:moveTo>
                      <a:pt x="7" y="523"/>
                    </a:moveTo>
                    <a:lnTo>
                      <a:pt x="0" y="536"/>
                    </a:lnTo>
                    <a:lnTo>
                      <a:pt x="111" y="646"/>
                    </a:lnTo>
                    <a:lnTo>
                      <a:pt x="103" y="799"/>
                    </a:lnTo>
                    <a:lnTo>
                      <a:pt x="247" y="859"/>
                    </a:lnTo>
                    <a:lnTo>
                      <a:pt x="297" y="1004"/>
                    </a:lnTo>
                    <a:lnTo>
                      <a:pt x="454" y="1002"/>
                    </a:lnTo>
                    <a:lnTo>
                      <a:pt x="557" y="1116"/>
                    </a:lnTo>
                    <a:lnTo>
                      <a:pt x="700" y="1058"/>
                    </a:lnTo>
                    <a:lnTo>
                      <a:pt x="842" y="1124"/>
                    </a:lnTo>
                    <a:lnTo>
                      <a:pt x="853" y="1116"/>
                    </a:lnTo>
                    <a:lnTo>
                      <a:pt x="719" y="1051"/>
                    </a:lnTo>
                    <a:lnTo>
                      <a:pt x="712" y="1051"/>
                    </a:lnTo>
                    <a:lnTo>
                      <a:pt x="571" y="1111"/>
                    </a:lnTo>
                    <a:lnTo>
                      <a:pt x="465" y="996"/>
                    </a:lnTo>
                    <a:lnTo>
                      <a:pt x="460" y="993"/>
                    </a:lnTo>
                    <a:lnTo>
                      <a:pt x="305" y="993"/>
                    </a:lnTo>
                    <a:lnTo>
                      <a:pt x="255" y="848"/>
                    </a:lnTo>
                    <a:lnTo>
                      <a:pt x="250" y="845"/>
                    </a:lnTo>
                    <a:lnTo>
                      <a:pt x="105" y="785"/>
                    </a:lnTo>
                    <a:lnTo>
                      <a:pt x="117" y="635"/>
                    </a:lnTo>
                    <a:lnTo>
                      <a:pt x="114" y="627"/>
                    </a:lnTo>
                    <a:lnTo>
                      <a:pt x="7" y="523"/>
                    </a:lnTo>
                    <a:close/>
                    <a:moveTo>
                      <a:pt x="17" y="250"/>
                    </a:moveTo>
                    <a:lnTo>
                      <a:pt x="9" y="257"/>
                    </a:lnTo>
                    <a:lnTo>
                      <a:pt x="67" y="395"/>
                    </a:lnTo>
                    <a:lnTo>
                      <a:pt x="69" y="383"/>
                    </a:lnTo>
                    <a:lnTo>
                      <a:pt x="69" y="378"/>
                    </a:lnTo>
                    <a:lnTo>
                      <a:pt x="17" y="250"/>
                    </a:lnTo>
                    <a:close/>
                    <a:moveTo>
                      <a:pt x="128" y="0"/>
                    </a:moveTo>
                    <a:lnTo>
                      <a:pt x="125" y="3"/>
                    </a:lnTo>
                    <a:lnTo>
                      <a:pt x="125" y="137"/>
                    </a:lnTo>
                    <a:lnTo>
                      <a:pt x="128" y="134"/>
                    </a:lnTo>
                    <a:lnTo>
                      <a:pt x="131" y="129"/>
                    </a:lnTo>
                    <a:lnTo>
                      <a:pt x="128" y="0"/>
                    </a:lnTo>
                    <a:close/>
                  </a:path>
                </a:pathLst>
              </a:custGeom>
              <a:solidFill>
                <a:srgbClr val="6A292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1" name="Freeform 313"/>
              <p:cNvSpPr>
                <a:spLocks/>
              </p:cNvSpPr>
              <p:nvPr/>
            </p:nvSpPr>
            <p:spPr bwMode="auto">
              <a:xfrm>
                <a:off x="3384" y="2968"/>
                <a:ext cx="130" cy="147"/>
              </a:xfrm>
              <a:custGeom>
                <a:avLst/>
                <a:gdLst/>
                <a:ahLst/>
                <a:cxnLst>
                  <a:cxn ang="0">
                    <a:pos x="1040" y="594"/>
                  </a:cxn>
                  <a:cxn ang="0">
                    <a:pos x="960" y="673"/>
                  </a:cxn>
                  <a:cxn ang="0">
                    <a:pos x="967" y="783"/>
                  </a:cxn>
                  <a:cxn ang="0">
                    <a:pos x="865" y="827"/>
                  </a:cxn>
                  <a:cxn ang="0">
                    <a:pos x="829" y="933"/>
                  </a:cxn>
                  <a:cxn ang="0">
                    <a:pos x="716" y="933"/>
                  </a:cxn>
                  <a:cxn ang="0">
                    <a:pos x="645" y="1018"/>
                  </a:cxn>
                  <a:cxn ang="0">
                    <a:pos x="539" y="974"/>
                  </a:cxn>
                  <a:cxn ang="0">
                    <a:pos x="440" y="1026"/>
                  </a:cxn>
                  <a:cxn ang="0">
                    <a:pos x="359" y="946"/>
                  </a:cxn>
                  <a:cxn ang="0">
                    <a:pos x="246" y="955"/>
                  </a:cxn>
                  <a:cxn ang="0">
                    <a:pos x="202" y="854"/>
                  </a:cxn>
                  <a:cxn ang="0">
                    <a:pos x="93" y="818"/>
                  </a:cxn>
                  <a:cxn ang="0">
                    <a:pos x="93" y="709"/>
                  </a:cxn>
                  <a:cxn ang="0">
                    <a:pos x="8" y="635"/>
                  </a:cxn>
                  <a:cxn ang="0">
                    <a:pos x="50" y="531"/>
                  </a:cxn>
                  <a:cxn ang="0">
                    <a:pos x="0" y="433"/>
                  </a:cxn>
                  <a:cxn ang="0">
                    <a:pos x="79" y="353"/>
                  </a:cxn>
                  <a:cxn ang="0">
                    <a:pos x="72" y="244"/>
                  </a:cxn>
                  <a:cxn ang="0">
                    <a:pos x="174" y="200"/>
                  </a:cxn>
                  <a:cxn ang="0">
                    <a:pos x="210" y="94"/>
                  </a:cxn>
                  <a:cxn ang="0">
                    <a:pos x="324" y="94"/>
                  </a:cxn>
                  <a:cxn ang="0">
                    <a:pos x="395" y="9"/>
                  </a:cxn>
                  <a:cxn ang="0">
                    <a:pos x="500" y="50"/>
                  </a:cxn>
                  <a:cxn ang="0">
                    <a:pos x="600" y="0"/>
                  </a:cxn>
                  <a:cxn ang="0">
                    <a:pos x="681" y="80"/>
                  </a:cxn>
                  <a:cxn ang="0">
                    <a:pos x="793" y="72"/>
                  </a:cxn>
                  <a:cxn ang="0">
                    <a:pos x="838" y="173"/>
                  </a:cxn>
                  <a:cxn ang="0">
                    <a:pos x="943" y="208"/>
                  </a:cxn>
                  <a:cxn ang="0">
                    <a:pos x="946" y="318"/>
                  </a:cxn>
                  <a:cxn ang="0">
                    <a:pos x="1031" y="392"/>
                  </a:cxn>
                  <a:cxn ang="0">
                    <a:pos x="990" y="496"/>
                  </a:cxn>
                  <a:cxn ang="0">
                    <a:pos x="1040" y="594"/>
                  </a:cxn>
                </a:cxnLst>
                <a:rect l="0" t="0" r="r" b="b"/>
                <a:pathLst>
                  <a:path w="1040" h="1026">
                    <a:moveTo>
                      <a:pt x="1040" y="594"/>
                    </a:moveTo>
                    <a:lnTo>
                      <a:pt x="960" y="673"/>
                    </a:lnTo>
                    <a:lnTo>
                      <a:pt x="967" y="783"/>
                    </a:lnTo>
                    <a:lnTo>
                      <a:pt x="865" y="827"/>
                    </a:lnTo>
                    <a:lnTo>
                      <a:pt x="829" y="933"/>
                    </a:lnTo>
                    <a:lnTo>
                      <a:pt x="716" y="933"/>
                    </a:lnTo>
                    <a:lnTo>
                      <a:pt x="645" y="1018"/>
                    </a:lnTo>
                    <a:lnTo>
                      <a:pt x="539" y="974"/>
                    </a:lnTo>
                    <a:lnTo>
                      <a:pt x="440" y="1026"/>
                    </a:lnTo>
                    <a:lnTo>
                      <a:pt x="359" y="946"/>
                    </a:lnTo>
                    <a:lnTo>
                      <a:pt x="246" y="955"/>
                    </a:lnTo>
                    <a:lnTo>
                      <a:pt x="202" y="854"/>
                    </a:lnTo>
                    <a:lnTo>
                      <a:pt x="93" y="818"/>
                    </a:lnTo>
                    <a:lnTo>
                      <a:pt x="93" y="709"/>
                    </a:lnTo>
                    <a:lnTo>
                      <a:pt x="8" y="635"/>
                    </a:lnTo>
                    <a:lnTo>
                      <a:pt x="50" y="531"/>
                    </a:lnTo>
                    <a:lnTo>
                      <a:pt x="0" y="433"/>
                    </a:lnTo>
                    <a:lnTo>
                      <a:pt x="79" y="353"/>
                    </a:lnTo>
                    <a:lnTo>
                      <a:pt x="72" y="244"/>
                    </a:lnTo>
                    <a:lnTo>
                      <a:pt x="174" y="200"/>
                    </a:lnTo>
                    <a:lnTo>
                      <a:pt x="210" y="94"/>
                    </a:lnTo>
                    <a:lnTo>
                      <a:pt x="324" y="94"/>
                    </a:lnTo>
                    <a:lnTo>
                      <a:pt x="395" y="9"/>
                    </a:lnTo>
                    <a:lnTo>
                      <a:pt x="500" y="50"/>
                    </a:lnTo>
                    <a:lnTo>
                      <a:pt x="600" y="0"/>
                    </a:lnTo>
                    <a:lnTo>
                      <a:pt x="681" y="80"/>
                    </a:lnTo>
                    <a:lnTo>
                      <a:pt x="793" y="72"/>
                    </a:lnTo>
                    <a:lnTo>
                      <a:pt x="838" y="173"/>
                    </a:lnTo>
                    <a:lnTo>
                      <a:pt x="943" y="208"/>
                    </a:lnTo>
                    <a:lnTo>
                      <a:pt x="946" y="318"/>
                    </a:lnTo>
                    <a:lnTo>
                      <a:pt x="1031" y="392"/>
                    </a:lnTo>
                    <a:lnTo>
                      <a:pt x="990" y="496"/>
                    </a:lnTo>
                    <a:lnTo>
                      <a:pt x="1040" y="59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2" name="Freeform 314"/>
              <p:cNvSpPr>
                <a:spLocks/>
              </p:cNvSpPr>
              <p:nvPr/>
            </p:nvSpPr>
            <p:spPr bwMode="auto">
              <a:xfrm>
                <a:off x="3383" y="2967"/>
                <a:ext cx="132" cy="149"/>
              </a:xfrm>
              <a:custGeom>
                <a:avLst/>
                <a:gdLst/>
                <a:ahLst/>
                <a:cxnLst>
                  <a:cxn ang="0">
                    <a:pos x="1043" y="596"/>
                  </a:cxn>
                  <a:cxn ang="0">
                    <a:pos x="961" y="681"/>
                  </a:cxn>
                  <a:cxn ang="0">
                    <a:pos x="872" y="826"/>
                  </a:cxn>
                  <a:cxn ang="0">
                    <a:pos x="833" y="932"/>
                  </a:cxn>
                  <a:cxn ang="0">
                    <a:pos x="719" y="936"/>
                  </a:cxn>
                  <a:cxn ang="0">
                    <a:pos x="550" y="977"/>
                  </a:cxn>
                  <a:cxn ang="0">
                    <a:pos x="449" y="1023"/>
                  </a:cxn>
                  <a:cxn ang="0">
                    <a:pos x="366" y="946"/>
                  </a:cxn>
                  <a:cxn ang="0">
                    <a:pos x="219" y="859"/>
                  </a:cxn>
                  <a:cxn ang="0">
                    <a:pos x="111" y="821"/>
                  </a:cxn>
                  <a:cxn ang="0">
                    <a:pos x="109" y="709"/>
                  </a:cxn>
                  <a:cxn ang="0">
                    <a:pos x="67" y="542"/>
                  </a:cxn>
                  <a:cxn ang="0">
                    <a:pos x="19" y="443"/>
                  </a:cxn>
                  <a:cxn ang="0">
                    <a:pos x="95" y="361"/>
                  </a:cxn>
                  <a:cxn ang="0">
                    <a:pos x="186" y="216"/>
                  </a:cxn>
                  <a:cxn ang="0">
                    <a:pos x="224" y="109"/>
                  </a:cxn>
                  <a:cxn ang="0">
                    <a:pos x="338" y="107"/>
                  </a:cxn>
                  <a:cxn ang="0">
                    <a:pos x="507" y="66"/>
                  </a:cxn>
                  <a:cxn ang="0">
                    <a:pos x="609" y="19"/>
                  </a:cxn>
                  <a:cxn ang="0">
                    <a:pos x="692" y="96"/>
                  </a:cxn>
                  <a:cxn ang="0">
                    <a:pos x="838" y="184"/>
                  </a:cxn>
                  <a:cxn ang="0">
                    <a:pos x="947" y="222"/>
                  </a:cxn>
                  <a:cxn ang="0">
                    <a:pos x="949" y="334"/>
                  </a:cxn>
                  <a:cxn ang="0">
                    <a:pos x="990" y="501"/>
                  </a:cxn>
                  <a:cxn ang="0">
                    <a:pos x="1040" y="605"/>
                  </a:cxn>
                  <a:cxn ang="0">
                    <a:pos x="1043" y="596"/>
                  </a:cxn>
                  <a:cxn ang="0">
                    <a:pos x="1054" y="596"/>
                  </a:cxn>
                  <a:cxn ang="0">
                    <a:pos x="1049" y="402"/>
                  </a:cxn>
                  <a:cxn ang="0">
                    <a:pos x="1047" y="394"/>
                  </a:cxn>
                  <a:cxn ang="0">
                    <a:pos x="961" y="216"/>
                  </a:cxn>
                  <a:cxn ang="0">
                    <a:pos x="955" y="208"/>
                  </a:cxn>
                  <a:cxn ang="0">
                    <a:pos x="811" y="77"/>
                  </a:cxn>
                  <a:cxn ang="0">
                    <a:pos x="802" y="71"/>
                  </a:cxn>
                  <a:cxn ang="0">
                    <a:pos x="614" y="3"/>
                  </a:cxn>
                  <a:cxn ang="0">
                    <a:pos x="606" y="3"/>
                  </a:cxn>
                  <a:cxn ang="0">
                    <a:pos x="407" y="12"/>
                  </a:cxn>
                  <a:cxn ang="0">
                    <a:pos x="399" y="12"/>
                  </a:cxn>
                  <a:cxn ang="0">
                    <a:pos x="219" y="93"/>
                  </a:cxn>
                  <a:cxn ang="0">
                    <a:pos x="211" y="99"/>
                  </a:cxn>
                  <a:cxn ang="0">
                    <a:pos x="75" y="244"/>
                  </a:cxn>
                  <a:cxn ang="0">
                    <a:pos x="72" y="252"/>
                  </a:cxn>
                  <a:cxn ang="0">
                    <a:pos x="3" y="435"/>
                  </a:cxn>
                  <a:cxn ang="0">
                    <a:pos x="0" y="443"/>
                  </a:cxn>
                  <a:cxn ang="0">
                    <a:pos x="9" y="641"/>
                  </a:cxn>
                  <a:cxn ang="0">
                    <a:pos x="11" y="649"/>
                  </a:cxn>
                  <a:cxn ang="0">
                    <a:pos x="95" y="826"/>
                  </a:cxn>
                  <a:cxn ang="0">
                    <a:pos x="100" y="835"/>
                  </a:cxn>
                  <a:cxn ang="0">
                    <a:pos x="247" y="966"/>
                  </a:cxn>
                  <a:cxn ang="0">
                    <a:pos x="255" y="971"/>
                  </a:cxn>
                  <a:cxn ang="0">
                    <a:pos x="443" y="1040"/>
                  </a:cxn>
                  <a:cxn ang="0">
                    <a:pos x="452" y="1040"/>
                  </a:cxn>
                  <a:cxn ang="0">
                    <a:pos x="650" y="1031"/>
                  </a:cxn>
                  <a:cxn ang="0">
                    <a:pos x="659" y="1031"/>
                  </a:cxn>
                  <a:cxn ang="0">
                    <a:pos x="838" y="949"/>
                  </a:cxn>
                  <a:cxn ang="0">
                    <a:pos x="847" y="944"/>
                  </a:cxn>
                  <a:cxn ang="0">
                    <a:pos x="980" y="799"/>
                  </a:cxn>
                  <a:cxn ang="0">
                    <a:pos x="985" y="791"/>
                  </a:cxn>
                  <a:cxn ang="0">
                    <a:pos x="1054" y="607"/>
                  </a:cxn>
                  <a:cxn ang="0">
                    <a:pos x="1054" y="596"/>
                  </a:cxn>
                </a:cxnLst>
                <a:rect l="0" t="0" r="r" b="b"/>
                <a:pathLst>
                  <a:path w="1057" h="1043">
                    <a:moveTo>
                      <a:pt x="1049" y="602"/>
                    </a:moveTo>
                    <a:lnTo>
                      <a:pt x="1043" y="596"/>
                    </a:lnTo>
                    <a:lnTo>
                      <a:pt x="963" y="676"/>
                    </a:lnTo>
                    <a:lnTo>
                      <a:pt x="961" y="681"/>
                    </a:lnTo>
                    <a:lnTo>
                      <a:pt x="969" y="785"/>
                    </a:lnTo>
                    <a:lnTo>
                      <a:pt x="872" y="826"/>
                    </a:lnTo>
                    <a:lnTo>
                      <a:pt x="866" y="832"/>
                    </a:lnTo>
                    <a:lnTo>
                      <a:pt x="833" y="932"/>
                    </a:lnTo>
                    <a:lnTo>
                      <a:pt x="725" y="932"/>
                    </a:lnTo>
                    <a:lnTo>
                      <a:pt x="719" y="936"/>
                    </a:lnTo>
                    <a:lnTo>
                      <a:pt x="650" y="1015"/>
                    </a:lnTo>
                    <a:lnTo>
                      <a:pt x="550" y="977"/>
                    </a:lnTo>
                    <a:lnTo>
                      <a:pt x="545" y="977"/>
                    </a:lnTo>
                    <a:lnTo>
                      <a:pt x="449" y="1023"/>
                    </a:lnTo>
                    <a:lnTo>
                      <a:pt x="374" y="949"/>
                    </a:lnTo>
                    <a:lnTo>
                      <a:pt x="366" y="946"/>
                    </a:lnTo>
                    <a:lnTo>
                      <a:pt x="260" y="954"/>
                    </a:lnTo>
                    <a:lnTo>
                      <a:pt x="219" y="859"/>
                    </a:lnTo>
                    <a:lnTo>
                      <a:pt x="214" y="854"/>
                    </a:lnTo>
                    <a:lnTo>
                      <a:pt x="111" y="821"/>
                    </a:lnTo>
                    <a:lnTo>
                      <a:pt x="111" y="714"/>
                    </a:lnTo>
                    <a:lnTo>
                      <a:pt x="109" y="709"/>
                    </a:lnTo>
                    <a:lnTo>
                      <a:pt x="28" y="641"/>
                    </a:lnTo>
                    <a:lnTo>
                      <a:pt x="67" y="542"/>
                    </a:lnTo>
                    <a:lnTo>
                      <a:pt x="67" y="537"/>
                    </a:lnTo>
                    <a:lnTo>
                      <a:pt x="19" y="443"/>
                    </a:lnTo>
                    <a:lnTo>
                      <a:pt x="95" y="366"/>
                    </a:lnTo>
                    <a:lnTo>
                      <a:pt x="95" y="361"/>
                    </a:lnTo>
                    <a:lnTo>
                      <a:pt x="88" y="257"/>
                    </a:lnTo>
                    <a:lnTo>
                      <a:pt x="186" y="216"/>
                    </a:lnTo>
                    <a:lnTo>
                      <a:pt x="191" y="211"/>
                    </a:lnTo>
                    <a:lnTo>
                      <a:pt x="224" y="109"/>
                    </a:lnTo>
                    <a:lnTo>
                      <a:pt x="333" y="109"/>
                    </a:lnTo>
                    <a:lnTo>
                      <a:pt x="338" y="107"/>
                    </a:lnTo>
                    <a:lnTo>
                      <a:pt x="407" y="27"/>
                    </a:lnTo>
                    <a:lnTo>
                      <a:pt x="507" y="66"/>
                    </a:lnTo>
                    <a:lnTo>
                      <a:pt x="512" y="66"/>
                    </a:lnTo>
                    <a:lnTo>
                      <a:pt x="609" y="19"/>
                    </a:lnTo>
                    <a:lnTo>
                      <a:pt x="683" y="93"/>
                    </a:lnTo>
                    <a:lnTo>
                      <a:pt x="692" y="96"/>
                    </a:lnTo>
                    <a:lnTo>
                      <a:pt x="797" y="88"/>
                    </a:lnTo>
                    <a:lnTo>
                      <a:pt x="838" y="184"/>
                    </a:lnTo>
                    <a:lnTo>
                      <a:pt x="844" y="189"/>
                    </a:lnTo>
                    <a:lnTo>
                      <a:pt x="947" y="222"/>
                    </a:lnTo>
                    <a:lnTo>
                      <a:pt x="947" y="326"/>
                    </a:lnTo>
                    <a:lnTo>
                      <a:pt x="949" y="334"/>
                    </a:lnTo>
                    <a:lnTo>
                      <a:pt x="1030" y="402"/>
                    </a:lnTo>
                    <a:lnTo>
                      <a:pt x="990" y="501"/>
                    </a:lnTo>
                    <a:lnTo>
                      <a:pt x="990" y="506"/>
                    </a:lnTo>
                    <a:lnTo>
                      <a:pt x="1040" y="605"/>
                    </a:lnTo>
                    <a:lnTo>
                      <a:pt x="1049" y="602"/>
                    </a:lnTo>
                    <a:lnTo>
                      <a:pt x="1043" y="596"/>
                    </a:lnTo>
                    <a:lnTo>
                      <a:pt x="1049" y="602"/>
                    </a:lnTo>
                    <a:lnTo>
                      <a:pt x="1054" y="596"/>
                    </a:lnTo>
                    <a:lnTo>
                      <a:pt x="1007" y="501"/>
                    </a:lnTo>
                    <a:lnTo>
                      <a:pt x="1049" y="402"/>
                    </a:lnTo>
                    <a:lnTo>
                      <a:pt x="1049" y="397"/>
                    </a:lnTo>
                    <a:lnTo>
                      <a:pt x="1047" y="394"/>
                    </a:lnTo>
                    <a:lnTo>
                      <a:pt x="963" y="323"/>
                    </a:lnTo>
                    <a:lnTo>
                      <a:pt x="961" y="216"/>
                    </a:lnTo>
                    <a:lnTo>
                      <a:pt x="961" y="211"/>
                    </a:lnTo>
                    <a:lnTo>
                      <a:pt x="955" y="208"/>
                    </a:lnTo>
                    <a:lnTo>
                      <a:pt x="852" y="175"/>
                    </a:lnTo>
                    <a:lnTo>
                      <a:pt x="811" y="77"/>
                    </a:lnTo>
                    <a:lnTo>
                      <a:pt x="805" y="71"/>
                    </a:lnTo>
                    <a:lnTo>
                      <a:pt x="802" y="71"/>
                    </a:lnTo>
                    <a:lnTo>
                      <a:pt x="692" y="80"/>
                    </a:lnTo>
                    <a:lnTo>
                      <a:pt x="614" y="3"/>
                    </a:lnTo>
                    <a:lnTo>
                      <a:pt x="612" y="0"/>
                    </a:lnTo>
                    <a:lnTo>
                      <a:pt x="606" y="3"/>
                    </a:lnTo>
                    <a:lnTo>
                      <a:pt x="509" y="49"/>
                    </a:lnTo>
                    <a:lnTo>
                      <a:pt x="407" y="12"/>
                    </a:lnTo>
                    <a:lnTo>
                      <a:pt x="402" y="8"/>
                    </a:lnTo>
                    <a:lnTo>
                      <a:pt x="399" y="12"/>
                    </a:lnTo>
                    <a:lnTo>
                      <a:pt x="326" y="93"/>
                    </a:lnTo>
                    <a:lnTo>
                      <a:pt x="219" y="93"/>
                    </a:lnTo>
                    <a:lnTo>
                      <a:pt x="214" y="96"/>
                    </a:lnTo>
                    <a:lnTo>
                      <a:pt x="211" y="99"/>
                    </a:lnTo>
                    <a:lnTo>
                      <a:pt x="178" y="203"/>
                    </a:lnTo>
                    <a:lnTo>
                      <a:pt x="75" y="244"/>
                    </a:lnTo>
                    <a:lnTo>
                      <a:pt x="72" y="247"/>
                    </a:lnTo>
                    <a:lnTo>
                      <a:pt x="72" y="252"/>
                    </a:lnTo>
                    <a:lnTo>
                      <a:pt x="78" y="358"/>
                    </a:lnTo>
                    <a:lnTo>
                      <a:pt x="3" y="435"/>
                    </a:lnTo>
                    <a:lnTo>
                      <a:pt x="0" y="441"/>
                    </a:lnTo>
                    <a:lnTo>
                      <a:pt x="0" y="443"/>
                    </a:lnTo>
                    <a:lnTo>
                      <a:pt x="50" y="542"/>
                    </a:lnTo>
                    <a:lnTo>
                      <a:pt x="9" y="641"/>
                    </a:lnTo>
                    <a:lnTo>
                      <a:pt x="9" y="646"/>
                    </a:lnTo>
                    <a:lnTo>
                      <a:pt x="11" y="649"/>
                    </a:lnTo>
                    <a:lnTo>
                      <a:pt x="95" y="719"/>
                    </a:lnTo>
                    <a:lnTo>
                      <a:pt x="95" y="826"/>
                    </a:lnTo>
                    <a:lnTo>
                      <a:pt x="97" y="832"/>
                    </a:lnTo>
                    <a:lnTo>
                      <a:pt x="100" y="835"/>
                    </a:lnTo>
                    <a:lnTo>
                      <a:pt x="205" y="867"/>
                    </a:lnTo>
                    <a:lnTo>
                      <a:pt x="247" y="966"/>
                    </a:lnTo>
                    <a:lnTo>
                      <a:pt x="249" y="971"/>
                    </a:lnTo>
                    <a:lnTo>
                      <a:pt x="255" y="971"/>
                    </a:lnTo>
                    <a:lnTo>
                      <a:pt x="362" y="963"/>
                    </a:lnTo>
                    <a:lnTo>
                      <a:pt x="443" y="1040"/>
                    </a:lnTo>
                    <a:lnTo>
                      <a:pt x="445" y="1043"/>
                    </a:lnTo>
                    <a:lnTo>
                      <a:pt x="452" y="1040"/>
                    </a:lnTo>
                    <a:lnTo>
                      <a:pt x="548" y="993"/>
                    </a:lnTo>
                    <a:lnTo>
                      <a:pt x="650" y="1031"/>
                    </a:lnTo>
                    <a:lnTo>
                      <a:pt x="656" y="1034"/>
                    </a:lnTo>
                    <a:lnTo>
                      <a:pt x="659" y="1031"/>
                    </a:lnTo>
                    <a:lnTo>
                      <a:pt x="731" y="949"/>
                    </a:lnTo>
                    <a:lnTo>
                      <a:pt x="838" y="949"/>
                    </a:lnTo>
                    <a:lnTo>
                      <a:pt x="844" y="946"/>
                    </a:lnTo>
                    <a:lnTo>
                      <a:pt x="847" y="944"/>
                    </a:lnTo>
                    <a:lnTo>
                      <a:pt x="880" y="840"/>
                    </a:lnTo>
                    <a:lnTo>
                      <a:pt x="980" y="799"/>
                    </a:lnTo>
                    <a:lnTo>
                      <a:pt x="985" y="796"/>
                    </a:lnTo>
                    <a:lnTo>
                      <a:pt x="985" y="791"/>
                    </a:lnTo>
                    <a:lnTo>
                      <a:pt x="980" y="684"/>
                    </a:lnTo>
                    <a:lnTo>
                      <a:pt x="1054" y="607"/>
                    </a:lnTo>
                    <a:lnTo>
                      <a:pt x="1057" y="602"/>
                    </a:lnTo>
                    <a:lnTo>
                      <a:pt x="1054" y="596"/>
                    </a:lnTo>
                    <a:lnTo>
                      <a:pt x="1049" y="602"/>
                    </a:lnTo>
                    <a:close/>
                  </a:path>
                </a:pathLst>
              </a:custGeom>
              <a:solidFill>
                <a:srgbClr val="773F2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3" name="Freeform 315"/>
              <p:cNvSpPr>
                <a:spLocks/>
              </p:cNvSpPr>
              <p:nvPr/>
            </p:nvSpPr>
            <p:spPr bwMode="auto">
              <a:xfrm>
                <a:off x="3386" y="2973"/>
                <a:ext cx="125" cy="140"/>
              </a:xfrm>
              <a:custGeom>
                <a:avLst/>
                <a:gdLst/>
                <a:ahLst/>
                <a:cxnLst>
                  <a:cxn ang="0">
                    <a:pos x="575" y="0"/>
                  </a:cxn>
                  <a:cxn ang="0">
                    <a:pos x="479" y="49"/>
                  </a:cxn>
                  <a:cxn ang="0">
                    <a:pos x="376" y="8"/>
                  </a:cxn>
                  <a:cxn ang="0">
                    <a:pos x="303" y="90"/>
                  </a:cxn>
                  <a:cxn ang="0">
                    <a:pos x="196" y="90"/>
                  </a:cxn>
                  <a:cxn ang="0">
                    <a:pos x="168" y="172"/>
                  </a:cxn>
                  <a:cxn ang="0">
                    <a:pos x="160" y="194"/>
                  </a:cxn>
                  <a:cxn ang="0">
                    <a:pos x="65" y="232"/>
                  </a:cxn>
                  <a:cxn ang="0">
                    <a:pos x="72" y="322"/>
                  </a:cxn>
                  <a:cxn ang="0">
                    <a:pos x="72" y="327"/>
                  </a:cxn>
                  <a:cxn ang="0">
                    <a:pos x="69" y="331"/>
                  </a:cxn>
                  <a:cxn ang="0">
                    <a:pos x="69" y="341"/>
                  </a:cxn>
                  <a:cxn ang="0">
                    <a:pos x="0" y="409"/>
                  </a:cxn>
                  <a:cxn ang="0">
                    <a:pos x="44" y="498"/>
                  </a:cxn>
                  <a:cxn ang="0">
                    <a:pos x="44" y="503"/>
                  </a:cxn>
                  <a:cxn ang="0">
                    <a:pos x="41" y="513"/>
                  </a:cxn>
                  <a:cxn ang="0">
                    <a:pos x="5" y="602"/>
                  </a:cxn>
                  <a:cxn ang="0">
                    <a:pos x="86" y="670"/>
                  </a:cxn>
                  <a:cxn ang="0">
                    <a:pos x="88" y="675"/>
                  </a:cxn>
                  <a:cxn ang="0">
                    <a:pos x="88" y="782"/>
                  </a:cxn>
                  <a:cxn ang="0">
                    <a:pos x="191" y="815"/>
                  </a:cxn>
                  <a:cxn ang="0">
                    <a:pos x="196" y="820"/>
                  </a:cxn>
                  <a:cxn ang="0">
                    <a:pos x="237" y="915"/>
                  </a:cxn>
                  <a:cxn ang="0">
                    <a:pos x="343" y="907"/>
                  </a:cxn>
                  <a:cxn ang="0">
                    <a:pos x="351" y="910"/>
                  </a:cxn>
                  <a:cxn ang="0">
                    <a:pos x="426" y="984"/>
                  </a:cxn>
                  <a:cxn ang="0">
                    <a:pos x="522" y="938"/>
                  </a:cxn>
                  <a:cxn ang="0">
                    <a:pos x="527" y="938"/>
                  </a:cxn>
                  <a:cxn ang="0">
                    <a:pos x="625" y="976"/>
                  </a:cxn>
                  <a:cxn ang="0">
                    <a:pos x="688" y="905"/>
                  </a:cxn>
                  <a:cxn ang="0">
                    <a:pos x="691" y="905"/>
                  </a:cxn>
                  <a:cxn ang="0">
                    <a:pos x="696" y="897"/>
                  </a:cxn>
                  <a:cxn ang="0">
                    <a:pos x="702" y="893"/>
                  </a:cxn>
                  <a:cxn ang="0">
                    <a:pos x="799" y="893"/>
                  </a:cxn>
                  <a:cxn ang="0">
                    <a:pos x="832" y="801"/>
                  </a:cxn>
                  <a:cxn ang="0">
                    <a:pos x="843" y="796"/>
                  </a:cxn>
                  <a:cxn ang="0">
                    <a:pos x="843" y="793"/>
                  </a:cxn>
                  <a:cxn ang="0">
                    <a:pos x="849" y="787"/>
                  </a:cxn>
                  <a:cxn ang="0">
                    <a:pos x="932" y="755"/>
                  </a:cxn>
                  <a:cxn ang="0">
                    <a:pos x="924" y="651"/>
                  </a:cxn>
                  <a:cxn ang="0">
                    <a:pos x="1001" y="574"/>
                  </a:cxn>
                  <a:cxn ang="0">
                    <a:pos x="951" y="479"/>
                  </a:cxn>
                  <a:cxn ang="0">
                    <a:pos x="993" y="380"/>
                  </a:cxn>
                  <a:cxn ang="0">
                    <a:pos x="910" y="309"/>
                  </a:cxn>
                  <a:cxn ang="0">
                    <a:pos x="907" y="201"/>
                  </a:cxn>
                  <a:cxn ang="0">
                    <a:pos x="805" y="167"/>
                  </a:cxn>
                  <a:cxn ang="0">
                    <a:pos x="760" y="68"/>
                  </a:cxn>
                  <a:cxn ang="0">
                    <a:pos x="653" y="77"/>
                  </a:cxn>
                  <a:cxn ang="0">
                    <a:pos x="575" y="0"/>
                  </a:cxn>
                </a:cxnLst>
                <a:rect l="0" t="0" r="r" b="b"/>
                <a:pathLst>
                  <a:path w="1001" h="984">
                    <a:moveTo>
                      <a:pt x="575" y="0"/>
                    </a:moveTo>
                    <a:lnTo>
                      <a:pt x="479" y="49"/>
                    </a:lnTo>
                    <a:lnTo>
                      <a:pt x="376" y="8"/>
                    </a:lnTo>
                    <a:lnTo>
                      <a:pt x="303" y="90"/>
                    </a:lnTo>
                    <a:lnTo>
                      <a:pt x="196" y="90"/>
                    </a:lnTo>
                    <a:lnTo>
                      <a:pt x="168" y="172"/>
                    </a:lnTo>
                    <a:lnTo>
                      <a:pt x="160" y="194"/>
                    </a:lnTo>
                    <a:lnTo>
                      <a:pt x="65" y="232"/>
                    </a:lnTo>
                    <a:lnTo>
                      <a:pt x="72" y="322"/>
                    </a:lnTo>
                    <a:lnTo>
                      <a:pt x="72" y="327"/>
                    </a:lnTo>
                    <a:lnTo>
                      <a:pt x="69" y="331"/>
                    </a:lnTo>
                    <a:lnTo>
                      <a:pt x="69" y="341"/>
                    </a:lnTo>
                    <a:lnTo>
                      <a:pt x="0" y="409"/>
                    </a:lnTo>
                    <a:lnTo>
                      <a:pt x="44" y="498"/>
                    </a:lnTo>
                    <a:lnTo>
                      <a:pt x="44" y="503"/>
                    </a:lnTo>
                    <a:lnTo>
                      <a:pt x="41" y="513"/>
                    </a:lnTo>
                    <a:lnTo>
                      <a:pt x="5" y="602"/>
                    </a:lnTo>
                    <a:lnTo>
                      <a:pt x="86" y="670"/>
                    </a:lnTo>
                    <a:lnTo>
                      <a:pt x="88" y="675"/>
                    </a:lnTo>
                    <a:lnTo>
                      <a:pt x="88" y="782"/>
                    </a:lnTo>
                    <a:lnTo>
                      <a:pt x="191" y="815"/>
                    </a:lnTo>
                    <a:lnTo>
                      <a:pt x="196" y="820"/>
                    </a:lnTo>
                    <a:lnTo>
                      <a:pt x="237" y="915"/>
                    </a:lnTo>
                    <a:lnTo>
                      <a:pt x="343" y="907"/>
                    </a:lnTo>
                    <a:lnTo>
                      <a:pt x="351" y="910"/>
                    </a:lnTo>
                    <a:lnTo>
                      <a:pt x="426" y="984"/>
                    </a:lnTo>
                    <a:lnTo>
                      <a:pt x="522" y="938"/>
                    </a:lnTo>
                    <a:lnTo>
                      <a:pt x="527" y="938"/>
                    </a:lnTo>
                    <a:lnTo>
                      <a:pt x="625" y="976"/>
                    </a:lnTo>
                    <a:lnTo>
                      <a:pt x="688" y="905"/>
                    </a:lnTo>
                    <a:lnTo>
                      <a:pt x="691" y="905"/>
                    </a:lnTo>
                    <a:lnTo>
                      <a:pt x="696" y="897"/>
                    </a:lnTo>
                    <a:lnTo>
                      <a:pt x="702" y="893"/>
                    </a:lnTo>
                    <a:lnTo>
                      <a:pt x="799" y="893"/>
                    </a:lnTo>
                    <a:lnTo>
                      <a:pt x="832" y="801"/>
                    </a:lnTo>
                    <a:lnTo>
                      <a:pt x="843" y="796"/>
                    </a:lnTo>
                    <a:lnTo>
                      <a:pt x="843" y="793"/>
                    </a:lnTo>
                    <a:lnTo>
                      <a:pt x="849" y="787"/>
                    </a:lnTo>
                    <a:lnTo>
                      <a:pt x="932" y="755"/>
                    </a:lnTo>
                    <a:lnTo>
                      <a:pt x="924" y="651"/>
                    </a:lnTo>
                    <a:lnTo>
                      <a:pt x="1001" y="574"/>
                    </a:lnTo>
                    <a:lnTo>
                      <a:pt x="951" y="479"/>
                    </a:lnTo>
                    <a:lnTo>
                      <a:pt x="993" y="380"/>
                    </a:lnTo>
                    <a:lnTo>
                      <a:pt x="910" y="309"/>
                    </a:lnTo>
                    <a:lnTo>
                      <a:pt x="907" y="201"/>
                    </a:lnTo>
                    <a:lnTo>
                      <a:pt x="805" y="167"/>
                    </a:lnTo>
                    <a:lnTo>
                      <a:pt x="760" y="68"/>
                    </a:lnTo>
                    <a:lnTo>
                      <a:pt x="653" y="77"/>
                    </a:lnTo>
                    <a:lnTo>
                      <a:pt x="575" y="0"/>
                    </a:lnTo>
                    <a:close/>
                  </a:path>
                </a:pathLst>
              </a:custGeom>
              <a:solidFill>
                <a:srgbClr val="E05B3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4" name="Freeform 316"/>
              <p:cNvSpPr>
                <a:spLocks noEditPoints="1"/>
              </p:cNvSpPr>
              <p:nvPr/>
            </p:nvSpPr>
            <p:spPr bwMode="auto">
              <a:xfrm>
                <a:off x="3385" y="2985"/>
                <a:ext cx="117" cy="129"/>
              </a:xfrm>
              <a:custGeom>
                <a:avLst/>
                <a:gdLst/>
                <a:ahLst/>
                <a:cxnLst>
                  <a:cxn ang="0">
                    <a:pos x="808" y="803"/>
                  </a:cxn>
                  <a:cxn ang="0">
                    <a:pos x="711" y="803"/>
                  </a:cxn>
                  <a:cxn ang="0">
                    <a:pos x="705" y="807"/>
                  </a:cxn>
                  <a:cxn ang="0">
                    <a:pos x="700" y="815"/>
                  </a:cxn>
                  <a:cxn ang="0">
                    <a:pos x="805" y="812"/>
                  </a:cxn>
                  <a:cxn ang="0">
                    <a:pos x="808" y="803"/>
                  </a:cxn>
                  <a:cxn ang="0">
                    <a:pos x="941" y="665"/>
                  </a:cxn>
                  <a:cxn ang="0">
                    <a:pos x="858" y="697"/>
                  </a:cxn>
                  <a:cxn ang="0">
                    <a:pos x="852" y="703"/>
                  </a:cxn>
                  <a:cxn ang="0">
                    <a:pos x="852" y="706"/>
                  </a:cxn>
                  <a:cxn ang="0">
                    <a:pos x="941" y="667"/>
                  </a:cxn>
                  <a:cxn ang="0">
                    <a:pos x="941" y="665"/>
                  </a:cxn>
                  <a:cxn ang="0">
                    <a:pos x="14" y="512"/>
                  </a:cxn>
                  <a:cxn ang="0">
                    <a:pos x="9" y="525"/>
                  </a:cxn>
                  <a:cxn ang="0">
                    <a:pos x="91" y="596"/>
                  </a:cxn>
                  <a:cxn ang="0">
                    <a:pos x="95" y="703"/>
                  </a:cxn>
                  <a:cxn ang="0">
                    <a:pos x="197" y="735"/>
                  </a:cxn>
                  <a:cxn ang="0">
                    <a:pos x="241" y="837"/>
                  </a:cxn>
                  <a:cxn ang="0">
                    <a:pos x="348" y="829"/>
                  </a:cxn>
                  <a:cxn ang="0">
                    <a:pos x="426" y="902"/>
                  </a:cxn>
                  <a:cxn ang="0">
                    <a:pos x="523" y="856"/>
                  </a:cxn>
                  <a:cxn ang="0">
                    <a:pos x="626" y="894"/>
                  </a:cxn>
                  <a:cxn ang="0">
                    <a:pos x="634" y="886"/>
                  </a:cxn>
                  <a:cxn ang="0">
                    <a:pos x="536" y="848"/>
                  </a:cxn>
                  <a:cxn ang="0">
                    <a:pos x="531" y="848"/>
                  </a:cxn>
                  <a:cxn ang="0">
                    <a:pos x="435" y="894"/>
                  </a:cxn>
                  <a:cxn ang="0">
                    <a:pos x="360" y="820"/>
                  </a:cxn>
                  <a:cxn ang="0">
                    <a:pos x="352" y="817"/>
                  </a:cxn>
                  <a:cxn ang="0">
                    <a:pos x="246" y="825"/>
                  </a:cxn>
                  <a:cxn ang="0">
                    <a:pos x="205" y="730"/>
                  </a:cxn>
                  <a:cxn ang="0">
                    <a:pos x="200" y="725"/>
                  </a:cxn>
                  <a:cxn ang="0">
                    <a:pos x="97" y="692"/>
                  </a:cxn>
                  <a:cxn ang="0">
                    <a:pos x="97" y="585"/>
                  </a:cxn>
                  <a:cxn ang="0">
                    <a:pos x="95" y="580"/>
                  </a:cxn>
                  <a:cxn ang="0">
                    <a:pos x="14" y="512"/>
                  </a:cxn>
                  <a:cxn ang="0">
                    <a:pos x="9" y="319"/>
                  </a:cxn>
                  <a:cxn ang="0">
                    <a:pos x="0" y="328"/>
                  </a:cxn>
                  <a:cxn ang="0">
                    <a:pos x="50" y="423"/>
                  </a:cxn>
                  <a:cxn ang="0">
                    <a:pos x="53" y="413"/>
                  </a:cxn>
                  <a:cxn ang="0">
                    <a:pos x="53" y="408"/>
                  </a:cxn>
                  <a:cxn ang="0">
                    <a:pos x="9" y="319"/>
                  </a:cxn>
                  <a:cxn ang="0">
                    <a:pos x="74" y="142"/>
                  </a:cxn>
                  <a:cxn ang="0">
                    <a:pos x="69" y="145"/>
                  </a:cxn>
                  <a:cxn ang="0">
                    <a:pos x="78" y="241"/>
                  </a:cxn>
                  <a:cxn ang="0">
                    <a:pos x="81" y="237"/>
                  </a:cxn>
                  <a:cxn ang="0">
                    <a:pos x="81" y="232"/>
                  </a:cxn>
                  <a:cxn ang="0">
                    <a:pos x="74" y="142"/>
                  </a:cxn>
                  <a:cxn ang="0">
                    <a:pos x="205" y="0"/>
                  </a:cxn>
                  <a:cxn ang="0">
                    <a:pos x="177" y="82"/>
                  </a:cxn>
                  <a:cxn ang="0">
                    <a:pos x="205" y="0"/>
                  </a:cxn>
                </a:cxnLst>
                <a:rect l="0" t="0" r="r" b="b"/>
                <a:pathLst>
                  <a:path w="941" h="902">
                    <a:moveTo>
                      <a:pt x="808" y="803"/>
                    </a:moveTo>
                    <a:lnTo>
                      <a:pt x="711" y="803"/>
                    </a:lnTo>
                    <a:lnTo>
                      <a:pt x="705" y="807"/>
                    </a:lnTo>
                    <a:lnTo>
                      <a:pt x="700" y="815"/>
                    </a:lnTo>
                    <a:lnTo>
                      <a:pt x="805" y="812"/>
                    </a:lnTo>
                    <a:lnTo>
                      <a:pt x="808" y="803"/>
                    </a:lnTo>
                    <a:close/>
                    <a:moveTo>
                      <a:pt x="941" y="665"/>
                    </a:moveTo>
                    <a:lnTo>
                      <a:pt x="858" y="697"/>
                    </a:lnTo>
                    <a:lnTo>
                      <a:pt x="852" y="703"/>
                    </a:lnTo>
                    <a:lnTo>
                      <a:pt x="852" y="706"/>
                    </a:lnTo>
                    <a:lnTo>
                      <a:pt x="941" y="667"/>
                    </a:lnTo>
                    <a:lnTo>
                      <a:pt x="941" y="665"/>
                    </a:lnTo>
                    <a:close/>
                    <a:moveTo>
                      <a:pt x="14" y="512"/>
                    </a:moveTo>
                    <a:lnTo>
                      <a:pt x="9" y="525"/>
                    </a:lnTo>
                    <a:lnTo>
                      <a:pt x="91" y="596"/>
                    </a:lnTo>
                    <a:lnTo>
                      <a:pt x="95" y="703"/>
                    </a:lnTo>
                    <a:lnTo>
                      <a:pt x="197" y="735"/>
                    </a:lnTo>
                    <a:lnTo>
                      <a:pt x="241" y="837"/>
                    </a:lnTo>
                    <a:lnTo>
                      <a:pt x="348" y="829"/>
                    </a:lnTo>
                    <a:lnTo>
                      <a:pt x="426" y="902"/>
                    </a:lnTo>
                    <a:lnTo>
                      <a:pt x="523" y="856"/>
                    </a:lnTo>
                    <a:lnTo>
                      <a:pt x="626" y="894"/>
                    </a:lnTo>
                    <a:lnTo>
                      <a:pt x="634" y="886"/>
                    </a:lnTo>
                    <a:lnTo>
                      <a:pt x="536" y="848"/>
                    </a:lnTo>
                    <a:lnTo>
                      <a:pt x="531" y="848"/>
                    </a:lnTo>
                    <a:lnTo>
                      <a:pt x="435" y="894"/>
                    </a:lnTo>
                    <a:lnTo>
                      <a:pt x="360" y="820"/>
                    </a:lnTo>
                    <a:lnTo>
                      <a:pt x="352" y="817"/>
                    </a:lnTo>
                    <a:lnTo>
                      <a:pt x="246" y="825"/>
                    </a:lnTo>
                    <a:lnTo>
                      <a:pt x="205" y="730"/>
                    </a:lnTo>
                    <a:lnTo>
                      <a:pt x="200" y="725"/>
                    </a:lnTo>
                    <a:lnTo>
                      <a:pt x="97" y="692"/>
                    </a:lnTo>
                    <a:lnTo>
                      <a:pt x="97" y="585"/>
                    </a:lnTo>
                    <a:lnTo>
                      <a:pt x="95" y="580"/>
                    </a:lnTo>
                    <a:lnTo>
                      <a:pt x="14" y="512"/>
                    </a:lnTo>
                    <a:close/>
                    <a:moveTo>
                      <a:pt x="9" y="319"/>
                    </a:moveTo>
                    <a:lnTo>
                      <a:pt x="0" y="328"/>
                    </a:lnTo>
                    <a:lnTo>
                      <a:pt x="50" y="423"/>
                    </a:lnTo>
                    <a:lnTo>
                      <a:pt x="53" y="413"/>
                    </a:lnTo>
                    <a:lnTo>
                      <a:pt x="53" y="408"/>
                    </a:lnTo>
                    <a:lnTo>
                      <a:pt x="9" y="319"/>
                    </a:lnTo>
                    <a:close/>
                    <a:moveTo>
                      <a:pt x="74" y="142"/>
                    </a:moveTo>
                    <a:lnTo>
                      <a:pt x="69" y="145"/>
                    </a:lnTo>
                    <a:lnTo>
                      <a:pt x="78" y="241"/>
                    </a:lnTo>
                    <a:lnTo>
                      <a:pt x="81" y="237"/>
                    </a:lnTo>
                    <a:lnTo>
                      <a:pt x="81" y="232"/>
                    </a:lnTo>
                    <a:lnTo>
                      <a:pt x="74" y="142"/>
                    </a:lnTo>
                    <a:close/>
                    <a:moveTo>
                      <a:pt x="205" y="0"/>
                    </a:moveTo>
                    <a:lnTo>
                      <a:pt x="177" y="82"/>
                    </a:lnTo>
                    <a:lnTo>
                      <a:pt x="205" y="0"/>
                    </a:lnTo>
                    <a:close/>
                  </a:path>
                </a:pathLst>
              </a:custGeom>
              <a:solidFill>
                <a:srgbClr val="6A292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5" name="Freeform 317"/>
              <p:cNvSpPr>
                <a:spLocks/>
              </p:cNvSpPr>
              <p:nvPr/>
            </p:nvSpPr>
            <p:spPr bwMode="auto">
              <a:xfrm>
                <a:off x="3417" y="3006"/>
                <a:ext cx="64" cy="71"/>
              </a:xfrm>
              <a:custGeom>
                <a:avLst/>
                <a:gdLst/>
                <a:ahLst/>
                <a:cxnLst>
                  <a:cxn ang="0">
                    <a:pos x="509" y="290"/>
                  </a:cxn>
                  <a:cxn ang="0">
                    <a:pos x="471" y="329"/>
                  </a:cxn>
                  <a:cxn ang="0">
                    <a:pos x="476" y="383"/>
                  </a:cxn>
                  <a:cxn ang="0">
                    <a:pos x="423" y="405"/>
                  </a:cxn>
                  <a:cxn ang="0">
                    <a:pos x="407" y="457"/>
                  </a:cxn>
                  <a:cxn ang="0">
                    <a:pos x="352" y="457"/>
                  </a:cxn>
                  <a:cxn ang="0">
                    <a:pos x="316" y="498"/>
                  </a:cxn>
                  <a:cxn ang="0">
                    <a:pos x="263" y="476"/>
                  </a:cxn>
                  <a:cxn ang="0">
                    <a:pos x="216" y="501"/>
                  </a:cxn>
                  <a:cxn ang="0">
                    <a:pos x="175" y="462"/>
                  </a:cxn>
                  <a:cxn ang="0">
                    <a:pos x="122" y="467"/>
                  </a:cxn>
                  <a:cxn ang="0">
                    <a:pos x="100" y="416"/>
                  </a:cxn>
                  <a:cxn ang="0">
                    <a:pos x="47" y="399"/>
                  </a:cxn>
                  <a:cxn ang="0">
                    <a:pos x="47" y="344"/>
                  </a:cxn>
                  <a:cxn ang="0">
                    <a:pos x="3" y="309"/>
                  </a:cxn>
                  <a:cxn ang="0">
                    <a:pos x="25" y="260"/>
                  </a:cxn>
                  <a:cxn ang="0">
                    <a:pos x="0" y="211"/>
                  </a:cxn>
                  <a:cxn ang="0">
                    <a:pos x="39" y="172"/>
                  </a:cxn>
                  <a:cxn ang="0">
                    <a:pos x="33" y="118"/>
                  </a:cxn>
                  <a:cxn ang="0">
                    <a:pos x="86" y="95"/>
                  </a:cxn>
                  <a:cxn ang="0">
                    <a:pos x="102" y="44"/>
                  </a:cxn>
                  <a:cxn ang="0">
                    <a:pos x="158" y="44"/>
                  </a:cxn>
                  <a:cxn ang="0">
                    <a:pos x="194" y="3"/>
                  </a:cxn>
                  <a:cxn ang="0">
                    <a:pos x="244" y="25"/>
                  </a:cxn>
                  <a:cxn ang="0">
                    <a:pos x="293" y="0"/>
                  </a:cxn>
                  <a:cxn ang="0">
                    <a:pos x="335" y="39"/>
                  </a:cxn>
                  <a:cxn ang="0">
                    <a:pos x="388" y="32"/>
                  </a:cxn>
                  <a:cxn ang="0">
                    <a:pos x="409" y="85"/>
                  </a:cxn>
                  <a:cxn ang="0">
                    <a:pos x="462" y="102"/>
                  </a:cxn>
                  <a:cxn ang="0">
                    <a:pos x="462" y="156"/>
                  </a:cxn>
                  <a:cxn ang="0">
                    <a:pos x="507" y="191"/>
                  </a:cxn>
                  <a:cxn ang="0">
                    <a:pos x="485" y="240"/>
                  </a:cxn>
                  <a:cxn ang="0">
                    <a:pos x="509" y="290"/>
                  </a:cxn>
                </a:cxnLst>
                <a:rect l="0" t="0" r="r" b="b"/>
                <a:pathLst>
                  <a:path w="509" h="501">
                    <a:moveTo>
                      <a:pt x="509" y="290"/>
                    </a:moveTo>
                    <a:lnTo>
                      <a:pt x="471" y="329"/>
                    </a:lnTo>
                    <a:lnTo>
                      <a:pt x="476" y="383"/>
                    </a:lnTo>
                    <a:lnTo>
                      <a:pt x="423" y="405"/>
                    </a:lnTo>
                    <a:lnTo>
                      <a:pt x="407" y="457"/>
                    </a:lnTo>
                    <a:lnTo>
                      <a:pt x="352" y="457"/>
                    </a:lnTo>
                    <a:lnTo>
                      <a:pt x="316" y="498"/>
                    </a:lnTo>
                    <a:lnTo>
                      <a:pt x="263" y="476"/>
                    </a:lnTo>
                    <a:lnTo>
                      <a:pt x="216" y="501"/>
                    </a:lnTo>
                    <a:lnTo>
                      <a:pt x="175" y="462"/>
                    </a:lnTo>
                    <a:lnTo>
                      <a:pt x="122" y="467"/>
                    </a:lnTo>
                    <a:lnTo>
                      <a:pt x="100" y="416"/>
                    </a:lnTo>
                    <a:lnTo>
                      <a:pt x="47" y="399"/>
                    </a:lnTo>
                    <a:lnTo>
                      <a:pt x="47" y="344"/>
                    </a:lnTo>
                    <a:lnTo>
                      <a:pt x="3" y="309"/>
                    </a:lnTo>
                    <a:lnTo>
                      <a:pt x="25" y="260"/>
                    </a:lnTo>
                    <a:lnTo>
                      <a:pt x="0" y="211"/>
                    </a:lnTo>
                    <a:lnTo>
                      <a:pt x="39" y="172"/>
                    </a:lnTo>
                    <a:lnTo>
                      <a:pt x="33" y="118"/>
                    </a:lnTo>
                    <a:lnTo>
                      <a:pt x="86" y="95"/>
                    </a:lnTo>
                    <a:lnTo>
                      <a:pt x="102" y="44"/>
                    </a:lnTo>
                    <a:lnTo>
                      <a:pt x="158" y="44"/>
                    </a:lnTo>
                    <a:lnTo>
                      <a:pt x="194" y="3"/>
                    </a:lnTo>
                    <a:lnTo>
                      <a:pt x="244" y="25"/>
                    </a:lnTo>
                    <a:lnTo>
                      <a:pt x="293" y="0"/>
                    </a:lnTo>
                    <a:lnTo>
                      <a:pt x="335" y="39"/>
                    </a:lnTo>
                    <a:lnTo>
                      <a:pt x="388" y="32"/>
                    </a:lnTo>
                    <a:lnTo>
                      <a:pt x="409" y="85"/>
                    </a:lnTo>
                    <a:lnTo>
                      <a:pt x="462" y="102"/>
                    </a:lnTo>
                    <a:lnTo>
                      <a:pt x="462" y="156"/>
                    </a:lnTo>
                    <a:lnTo>
                      <a:pt x="507" y="191"/>
                    </a:lnTo>
                    <a:lnTo>
                      <a:pt x="485" y="240"/>
                    </a:lnTo>
                    <a:lnTo>
                      <a:pt x="509" y="290"/>
                    </a:lnTo>
                    <a:close/>
                  </a:path>
                </a:pathLst>
              </a:custGeom>
              <a:solidFill>
                <a:srgbClr val="E05B3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6" name="Freeform 318"/>
              <p:cNvSpPr>
                <a:spLocks/>
              </p:cNvSpPr>
              <p:nvPr/>
            </p:nvSpPr>
            <p:spPr bwMode="auto">
              <a:xfrm>
                <a:off x="3416" y="3005"/>
                <a:ext cx="66" cy="73"/>
              </a:xfrm>
              <a:custGeom>
                <a:avLst/>
                <a:gdLst/>
                <a:ahLst/>
                <a:cxnLst>
                  <a:cxn ang="0">
                    <a:pos x="512" y="292"/>
                  </a:cxn>
                  <a:cxn ang="0">
                    <a:pos x="470" y="337"/>
                  </a:cxn>
                  <a:cxn ang="0">
                    <a:pos x="429" y="405"/>
                  </a:cxn>
                  <a:cxn ang="0">
                    <a:pos x="410" y="456"/>
                  </a:cxn>
                  <a:cxn ang="0">
                    <a:pos x="354" y="459"/>
                  </a:cxn>
                  <a:cxn ang="0">
                    <a:pos x="277" y="478"/>
                  </a:cxn>
                  <a:cxn ang="0">
                    <a:pos x="224" y="500"/>
                  </a:cxn>
                  <a:cxn ang="0">
                    <a:pos x="183" y="462"/>
                  </a:cxn>
                  <a:cxn ang="0">
                    <a:pos x="113" y="421"/>
                  </a:cxn>
                  <a:cxn ang="0">
                    <a:pos x="64" y="402"/>
                  </a:cxn>
                  <a:cxn ang="0">
                    <a:pos x="60" y="347"/>
                  </a:cxn>
                  <a:cxn ang="0">
                    <a:pos x="41" y="270"/>
                  </a:cxn>
                  <a:cxn ang="0">
                    <a:pos x="19" y="221"/>
                  </a:cxn>
                  <a:cxn ang="0">
                    <a:pos x="55" y="180"/>
                  </a:cxn>
                  <a:cxn ang="0">
                    <a:pos x="96" y="112"/>
                  </a:cxn>
                  <a:cxn ang="0">
                    <a:pos x="116" y="60"/>
                  </a:cxn>
                  <a:cxn ang="0">
                    <a:pos x="172" y="57"/>
                  </a:cxn>
                  <a:cxn ang="0">
                    <a:pos x="248" y="38"/>
                  </a:cxn>
                  <a:cxn ang="0">
                    <a:pos x="301" y="16"/>
                  </a:cxn>
                  <a:cxn ang="0">
                    <a:pos x="343" y="54"/>
                  </a:cxn>
                  <a:cxn ang="0">
                    <a:pos x="412" y="95"/>
                  </a:cxn>
                  <a:cxn ang="0">
                    <a:pos x="462" y="115"/>
                  </a:cxn>
                  <a:cxn ang="0">
                    <a:pos x="465" y="170"/>
                  </a:cxn>
                  <a:cxn ang="0">
                    <a:pos x="484" y="246"/>
                  </a:cxn>
                  <a:cxn ang="0">
                    <a:pos x="509" y="301"/>
                  </a:cxn>
                  <a:cxn ang="0">
                    <a:pos x="512" y="292"/>
                  </a:cxn>
                  <a:cxn ang="0">
                    <a:pos x="526" y="296"/>
                  </a:cxn>
                  <a:cxn ang="0">
                    <a:pos x="520" y="202"/>
                  </a:cxn>
                  <a:cxn ang="0">
                    <a:pos x="520" y="192"/>
                  </a:cxn>
                  <a:cxn ang="0">
                    <a:pos x="479" y="110"/>
                  </a:cxn>
                  <a:cxn ang="0">
                    <a:pos x="472" y="101"/>
                  </a:cxn>
                  <a:cxn ang="0">
                    <a:pos x="403" y="38"/>
                  </a:cxn>
                  <a:cxn ang="0">
                    <a:pos x="396" y="33"/>
                  </a:cxn>
                  <a:cxn ang="0">
                    <a:pos x="307" y="3"/>
                  </a:cxn>
                  <a:cxn ang="0">
                    <a:pos x="298" y="0"/>
                  </a:cxn>
                  <a:cxn ang="0">
                    <a:pos x="205" y="3"/>
                  </a:cxn>
                  <a:cxn ang="0">
                    <a:pos x="196" y="5"/>
                  </a:cxn>
                  <a:cxn ang="0">
                    <a:pos x="110" y="44"/>
                  </a:cxn>
                  <a:cxn ang="0">
                    <a:pos x="102" y="52"/>
                  </a:cxn>
                  <a:cxn ang="0">
                    <a:pos x="39" y="117"/>
                  </a:cxn>
                  <a:cxn ang="0">
                    <a:pos x="33" y="126"/>
                  </a:cxn>
                  <a:cxn ang="0">
                    <a:pos x="3" y="213"/>
                  </a:cxn>
                  <a:cxn ang="0">
                    <a:pos x="0" y="221"/>
                  </a:cxn>
                  <a:cxn ang="0">
                    <a:pos x="5" y="315"/>
                  </a:cxn>
                  <a:cxn ang="0">
                    <a:pos x="5" y="325"/>
                  </a:cxn>
                  <a:cxn ang="0">
                    <a:pos x="47" y="407"/>
                  </a:cxn>
                  <a:cxn ang="0">
                    <a:pos x="53" y="415"/>
                  </a:cxn>
                  <a:cxn ang="0">
                    <a:pos x="122" y="478"/>
                  </a:cxn>
                  <a:cxn ang="0">
                    <a:pos x="130" y="484"/>
                  </a:cxn>
                  <a:cxn ang="0">
                    <a:pos x="219" y="514"/>
                  </a:cxn>
                  <a:cxn ang="0">
                    <a:pos x="227" y="517"/>
                  </a:cxn>
                  <a:cxn ang="0">
                    <a:pos x="321" y="514"/>
                  </a:cxn>
                  <a:cxn ang="0">
                    <a:pos x="329" y="511"/>
                  </a:cxn>
                  <a:cxn ang="0">
                    <a:pos x="415" y="473"/>
                  </a:cxn>
                  <a:cxn ang="0">
                    <a:pos x="424" y="465"/>
                  </a:cxn>
                  <a:cxn ang="0">
                    <a:pos x="486" y="400"/>
                  </a:cxn>
                  <a:cxn ang="0">
                    <a:pos x="493" y="391"/>
                  </a:cxn>
                  <a:cxn ang="0">
                    <a:pos x="522" y="303"/>
                  </a:cxn>
                  <a:cxn ang="0">
                    <a:pos x="526" y="296"/>
                  </a:cxn>
                </a:cxnLst>
                <a:rect l="0" t="0" r="r" b="b"/>
                <a:pathLst>
                  <a:path w="526" h="517">
                    <a:moveTo>
                      <a:pt x="517" y="298"/>
                    </a:moveTo>
                    <a:lnTo>
                      <a:pt x="512" y="292"/>
                    </a:lnTo>
                    <a:lnTo>
                      <a:pt x="472" y="330"/>
                    </a:lnTo>
                    <a:lnTo>
                      <a:pt x="470" y="337"/>
                    </a:lnTo>
                    <a:lnTo>
                      <a:pt x="472" y="386"/>
                    </a:lnTo>
                    <a:lnTo>
                      <a:pt x="429" y="405"/>
                    </a:lnTo>
                    <a:lnTo>
                      <a:pt x="424" y="410"/>
                    </a:lnTo>
                    <a:lnTo>
                      <a:pt x="410" y="456"/>
                    </a:lnTo>
                    <a:lnTo>
                      <a:pt x="360" y="456"/>
                    </a:lnTo>
                    <a:lnTo>
                      <a:pt x="354" y="459"/>
                    </a:lnTo>
                    <a:lnTo>
                      <a:pt x="321" y="495"/>
                    </a:lnTo>
                    <a:lnTo>
                      <a:pt x="277" y="478"/>
                    </a:lnTo>
                    <a:lnTo>
                      <a:pt x="269" y="478"/>
                    </a:lnTo>
                    <a:lnTo>
                      <a:pt x="224" y="500"/>
                    </a:lnTo>
                    <a:lnTo>
                      <a:pt x="188" y="465"/>
                    </a:lnTo>
                    <a:lnTo>
                      <a:pt x="183" y="462"/>
                    </a:lnTo>
                    <a:lnTo>
                      <a:pt x="133" y="468"/>
                    </a:lnTo>
                    <a:lnTo>
                      <a:pt x="113" y="421"/>
                    </a:lnTo>
                    <a:lnTo>
                      <a:pt x="110" y="418"/>
                    </a:lnTo>
                    <a:lnTo>
                      <a:pt x="64" y="402"/>
                    </a:lnTo>
                    <a:lnTo>
                      <a:pt x="64" y="352"/>
                    </a:lnTo>
                    <a:lnTo>
                      <a:pt x="60" y="347"/>
                    </a:lnTo>
                    <a:lnTo>
                      <a:pt x="22" y="315"/>
                    </a:lnTo>
                    <a:lnTo>
                      <a:pt x="41" y="270"/>
                    </a:lnTo>
                    <a:lnTo>
                      <a:pt x="41" y="262"/>
                    </a:lnTo>
                    <a:lnTo>
                      <a:pt x="19" y="221"/>
                    </a:lnTo>
                    <a:lnTo>
                      <a:pt x="53" y="185"/>
                    </a:lnTo>
                    <a:lnTo>
                      <a:pt x="55" y="180"/>
                    </a:lnTo>
                    <a:lnTo>
                      <a:pt x="53" y="131"/>
                    </a:lnTo>
                    <a:lnTo>
                      <a:pt x="96" y="112"/>
                    </a:lnTo>
                    <a:lnTo>
                      <a:pt x="102" y="107"/>
                    </a:lnTo>
                    <a:lnTo>
                      <a:pt x="116" y="60"/>
                    </a:lnTo>
                    <a:lnTo>
                      <a:pt x="166" y="60"/>
                    </a:lnTo>
                    <a:lnTo>
                      <a:pt x="172" y="57"/>
                    </a:lnTo>
                    <a:lnTo>
                      <a:pt x="205" y="22"/>
                    </a:lnTo>
                    <a:lnTo>
                      <a:pt x="248" y="38"/>
                    </a:lnTo>
                    <a:lnTo>
                      <a:pt x="257" y="38"/>
                    </a:lnTo>
                    <a:lnTo>
                      <a:pt x="301" y="16"/>
                    </a:lnTo>
                    <a:lnTo>
                      <a:pt x="338" y="52"/>
                    </a:lnTo>
                    <a:lnTo>
                      <a:pt x="343" y="54"/>
                    </a:lnTo>
                    <a:lnTo>
                      <a:pt x="393" y="49"/>
                    </a:lnTo>
                    <a:lnTo>
                      <a:pt x="412" y="95"/>
                    </a:lnTo>
                    <a:lnTo>
                      <a:pt x="415" y="98"/>
                    </a:lnTo>
                    <a:lnTo>
                      <a:pt x="462" y="115"/>
                    </a:lnTo>
                    <a:lnTo>
                      <a:pt x="462" y="164"/>
                    </a:lnTo>
                    <a:lnTo>
                      <a:pt x="465" y="170"/>
                    </a:lnTo>
                    <a:lnTo>
                      <a:pt x="503" y="202"/>
                    </a:lnTo>
                    <a:lnTo>
                      <a:pt x="484" y="246"/>
                    </a:lnTo>
                    <a:lnTo>
                      <a:pt x="484" y="252"/>
                    </a:lnTo>
                    <a:lnTo>
                      <a:pt x="509" y="301"/>
                    </a:lnTo>
                    <a:lnTo>
                      <a:pt x="517" y="298"/>
                    </a:lnTo>
                    <a:lnTo>
                      <a:pt x="512" y="292"/>
                    </a:lnTo>
                    <a:lnTo>
                      <a:pt x="517" y="298"/>
                    </a:lnTo>
                    <a:lnTo>
                      <a:pt x="526" y="296"/>
                    </a:lnTo>
                    <a:lnTo>
                      <a:pt x="501" y="248"/>
                    </a:lnTo>
                    <a:lnTo>
                      <a:pt x="520" y="202"/>
                    </a:lnTo>
                    <a:lnTo>
                      <a:pt x="520" y="197"/>
                    </a:lnTo>
                    <a:lnTo>
                      <a:pt x="520" y="192"/>
                    </a:lnTo>
                    <a:lnTo>
                      <a:pt x="479" y="158"/>
                    </a:lnTo>
                    <a:lnTo>
                      <a:pt x="479" y="110"/>
                    </a:lnTo>
                    <a:lnTo>
                      <a:pt x="479" y="103"/>
                    </a:lnTo>
                    <a:lnTo>
                      <a:pt x="472" y="101"/>
                    </a:lnTo>
                    <a:lnTo>
                      <a:pt x="426" y="85"/>
                    </a:lnTo>
                    <a:lnTo>
                      <a:pt x="403" y="38"/>
                    </a:lnTo>
                    <a:lnTo>
                      <a:pt x="401" y="35"/>
                    </a:lnTo>
                    <a:lnTo>
                      <a:pt x="396" y="33"/>
                    </a:lnTo>
                    <a:lnTo>
                      <a:pt x="346" y="38"/>
                    </a:lnTo>
                    <a:lnTo>
                      <a:pt x="307" y="3"/>
                    </a:lnTo>
                    <a:lnTo>
                      <a:pt x="305" y="0"/>
                    </a:lnTo>
                    <a:lnTo>
                      <a:pt x="298" y="0"/>
                    </a:lnTo>
                    <a:lnTo>
                      <a:pt x="252" y="22"/>
                    </a:lnTo>
                    <a:lnTo>
                      <a:pt x="205" y="3"/>
                    </a:lnTo>
                    <a:lnTo>
                      <a:pt x="199" y="3"/>
                    </a:lnTo>
                    <a:lnTo>
                      <a:pt x="196" y="5"/>
                    </a:lnTo>
                    <a:lnTo>
                      <a:pt x="163" y="44"/>
                    </a:lnTo>
                    <a:lnTo>
                      <a:pt x="110" y="44"/>
                    </a:lnTo>
                    <a:lnTo>
                      <a:pt x="105" y="47"/>
                    </a:lnTo>
                    <a:lnTo>
                      <a:pt x="102" y="52"/>
                    </a:lnTo>
                    <a:lnTo>
                      <a:pt x="86" y="98"/>
                    </a:lnTo>
                    <a:lnTo>
                      <a:pt x="39" y="117"/>
                    </a:lnTo>
                    <a:lnTo>
                      <a:pt x="36" y="122"/>
                    </a:lnTo>
                    <a:lnTo>
                      <a:pt x="33" y="126"/>
                    </a:lnTo>
                    <a:lnTo>
                      <a:pt x="39" y="178"/>
                    </a:lnTo>
                    <a:lnTo>
                      <a:pt x="3" y="213"/>
                    </a:lnTo>
                    <a:lnTo>
                      <a:pt x="0" y="219"/>
                    </a:lnTo>
                    <a:lnTo>
                      <a:pt x="0" y="221"/>
                    </a:lnTo>
                    <a:lnTo>
                      <a:pt x="24" y="268"/>
                    </a:lnTo>
                    <a:lnTo>
                      <a:pt x="5" y="315"/>
                    </a:lnTo>
                    <a:lnTo>
                      <a:pt x="5" y="320"/>
                    </a:lnTo>
                    <a:lnTo>
                      <a:pt x="5" y="325"/>
                    </a:lnTo>
                    <a:lnTo>
                      <a:pt x="47" y="358"/>
                    </a:lnTo>
                    <a:lnTo>
                      <a:pt x="47" y="407"/>
                    </a:lnTo>
                    <a:lnTo>
                      <a:pt x="47" y="413"/>
                    </a:lnTo>
                    <a:lnTo>
                      <a:pt x="53" y="415"/>
                    </a:lnTo>
                    <a:lnTo>
                      <a:pt x="100" y="432"/>
                    </a:lnTo>
                    <a:lnTo>
                      <a:pt x="122" y="478"/>
                    </a:lnTo>
                    <a:lnTo>
                      <a:pt x="124" y="481"/>
                    </a:lnTo>
                    <a:lnTo>
                      <a:pt x="130" y="484"/>
                    </a:lnTo>
                    <a:lnTo>
                      <a:pt x="179" y="478"/>
                    </a:lnTo>
                    <a:lnTo>
                      <a:pt x="219" y="514"/>
                    </a:lnTo>
                    <a:lnTo>
                      <a:pt x="221" y="517"/>
                    </a:lnTo>
                    <a:lnTo>
                      <a:pt x="227" y="517"/>
                    </a:lnTo>
                    <a:lnTo>
                      <a:pt x="274" y="495"/>
                    </a:lnTo>
                    <a:lnTo>
                      <a:pt x="321" y="514"/>
                    </a:lnTo>
                    <a:lnTo>
                      <a:pt x="326" y="514"/>
                    </a:lnTo>
                    <a:lnTo>
                      <a:pt x="329" y="511"/>
                    </a:lnTo>
                    <a:lnTo>
                      <a:pt x="362" y="473"/>
                    </a:lnTo>
                    <a:lnTo>
                      <a:pt x="415" y="473"/>
                    </a:lnTo>
                    <a:lnTo>
                      <a:pt x="420" y="470"/>
                    </a:lnTo>
                    <a:lnTo>
                      <a:pt x="424" y="465"/>
                    </a:lnTo>
                    <a:lnTo>
                      <a:pt x="440" y="418"/>
                    </a:lnTo>
                    <a:lnTo>
                      <a:pt x="486" y="400"/>
                    </a:lnTo>
                    <a:lnTo>
                      <a:pt x="489" y="393"/>
                    </a:lnTo>
                    <a:lnTo>
                      <a:pt x="493" y="391"/>
                    </a:lnTo>
                    <a:lnTo>
                      <a:pt x="486" y="339"/>
                    </a:lnTo>
                    <a:lnTo>
                      <a:pt x="522" y="303"/>
                    </a:lnTo>
                    <a:lnTo>
                      <a:pt x="526" y="298"/>
                    </a:lnTo>
                    <a:lnTo>
                      <a:pt x="526" y="296"/>
                    </a:lnTo>
                    <a:lnTo>
                      <a:pt x="517" y="298"/>
                    </a:lnTo>
                    <a:close/>
                  </a:path>
                </a:pathLst>
              </a:custGeom>
              <a:solidFill>
                <a:srgbClr val="773F2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7" name="Freeform 319"/>
              <p:cNvSpPr>
                <a:spLocks/>
              </p:cNvSpPr>
              <p:nvPr/>
            </p:nvSpPr>
            <p:spPr bwMode="auto">
              <a:xfrm>
                <a:off x="2834" y="1586"/>
                <a:ext cx="1227" cy="1233"/>
              </a:xfrm>
              <a:custGeom>
                <a:avLst/>
                <a:gdLst/>
                <a:ahLst/>
                <a:cxnLst>
                  <a:cxn ang="0">
                    <a:pos x="8635" y="7348"/>
                  </a:cxn>
                  <a:cxn ang="0">
                    <a:pos x="9087" y="7061"/>
                  </a:cxn>
                  <a:cxn ang="0">
                    <a:pos x="9390" y="6809"/>
                  </a:cxn>
                  <a:cxn ang="0">
                    <a:pos x="9625" y="6522"/>
                  </a:cxn>
                  <a:cxn ang="0">
                    <a:pos x="9711" y="6361"/>
                  </a:cxn>
                  <a:cxn ang="0">
                    <a:pos x="9773" y="6183"/>
                  </a:cxn>
                  <a:cxn ang="0">
                    <a:pos x="9808" y="5991"/>
                  </a:cxn>
                  <a:cxn ang="0">
                    <a:pos x="9814" y="5778"/>
                  </a:cxn>
                  <a:cxn ang="0">
                    <a:pos x="9787" y="5546"/>
                  </a:cxn>
                  <a:cxn ang="0">
                    <a:pos x="9725" y="5294"/>
                  </a:cxn>
                  <a:cxn ang="0">
                    <a:pos x="9611" y="4963"/>
                  </a:cxn>
                  <a:cxn ang="0">
                    <a:pos x="9360" y="4402"/>
                  </a:cxn>
                  <a:cxn ang="0">
                    <a:pos x="9158" y="3935"/>
                  </a:cxn>
                  <a:cxn ang="0">
                    <a:pos x="9039" y="3547"/>
                  </a:cxn>
                  <a:cxn ang="0">
                    <a:pos x="8951" y="3060"/>
                  </a:cxn>
                  <a:cxn ang="0">
                    <a:pos x="8865" y="2573"/>
                  </a:cxn>
                  <a:cxn ang="0">
                    <a:pos x="8749" y="2199"/>
                  </a:cxn>
                  <a:cxn ang="0">
                    <a:pos x="8549" y="1812"/>
                  </a:cxn>
                  <a:cxn ang="0">
                    <a:pos x="8304" y="1457"/>
                  </a:cxn>
                  <a:cxn ang="0">
                    <a:pos x="8026" y="1151"/>
                  </a:cxn>
                  <a:cxn ang="0">
                    <a:pos x="7723" y="885"/>
                  </a:cxn>
                  <a:cxn ang="0">
                    <a:pos x="7390" y="661"/>
                  </a:cxn>
                  <a:cxn ang="0">
                    <a:pos x="7036" y="470"/>
                  </a:cxn>
                  <a:cxn ang="0">
                    <a:pos x="6659" y="305"/>
                  </a:cxn>
                  <a:cxn ang="0">
                    <a:pos x="6170" y="142"/>
                  </a:cxn>
                  <a:cxn ang="0">
                    <a:pos x="5852" y="63"/>
                  </a:cxn>
                  <a:cxn ang="0">
                    <a:pos x="5526" y="19"/>
                  </a:cxn>
                  <a:cxn ang="0">
                    <a:pos x="5028" y="2"/>
                  </a:cxn>
                  <a:cxn ang="0">
                    <a:pos x="4364" y="54"/>
                  </a:cxn>
                  <a:cxn ang="0">
                    <a:pos x="3716" y="169"/>
                  </a:cxn>
                  <a:cxn ang="0">
                    <a:pos x="3116" y="331"/>
                  </a:cxn>
                  <a:cxn ang="0">
                    <a:pos x="2587" y="563"/>
                  </a:cxn>
                  <a:cxn ang="0">
                    <a:pos x="2126" y="866"/>
                  </a:cxn>
                  <a:cxn ang="0">
                    <a:pos x="1733" y="1233"/>
                  </a:cxn>
                  <a:cxn ang="0">
                    <a:pos x="1414" y="1662"/>
                  </a:cxn>
                  <a:cxn ang="0">
                    <a:pos x="1168" y="2149"/>
                  </a:cxn>
                  <a:cxn ang="0">
                    <a:pos x="997" y="2688"/>
                  </a:cxn>
                  <a:cxn ang="0">
                    <a:pos x="902" y="3276"/>
                  </a:cxn>
                  <a:cxn ang="0">
                    <a:pos x="852" y="3714"/>
                  </a:cxn>
                  <a:cxn ang="0">
                    <a:pos x="747" y="4066"/>
                  </a:cxn>
                  <a:cxn ang="0">
                    <a:pos x="559" y="4476"/>
                  </a:cxn>
                  <a:cxn ang="0">
                    <a:pos x="269" y="5037"/>
                  </a:cxn>
                  <a:cxn ang="0">
                    <a:pos x="128" y="5367"/>
                  </a:cxn>
                  <a:cxn ang="0">
                    <a:pos x="31" y="5723"/>
                  </a:cxn>
                  <a:cxn ang="0">
                    <a:pos x="0" y="6112"/>
                  </a:cxn>
                  <a:cxn ang="0">
                    <a:pos x="39" y="6509"/>
                  </a:cxn>
                  <a:cxn ang="0">
                    <a:pos x="122" y="6896"/>
                  </a:cxn>
                  <a:cxn ang="0">
                    <a:pos x="260" y="7266"/>
                  </a:cxn>
                  <a:cxn ang="0">
                    <a:pos x="471" y="7600"/>
                  </a:cxn>
                  <a:cxn ang="0">
                    <a:pos x="673" y="7810"/>
                  </a:cxn>
                  <a:cxn ang="0">
                    <a:pos x="874" y="7971"/>
                  </a:cxn>
                  <a:cxn ang="0">
                    <a:pos x="1267" y="8201"/>
                  </a:cxn>
                  <a:cxn ang="0">
                    <a:pos x="1746" y="8389"/>
                  </a:cxn>
                  <a:cxn ang="0">
                    <a:pos x="2219" y="8518"/>
                  </a:cxn>
                  <a:cxn ang="0">
                    <a:pos x="2593" y="8587"/>
                  </a:cxn>
                  <a:cxn ang="0">
                    <a:pos x="3038" y="8619"/>
                  </a:cxn>
                  <a:cxn ang="0">
                    <a:pos x="4028" y="8625"/>
                  </a:cxn>
                  <a:cxn ang="0">
                    <a:pos x="5121" y="8581"/>
                  </a:cxn>
                  <a:cxn ang="0">
                    <a:pos x="5655" y="8522"/>
                  </a:cxn>
                  <a:cxn ang="0">
                    <a:pos x="6183" y="8431"/>
                  </a:cxn>
                  <a:cxn ang="0">
                    <a:pos x="6701" y="8300"/>
                  </a:cxn>
                  <a:cxn ang="0">
                    <a:pos x="7205" y="8125"/>
                  </a:cxn>
                  <a:cxn ang="0">
                    <a:pos x="7697" y="7892"/>
                  </a:cxn>
                </a:cxnLst>
                <a:rect l="0" t="0" r="r" b="b"/>
                <a:pathLst>
                  <a:path w="9814" h="8628">
                    <a:moveTo>
                      <a:pt x="8043" y="7690"/>
                    </a:moveTo>
                    <a:lnTo>
                      <a:pt x="8242" y="7575"/>
                    </a:lnTo>
                    <a:lnTo>
                      <a:pt x="8442" y="7460"/>
                    </a:lnTo>
                    <a:lnTo>
                      <a:pt x="8635" y="7348"/>
                    </a:lnTo>
                    <a:lnTo>
                      <a:pt x="8823" y="7235"/>
                    </a:lnTo>
                    <a:lnTo>
                      <a:pt x="8912" y="7179"/>
                    </a:lnTo>
                    <a:lnTo>
                      <a:pt x="9000" y="7121"/>
                    </a:lnTo>
                    <a:lnTo>
                      <a:pt x="9087" y="7061"/>
                    </a:lnTo>
                    <a:lnTo>
                      <a:pt x="9166" y="7000"/>
                    </a:lnTo>
                    <a:lnTo>
                      <a:pt x="9244" y="6940"/>
                    </a:lnTo>
                    <a:lnTo>
                      <a:pt x="9318" y="6875"/>
                    </a:lnTo>
                    <a:lnTo>
                      <a:pt x="9390" y="6809"/>
                    </a:lnTo>
                    <a:lnTo>
                      <a:pt x="9457" y="6744"/>
                    </a:lnTo>
                    <a:lnTo>
                      <a:pt x="9518" y="6673"/>
                    </a:lnTo>
                    <a:lnTo>
                      <a:pt x="9573" y="6598"/>
                    </a:lnTo>
                    <a:lnTo>
                      <a:pt x="9625" y="6522"/>
                    </a:lnTo>
                    <a:lnTo>
                      <a:pt x="9651" y="6484"/>
                    </a:lnTo>
                    <a:lnTo>
                      <a:pt x="9673" y="6443"/>
                    </a:lnTo>
                    <a:lnTo>
                      <a:pt x="9692" y="6402"/>
                    </a:lnTo>
                    <a:lnTo>
                      <a:pt x="9711" y="6361"/>
                    </a:lnTo>
                    <a:lnTo>
                      <a:pt x="9728" y="6317"/>
                    </a:lnTo>
                    <a:lnTo>
                      <a:pt x="9744" y="6274"/>
                    </a:lnTo>
                    <a:lnTo>
                      <a:pt x="9761" y="6229"/>
                    </a:lnTo>
                    <a:lnTo>
                      <a:pt x="9773" y="6183"/>
                    </a:lnTo>
                    <a:lnTo>
                      <a:pt x="9783" y="6136"/>
                    </a:lnTo>
                    <a:lnTo>
                      <a:pt x="9794" y="6090"/>
                    </a:lnTo>
                    <a:lnTo>
                      <a:pt x="9802" y="6040"/>
                    </a:lnTo>
                    <a:lnTo>
                      <a:pt x="9808" y="5991"/>
                    </a:lnTo>
                    <a:lnTo>
                      <a:pt x="9811" y="5940"/>
                    </a:lnTo>
                    <a:lnTo>
                      <a:pt x="9814" y="5887"/>
                    </a:lnTo>
                    <a:lnTo>
                      <a:pt x="9814" y="5833"/>
                    </a:lnTo>
                    <a:lnTo>
                      <a:pt x="9814" y="5778"/>
                    </a:lnTo>
                    <a:lnTo>
                      <a:pt x="9808" y="5723"/>
                    </a:lnTo>
                    <a:lnTo>
                      <a:pt x="9802" y="5666"/>
                    </a:lnTo>
                    <a:lnTo>
                      <a:pt x="9797" y="5606"/>
                    </a:lnTo>
                    <a:lnTo>
                      <a:pt x="9787" y="5546"/>
                    </a:lnTo>
                    <a:lnTo>
                      <a:pt x="9775" y="5485"/>
                    </a:lnTo>
                    <a:lnTo>
                      <a:pt x="9761" y="5423"/>
                    </a:lnTo>
                    <a:lnTo>
                      <a:pt x="9744" y="5360"/>
                    </a:lnTo>
                    <a:lnTo>
                      <a:pt x="9725" y="5294"/>
                    </a:lnTo>
                    <a:lnTo>
                      <a:pt x="9706" y="5226"/>
                    </a:lnTo>
                    <a:lnTo>
                      <a:pt x="9684" y="5157"/>
                    </a:lnTo>
                    <a:lnTo>
                      <a:pt x="9647" y="5059"/>
                    </a:lnTo>
                    <a:lnTo>
                      <a:pt x="9611" y="4963"/>
                    </a:lnTo>
                    <a:lnTo>
                      <a:pt x="9570" y="4870"/>
                    </a:lnTo>
                    <a:lnTo>
                      <a:pt x="9532" y="4774"/>
                    </a:lnTo>
                    <a:lnTo>
                      <a:pt x="9446" y="4588"/>
                    </a:lnTo>
                    <a:lnTo>
                      <a:pt x="9360" y="4402"/>
                    </a:lnTo>
                    <a:lnTo>
                      <a:pt x="9275" y="4217"/>
                    </a:lnTo>
                    <a:lnTo>
                      <a:pt x="9235" y="4123"/>
                    </a:lnTo>
                    <a:lnTo>
                      <a:pt x="9197" y="4031"/>
                    </a:lnTo>
                    <a:lnTo>
                      <a:pt x="9158" y="3935"/>
                    </a:lnTo>
                    <a:lnTo>
                      <a:pt x="9125" y="3839"/>
                    </a:lnTo>
                    <a:lnTo>
                      <a:pt x="9092" y="3741"/>
                    </a:lnTo>
                    <a:lnTo>
                      <a:pt x="9064" y="3642"/>
                    </a:lnTo>
                    <a:lnTo>
                      <a:pt x="9039" y="3547"/>
                    </a:lnTo>
                    <a:lnTo>
                      <a:pt x="9020" y="3451"/>
                    </a:lnTo>
                    <a:lnTo>
                      <a:pt x="9000" y="3355"/>
                    </a:lnTo>
                    <a:lnTo>
                      <a:pt x="8983" y="3257"/>
                    </a:lnTo>
                    <a:lnTo>
                      <a:pt x="8951" y="3060"/>
                    </a:lnTo>
                    <a:lnTo>
                      <a:pt x="8920" y="2865"/>
                    </a:lnTo>
                    <a:lnTo>
                      <a:pt x="8904" y="2767"/>
                    </a:lnTo>
                    <a:lnTo>
                      <a:pt x="8884" y="2669"/>
                    </a:lnTo>
                    <a:lnTo>
                      <a:pt x="8865" y="2573"/>
                    </a:lnTo>
                    <a:lnTo>
                      <a:pt x="8842" y="2477"/>
                    </a:lnTo>
                    <a:lnTo>
                      <a:pt x="8815" y="2384"/>
                    </a:lnTo>
                    <a:lnTo>
                      <a:pt x="8785" y="2291"/>
                    </a:lnTo>
                    <a:lnTo>
                      <a:pt x="8749" y="2199"/>
                    </a:lnTo>
                    <a:lnTo>
                      <a:pt x="8709" y="2110"/>
                    </a:lnTo>
                    <a:lnTo>
                      <a:pt x="8657" y="2006"/>
                    </a:lnTo>
                    <a:lnTo>
                      <a:pt x="8604" y="1909"/>
                    </a:lnTo>
                    <a:lnTo>
                      <a:pt x="8549" y="1812"/>
                    </a:lnTo>
                    <a:lnTo>
                      <a:pt x="8492" y="1720"/>
                    </a:lnTo>
                    <a:lnTo>
                      <a:pt x="8430" y="1629"/>
                    </a:lnTo>
                    <a:lnTo>
                      <a:pt x="8370" y="1542"/>
                    </a:lnTo>
                    <a:lnTo>
                      <a:pt x="8304" y="1457"/>
                    </a:lnTo>
                    <a:lnTo>
                      <a:pt x="8237" y="1377"/>
                    </a:lnTo>
                    <a:lnTo>
                      <a:pt x="8170" y="1299"/>
                    </a:lnTo>
                    <a:lnTo>
                      <a:pt x="8099" y="1224"/>
                    </a:lnTo>
                    <a:lnTo>
                      <a:pt x="8026" y="1151"/>
                    </a:lnTo>
                    <a:lnTo>
                      <a:pt x="7954" y="1082"/>
                    </a:lnTo>
                    <a:lnTo>
                      <a:pt x="7877" y="1014"/>
                    </a:lnTo>
                    <a:lnTo>
                      <a:pt x="7799" y="948"/>
                    </a:lnTo>
                    <a:lnTo>
                      <a:pt x="7723" y="885"/>
                    </a:lnTo>
                    <a:lnTo>
                      <a:pt x="7639" y="828"/>
                    </a:lnTo>
                    <a:lnTo>
                      <a:pt x="7559" y="767"/>
                    </a:lnTo>
                    <a:lnTo>
                      <a:pt x="7473" y="713"/>
                    </a:lnTo>
                    <a:lnTo>
                      <a:pt x="7390" y="661"/>
                    </a:lnTo>
                    <a:lnTo>
                      <a:pt x="7302" y="609"/>
                    </a:lnTo>
                    <a:lnTo>
                      <a:pt x="7216" y="561"/>
                    </a:lnTo>
                    <a:lnTo>
                      <a:pt x="7125" y="513"/>
                    </a:lnTo>
                    <a:lnTo>
                      <a:pt x="7036" y="470"/>
                    </a:lnTo>
                    <a:lnTo>
                      <a:pt x="6942" y="426"/>
                    </a:lnTo>
                    <a:lnTo>
                      <a:pt x="6851" y="385"/>
                    </a:lnTo>
                    <a:lnTo>
                      <a:pt x="6757" y="344"/>
                    </a:lnTo>
                    <a:lnTo>
                      <a:pt x="6659" y="305"/>
                    </a:lnTo>
                    <a:lnTo>
                      <a:pt x="6566" y="270"/>
                    </a:lnTo>
                    <a:lnTo>
                      <a:pt x="6466" y="235"/>
                    </a:lnTo>
                    <a:lnTo>
                      <a:pt x="6369" y="201"/>
                    </a:lnTo>
                    <a:lnTo>
                      <a:pt x="6170" y="142"/>
                    </a:lnTo>
                    <a:lnTo>
                      <a:pt x="6092" y="117"/>
                    </a:lnTo>
                    <a:lnTo>
                      <a:pt x="6012" y="97"/>
                    </a:lnTo>
                    <a:lnTo>
                      <a:pt x="5932" y="79"/>
                    </a:lnTo>
                    <a:lnTo>
                      <a:pt x="5852" y="63"/>
                    </a:lnTo>
                    <a:lnTo>
                      <a:pt x="5771" y="48"/>
                    </a:lnTo>
                    <a:lnTo>
                      <a:pt x="5688" y="38"/>
                    </a:lnTo>
                    <a:lnTo>
                      <a:pt x="5609" y="27"/>
                    </a:lnTo>
                    <a:lnTo>
                      <a:pt x="5526" y="19"/>
                    </a:lnTo>
                    <a:lnTo>
                      <a:pt x="5442" y="10"/>
                    </a:lnTo>
                    <a:lnTo>
                      <a:pt x="5359" y="5"/>
                    </a:lnTo>
                    <a:lnTo>
                      <a:pt x="5197" y="0"/>
                    </a:lnTo>
                    <a:lnTo>
                      <a:pt x="5028" y="2"/>
                    </a:lnTo>
                    <a:lnTo>
                      <a:pt x="4861" y="7"/>
                    </a:lnTo>
                    <a:lnTo>
                      <a:pt x="4695" y="19"/>
                    </a:lnTo>
                    <a:lnTo>
                      <a:pt x="4530" y="36"/>
                    </a:lnTo>
                    <a:lnTo>
                      <a:pt x="4364" y="54"/>
                    </a:lnTo>
                    <a:lnTo>
                      <a:pt x="4200" y="79"/>
                    </a:lnTo>
                    <a:lnTo>
                      <a:pt x="4037" y="106"/>
                    </a:lnTo>
                    <a:lnTo>
                      <a:pt x="3876" y="136"/>
                    </a:lnTo>
                    <a:lnTo>
                      <a:pt x="3716" y="169"/>
                    </a:lnTo>
                    <a:lnTo>
                      <a:pt x="3559" y="205"/>
                    </a:lnTo>
                    <a:lnTo>
                      <a:pt x="3406" y="242"/>
                    </a:lnTo>
                    <a:lnTo>
                      <a:pt x="3259" y="283"/>
                    </a:lnTo>
                    <a:lnTo>
                      <a:pt x="3116" y="331"/>
                    </a:lnTo>
                    <a:lnTo>
                      <a:pt x="2978" y="382"/>
                    </a:lnTo>
                    <a:lnTo>
                      <a:pt x="2845" y="437"/>
                    </a:lnTo>
                    <a:lnTo>
                      <a:pt x="2712" y="498"/>
                    </a:lnTo>
                    <a:lnTo>
                      <a:pt x="2587" y="563"/>
                    </a:lnTo>
                    <a:lnTo>
                      <a:pt x="2466" y="631"/>
                    </a:lnTo>
                    <a:lnTo>
                      <a:pt x="2347" y="705"/>
                    </a:lnTo>
                    <a:lnTo>
                      <a:pt x="2233" y="784"/>
                    </a:lnTo>
                    <a:lnTo>
                      <a:pt x="2126" y="866"/>
                    </a:lnTo>
                    <a:lnTo>
                      <a:pt x="2021" y="951"/>
                    </a:lnTo>
                    <a:lnTo>
                      <a:pt x="1921" y="1041"/>
                    </a:lnTo>
                    <a:lnTo>
                      <a:pt x="1824" y="1134"/>
                    </a:lnTo>
                    <a:lnTo>
                      <a:pt x="1733" y="1233"/>
                    </a:lnTo>
                    <a:lnTo>
                      <a:pt x="1647" y="1334"/>
                    </a:lnTo>
                    <a:lnTo>
                      <a:pt x="1564" y="1440"/>
                    </a:lnTo>
                    <a:lnTo>
                      <a:pt x="1486" y="1550"/>
                    </a:lnTo>
                    <a:lnTo>
                      <a:pt x="1414" y="1662"/>
                    </a:lnTo>
                    <a:lnTo>
                      <a:pt x="1345" y="1780"/>
                    </a:lnTo>
                    <a:lnTo>
                      <a:pt x="1281" y="1900"/>
                    </a:lnTo>
                    <a:lnTo>
                      <a:pt x="1223" y="2023"/>
                    </a:lnTo>
                    <a:lnTo>
                      <a:pt x="1168" y="2149"/>
                    </a:lnTo>
                    <a:lnTo>
                      <a:pt x="1118" y="2277"/>
                    </a:lnTo>
                    <a:lnTo>
                      <a:pt x="1074" y="2412"/>
                    </a:lnTo>
                    <a:lnTo>
                      <a:pt x="1033" y="2548"/>
                    </a:lnTo>
                    <a:lnTo>
                      <a:pt x="997" y="2688"/>
                    </a:lnTo>
                    <a:lnTo>
                      <a:pt x="966" y="2830"/>
                    </a:lnTo>
                    <a:lnTo>
                      <a:pt x="938" y="2974"/>
                    </a:lnTo>
                    <a:lnTo>
                      <a:pt x="919" y="3123"/>
                    </a:lnTo>
                    <a:lnTo>
                      <a:pt x="902" y="3276"/>
                    </a:lnTo>
                    <a:lnTo>
                      <a:pt x="891" y="3429"/>
                    </a:lnTo>
                    <a:lnTo>
                      <a:pt x="883" y="3528"/>
                    </a:lnTo>
                    <a:lnTo>
                      <a:pt x="869" y="3620"/>
                    </a:lnTo>
                    <a:lnTo>
                      <a:pt x="852" y="3714"/>
                    </a:lnTo>
                    <a:lnTo>
                      <a:pt x="831" y="3806"/>
                    </a:lnTo>
                    <a:lnTo>
                      <a:pt x="805" y="3894"/>
                    </a:lnTo>
                    <a:lnTo>
                      <a:pt x="778" y="3981"/>
                    </a:lnTo>
                    <a:lnTo>
                      <a:pt x="747" y="4066"/>
                    </a:lnTo>
                    <a:lnTo>
                      <a:pt x="714" y="4150"/>
                    </a:lnTo>
                    <a:lnTo>
                      <a:pt x="678" y="4233"/>
                    </a:lnTo>
                    <a:lnTo>
                      <a:pt x="640" y="4315"/>
                    </a:lnTo>
                    <a:lnTo>
                      <a:pt x="559" y="4476"/>
                    </a:lnTo>
                    <a:lnTo>
                      <a:pt x="476" y="4638"/>
                    </a:lnTo>
                    <a:lnTo>
                      <a:pt x="390" y="4796"/>
                    </a:lnTo>
                    <a:lnTo>
                      <a:pt x="307" y="4955"/>
                    </a:lnTo>
                    <a:lnTo>
                      <a:pt x="269" y="5037"/>
                    </a:lnTo>
                    <a:lnTo>
                      <a:pt x="230" y="5119"/>
                    </a:lnTo>
                    <a:lnTo>
                      <a:pt x="195" y="5202"/>
                    </a:lnTo>
                    <a:lnTo>
                      <a:pt x="158" y="5283"/>
                    </a:lnTo>
                    <a:lnTo>
                      <a:pt x="128" y="5367"/>
                    </a:lnTo>
                    <a:lnTo>
                      <a:pt x="97" y="5456"/>
                    </a:lnTo>
                    <a:lnTo>
                      <a:pt x="72" y="5543"/>
                    </a:lnTo>
                    <a:lnTo>
                      <a:pt x="47" y="5630"/>
                    </a:lnTo>
                    <a:lnTo>
                      <a:pt x="31" y="5723"/>
                    </a:lnTo>
                    <a:lnTo>
                      <a:pt x="14" y="5817"/>
                    </a:lnTo>
                    <a:lnTo>
                      <a:pt x="5" y="5912"/>
                    </a:lnTo>
                    <a:lnTo>
                      <a:pt x="0" y="6011"/>
                    </a:lnTo>
                    <a:lnTo>
                      <a:pt x="0" y="6112"/>
                    </a:lnTo>
                    <a:lnTo>
                      <a:pt x="5" y="6216"/>
                    </a:lnTo>
                    <a:lnTo>
                      <a:pt x="14" y="6315"/>
                    </a:lnTo>
                    <a:lnTo>
                      <a:pt x="26" y="6410"/>
                    </a:lnTo>
                    <a:lnTo>
                      <a:pt x="39" y="6509"/>
                    </a:lnTo>
                    <a:lnTo>
                      <a:pt x="55" y="6606"/>
                    </a:lnTo>
                    <a:lnTo>
                      <a:pt x="72" y="6702"/>
                    </a:lnTo>
                    <a:lnTo>
                      <a:pt x="95" y="6801"/>
                    </a:lnTo>
                    <a:lnTo>
                      <a:pt x="122" y="6896"/>
                    </a:lnTo>
                    <a:lnTo>
                      <a:pt x="150" y="6990"/>
                    </a:lnTo>
                    <a:lnTo>
                      <a:pt x="183" y="7083"/>
                    </a:lnTo>
                    <a:lnTo>
                      <a:pt x="219" y="7176"/>
                    </a:lnTo>
                    <a:lnTo>
                      <a:pt x="260" y="7266"/>
                    </a:lnTo>
                    <a:lnTo>
                      <a:pt x="307" y="7351"/>
                    </a:lnTo>
                    <a:lnTo>
                      <a:pt x="357" y="7438"/>
                    </a:lnTo>
                    <a:lnTo>
                      <a:pt x="412" y="7520"/>
                    </a:lnTo>
                    <a:lnTo>
                      <a:pt x="471" y="7600"/>
                    </a:lnTo>
                    <a:lnTo>
                      <a:pt x="537" y="7673"/>
                    </a:lnTo>
                    <a:lnTo>
                      <a:pt x="581" y="7719"/>
                    </a:lnTo>
                    <a:lnTo>
                      <a:pt x="626" y="7767"/>
                    </a:lnTo>
                    <a:lnTo>
                      <a:pt x="673" y="7810"/>
                    </a:lnTo>
                    <a:lnTo>
                      <a:pt x="722" y="7854"/>
                    </a:lnTo>
                    <a:lnTo>
                      <a:pt x="772" y="7895"/>
                    </a:lnTo>
                    <a:lnTo>
                      <a:pt x="822" y="7934"/>
                    </a:lnTo>
                    <a:lnTo>
                      <a:pt x="874" y="7971"/>
                    </a:lnTo>
                    <a:lnTo>
                      <a:pt x="930" y="8007"/>
                    </a:lnTo>
                    <a:lnTo>
                      <a:pt x="1038" y="8079"/>
                    </a:lnTo>
                    <a:lnTo>
                      <a:pt x="1152" y="8142"/>
                    </a:lnTo>
                    <a:lnTo>
                      <a:pt x="1267" y="8201"/>
                    </a:lnTo>
                    <a:lnTo>
                      <a:pt x="1386" y="8253"/>
                    </a:lnTo>
                    <a:lnTo>
                      <a:pt x="1505" y="8302"/>
                    </a:lnTo>
                    <a:lnTo>
                      <a:pt x="1624" y="8348"/>
                    </a:lnTo>
                    <a:lnTo>
                      <a:pt x="1746" y="8389"/>
                    </a:lnTo>
                    <a:lnTo>
                      <a:pt x="1865" y="8428"/>
                    </a:lnTo>
                    <a:lnTo>
                      <a:pt x="1984" y="8461"/>
                    </a:lnTo>
                    <a:lnTo>
                      <a:pt x="2103" y="8491"/>
                    </a:lnTo>
                    <a:lnTo>
                      <a:pt x="2219" y="8518"/>
                    </a:lnTo>
                    <a:lnTo>
                      <a:pt x="2330" y="8543"/>
                    </a:lnTo>
                    <a:lnTo>
                      <a:pt x="2416" y="8559"/>
                    </a:lnTo>
                    <a:lnTo>
                      <a:pt x="2504" y="8573"/>
                    </a:lnTo>
                    <a:lnTo>
                      <a:pt x="2593" y="8587"/>
                    </a:lnTo>
                    <a:lnTo>
                      <a:pt x="2681" y="8595"/>
                    </a:lnTo>
                    <a:lnTo>
                      <a:pt x="2769" y="8604"/>
                    </a:lnTo>
                    <a:lnTo>
                      <a:pt x="2859" y="8611"/>
                    </a:lnTo>
                    <a:lnTo>
                      <a:pt x="3038" y="8619"/>
                    </a:lnTo>
                    <a:lnTo>
                      <a:pt x="3218" y="8625"/>
                    </a:lnTo>
                    <a:lnTo>
                      <a:pt x="3398" y="8628"/>
                    </a:lnTo>
                    <a:lnTo>
                      <a:pt x="3755" y="8628"/>
                    </a:lnTo>
                    <a:lnTo>
                      <a:pt x="4028" y="8625"/>
                    </a:lnTo>
                    <a:lnTo>
                      <a:pt x="4302" y="8622"/>
                    </a:lnTo>
                    <a:lnTo>
                      <a:pt x="4576" y="8611"/>
                    </a:lnTo>
                    <a:lnTo>
                      <a:pt x="4850" y="8600"/>
                    </a:lnTo>
                    <a:lnTo>
                      <a:pt x="5121" y="8581"/>
                    </a:lnTo>
                    <a:lnTo>
                      <a:pt x="5254" y="8568"/>
                    </a:lnTo>
                    <a:lnTo>
                      <a:pt x="5390" y="8554"/>
                    </a:lnTo>
                    <a:lnTo>
                      <a:pt x="5523" y="8541"/>
                    </a:lnTo>
                    <a:lnTo>
                      <a:pt x="5655" y="8522"/>
                    </a:lnTo>
                    <a:lnTo>
                      <a:pt x="5788" y="8502"/>
                    </a:lnTo>
                    <a:lnTo>
                      <a:pt x="5921" y="8480"/>
                    </a:lnTo>
                    <a:lnTo>
                      <a:pt x="6054" y="8459"/>
                    </a:lnTo>
                    <a:lnTo>
                      <a:pt x="6183" y="8431"/>
                    </a:lnTo>
                    <a:lnTo>
                      <a:pt x="6314" y="8404"/>
                    </a:lnTo>
                    <a:lnTo>
                      <a:pt x="6444" y="8370"/>
                    </a:lnTo>
                    <a:lnTo>
                      <a:pt x="6571" y="8338"/>
                    </a:lnTo>
                    <a:lnTo>
                      <a:pt x="6701" y="8300"/>
                    </a:lnTo>
                    <a:lnTo>
                      <a:pt x="6828" y="8261"/>
                    </a:lnTo>
                    <a:lnTo>
                      <a:pt x="6952" y="8217"/>
                    </a:lnTo>
                    <a:lnTo>
                      <a:pt x="7080" y="8171"/>
                    </a:lnTo>
                    <a:lnTo>
                      <a:pt x="7205" y="8125"/>
                    </a:lnTo>
                    <a:lnTo>
                      <a:pt x="7330" y="8070"/>
                    </a:lnTo>
                    <a:lnTo>
                      <a:pt x="7454" y="8016"/>
                    </a:lnTo>
                    <a:lnTo>
                      <a:pt x="7576" y="7955"/>
                    </a:lnTo>
                    <a:lnTo>
                      <a:pt x="7697" y="7892"/>
                    </a:lnTo>
                    <a:lnTo>
                      <a:pt x="7816" y="7827"/>
                    </a:lnTo>
                    <a:lnTo>
                      <a:pt x="7938" y="7755"/>
                    </a:lnTo>
                    <a:lnTo>
                      <a:pt x="8043" y="769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8" name="Freeform 320"/>
              <p:cNvSpPr>
                <a:spLocks/>
              </p:cNvSpPr>
              <p:nvPr/>
            </p:nvSpPr>
            <p:spPr bwMode="auto">
              <a:xfrm>
                <a:off x="2833" y="1585"/>
                <a:ext cx="1229" cy="1235"/>
              </a:xfrm>
              <a:custGeom>
                <a:avLst/>
                <a:gdLst/>
                <a:ahLst/>
                <a:cxnLst>
                  <a:cxn ang="0">
                    <a:pos x="9006" y="7144"/>
                  </a:cxn>
                  <a:cxn ang="0">
                    <a:pos x="9503" y="6726"/>
                  </a:cxn>
                  <a:cxn ang="0">
                    <a:pos x="9794" y="6189"/>
                  </a:cxn>
                  <a:cxn ang="0">
                    <a:pos x="9803" y="5533"/>
                  </a:cxn>
                  <a:cxn ang="0">
                    <a:pos x="9548" y="4781"/>
                  </a:cxn>
                  <a:cxn ang="0">
                    <a:pos x="9111" y="3747"/>
                  </a:cxn>
                  <a:cxn ang="0">
                    <a:pos x="8923" y="2773"/>
                  </a:cxn>
                  <a:cxn ang="0">
                    <a:pos x="8677" y="2013"/>
                  </a:cxn>
                  <a:cxn ang="0">
                    <a:pos x="8187" y="1302"/>
                  </a:cxn>
                  <a:cxn ang="0">
                    <a:pos x="7572" y="771"/>
                  </a:cxn>
                  <a:cxn ang="0">
                    <a:pos x="6865" y="386"/>
                  </a:cxn>
                  <a:cxn ang="0">
                    <a:pos x="5929" y="77"/>
                  </a:cxn>
                  <a:cxn ang="0">
                    <a:pos x="4939" y="6"/>
                  </a:cxn>
                  <a:cxn ang="0">
                    <a:pos x="3758" y="164"/>
                  </a:cxn>
                  <a:cxn ang="0">
                    <a:pos x="2592" y="563"/>
                  </a:cxn>
                  <a:cxn ang="0">
                    <a:pos x="1737" y="1236"/>
                  </a:cxn>
                  <a:cxn ang="0">
                    <a:pos x="1171" y="2155"/>
                  </a:cxn>
                  <a:cxn ang="0">
                    <a:pos x="906" y="3282"/>
                  </a:cxn>
                  <a:cxn ang="0">
                    <a:pos x="761" y="4045"/>
                  </a:cxn>
                  <a:cxn ang="0">
                    <a:pos x="268" y="5049"/>
                  </a:cxn>
                  <a:cxn ang="0">
                    <a:pos x="39" y="5705"/>
                  </a:cxn>
                  <a:cxn ang="0">
                    <a:pos x="28" y="6421"/>
                  </a:cxn>
                  <a:cxn ang="0">
                    <a:pos x="225" y="7188"/>
                  </a:cxn>
                  <a:cxn ang="0">
                    <a:pos x="631" y="7781"/>
                  </a:cxn>
                  <a:cxn ang="0">
                    <a:pos x="1159" y="8158"/>
                  </a:cxn>
                  <a:cxn ang="0">
                    <a:pos x="2111" y="8509"/>
                  </a:cxn>
                  <a:cxn ang="0">
                    <a:pos x="3206" y="8642"/>
                  </a:cxn>
                  <a:cxn ang="0">
                    <a:pos x="5132" y="8599"/>
                  </a:cxn>
                  <a:cxn ang="0">
                    <a:pos x="6194" y="8448"/>
                  </a:cxn>
                  <a:cxn ang="0">
                    <a:pos x="7218" y="8139"/>
                  </a:cxn>
                  <a:cxn ang="0">
                    <a:pos x="8054" y="7699"/>
                  </a:cxn>
                  <a:cxn ang="0">
                    <a:pos x="7213" y="8125"/>
                  </a:cxn>
                  <a:cxn ang="0">
                    <a:pos x="6192" y="8432"/>
                  </a:cxn>
                  <a:cxn ang="0">
                    <a:pos x="5130" y="8582"/>
                  </a:cxn>
                  <a:cxn ang="0">
                    <a:pos x="3206" y="8626"/>
                  </a:cxn>
                  <a:cxn ang="0">
                    <a:pos x="2116" y="8492"/>
                  </a:cxn>
                  <a:cxn ang="0">
                    <a:pos x="1168" y="8142"/>
                  </a:cxn>
                  <a:cxn ang="0">
                    <a:pos x="642" y="7769"/>
                  </a:cxn>
                  <a:cxn ang="0">
                    <a:pos x="238" y="7181"/>
                  </a:cxn>
                  <a:cxn ang="0">
                    <a:pos x="44" y="6419"/>
                  </a:cxn>
                  <a:cxn ang="0">
                    <a:pos x="53" y="5708"/>
                  </a:cxn>
                  <a:cxn ang="0">
                    <a:pos x="282" y="5057"/>
                  </a:cxn>
                  <a:cxn ang="0">
                    <a:pos x="775" y="4050"/>
                  </a:cxn>
                  <a:cxn ang="0">
                    <a:pos x="921" y="3285"/>
                  </a:cxn>
                  <a:cxn ang="0">
                    <a:pos x="1187" y="2160"/>
                  </a:cxn>
                  <a:cxn ang="0">
                    <a:pos x="1751" y="1248"/>
                  </a:cxn>
                  <a:cxn ang="0">
                    <a:pos x="2601" y="580"/>
                  </a:cxn>
                  <a:cxn ang="0">
                    <a:pos x="3760" y="181"/>
                  </a:cxn>
                  <a:cxn ang="0">
                    <a:pos x="4942" y="22"/>
                  </a:cxn>
                  <a:cxn ang="0">
                    <a:pos x="5927" y="93"/>
                  </a:cxn>
                  <a:cxn ang="0">
                    <a:pos x="6858" y="403"/>
                  </a:cxn>
                  <a:cxn ang="0">
                    <a:pos x="7565" y="785"/>
                  </a:cxn>
                  <a:cxn ang="0">
                    <a:pos x="8173" y="1313"/>
                  </a:cxn>
                  <a:cxn ang="0">
                    <a:pos x="8663" y="2019"/>
                  </a:cxn>
                  <a:cxn ang="0">
                    <a:pos x="8906" y="2779"/>
                  </a:cxn>
                  <a:cxn ang="0">
                    <a:pos x="9094" y="3752"/>
                  </a:cxn>
                  <a:cxn ang="0">
                    <a:pos x="9534" y="4788"/>
                  </a:cxn>
                  <a:cxn ang="0">
                    <a:pos x="9786" y="5535"/>
                  </a:cxn>
                  <a:cxn ang="0">
                    <a:pos x="9777" y="6186"/>
                  </a:cxn>
                  <a:cxn ang="0">
                    <a:pos x="9489" y="6714"/>
                  </a:cxn>
                  <a:cxn ang="0">
                    <a:pos x="8998" y="7130"/>
                  </a:cxn>
                </a:cxnLst>
                <a:rect l="0" t="0" r="r" b="b"/>
                <a:pathLst>
                  <a:path w="9833" h="8645">
                    <a:moveTo>
                      <a:pt x="8054" y="7699"/>
                    </a:moveTo>
                    <a:lnTo>
                      <a:pt x="8060" y="7707"/>
                    </a:lnTo>
                    <a:lnTo>
                      <a:pt x="8222" y="7611"/>
                    </a:lnTo>
                    <a:lnTo>
                      <a:pt x="8386" y="7515"/>
                    </a:lnTo>
                    <a:lnTo>
                      <a:pt x="8549" y="7425"/>
                    </a:lnTo>
                    <a:lnTo>
                      <a:pt x="8707" y="7333"/>
                    </a:lnTo>
                    <a:lnTo>
                      <a:pt x="8860" y="7239"/>
                    </a:lnTo>
                    <a:lnTo>
                      <a:pt x="9006" y="7144"/>
                    </a:lnTo>
                    <a:lnTo>
                      <a:pt x="9075" y="7094"/>
                    </a:lnTo>
                    <a:lnTo>
                      <a:pt x="9144" y="7045"/>
                    </a:lnTo>
                    <a:lnTo>
                      <a:pt x="9210" y="6996"/>
                    </a:lnTo>
                    <a:lnTo>
                      <a:pt x="9274" y="6944"/>
                    </a:lnTo>
                    <a:lnTo>
                      <a:pt x="9335" y="6892"/>
                    </a:lnTo>
                    <a:lnTo>
                      <a:pt x="9396" y="6837"/>
                    </a:lnTo>
                    <a:lnTo>
                      <a:pt x="9451" y="6782"/>
                    </a:lnTo>
                    <a:lnTo>
                      <a:pt x="9503" y="6726"/>
                    </a:lnTo>
                    <a:lnTo>
                      <a:pt x="9553" y="6665"/>
                    </a:lnTo>
                    <a:lnTo>
                      <a:pt x="9598" y="6605"/>
                    </a:lnTo>
                    <a:lnTo>
                      <a:pt x="9642" y="6539"/>
                    </a:lnTo>
                    <a:lnTo>
                      <a:pt x="9681" y="6476"/>
                    </a:lnTo>
                    <a:lnTo>
                      <a:pt x="9714" y="6408"/>
                    </a:lnTo>
                    <a:lnTo>
                      <a:pt x="9744" y="6337"/>
                    </a:lnTo>
                    <a:lnTo>
                      <a:pt x="9772" y="6266"/>
                    </a:lnTo>
                    <a:lnTo>
                      <a:pt x="9794" y="6189"/>
                    </a:lnTo>
                    <a:lnTo>
                      <a:pt x="9811" y="6109"/>
                    </a:lnTo>
                    <a:lnTo>
                      <a:pt x="9825" y="6031"/>
                    </a:lnTo>
                    <a:lnTo>
                      <a:pt x="9830" y="5946"/>
                    </a:lnTo>
                    <a:lnTo>
                      <a:pt x="9833" y="5858"/>
                    </a:lnTo>
                    <a:lnTo>
                      <a:pt x="9833" y="5782"/>
                    </a:lnTo>
                    <a:lnTo>
                      <a:pt x="9825" y="5700"/>
                    </a:lnTo>
                    <a:lnTo>
                      <a:pt x="9817" y="5618"/>
                    </a:lnTo>
                    <a:lnTo>
                      <a:pt x="9803" y="5533"/>
                    </a:lnTo>
                    <a:lnTo>
                      <a:pt x="9784" y="5446"/>
                    </a:lnTo>
                    <a:lnTo>
                      <a:pt x="9761" y="5355"/>
                    </a:lnTo>
                    <a:lnTo>
                      <a:pt x="9734" y="5259"/>
                    </a:lnTo>
                    <a:lnTo>
                      <a:pt x="9703" y="5163"/>
                    </a:lnTo>
                    <a:lnTo>
                      <a:pt x="9667" y="5066"/>
                    </a:lnTo>
                    <a:lnTo>
                      <a:pt x="9629" y="4969"/>
                    </a:lnTo>
                    <a:lnTo>
                      <a:pt x="9589" y="4877"/>
                    </a:lnTo>
                    <a:lnTo>
                      <a:pt x="9548" y="4781"/>
                    </a:lnTo>
                    <a:lnTo>
                      <a:pt x="9465" y="4595"/>
                    </a:lnTo>
                    <a:lnTo>
                      <a:pt x="9379" y="4408"/>
                    </a:lnTo>
                    <a:lnTo>
                      <a:pt x="9293" y="4222"/>
                    </a:lnTo>
                    <a:lnTo>
                      <a:pt x="9255" y="4130"/>
                    </a:lnTo>
                    <a:lnTo>
                      <a:pt x="9213" y="4035"/>
                    </a:lnTo>
                    <a:lnTo>
                      <a:pt x="9177" y="3941"/>
                    </a:lnTo>
                    <a:lnTo>
                      <a:pt x="9144" y="3846"/>
                    </a:lnTo>
                    <a:lnTo>
                      <a:pt x="9111" y="3747"/>
                    </a:lnTo>
                    <a:lnTo>
                      <a:pt x="9084" y="3648"/>
                    </a:lnTo>
                    <a:lnTo>
                      <a:pt x="9058" y="3553"/>
                    </a:lnTo>
                    <a:lnTo>
                      <a:pt x="9039" y="3457"/>
                    </a:lnTo>
                    <a:lnTo>
                      <a:pt x="9020" y="3361"/>
                    </a:lnTo>
                    <a:lnTo>
                      <a:pt x="9003" y="3266"/>
                    </a:lnTo>
                    <a:lnTo>
                      <a:pt x="8970" y="3069"/>
                    </a:lnTo>
                    <a:lnTo>
                      <a:pt x="8939" y="2872"/>
                    </a:lnTo>
                    <a:lnTo>
                      <a:pt x="8923" y="2773"/>
                    </a:lnTo>
                    <a:lnTo>
                      <a:pt x="8903" y="2678"/>
                    </a:lnTo>
                    <a:lnTo>
                      <a:pt x="8884" y="2582"/>
                    </a:lnTo>
                    <a:lnTo>
                      <a:pt x="8860" y="2486"/>
                    </a:lnTo>
                    <a:lnTo>
                      <a:pt x="8834" y="2390"/>
                    </a:lnTo>
                    <a:lnTo>
                      <a:pt x="8804" y="2298"/>
                    </a:lnTo>
                    <a:lnTo>
                      <a:pt x="8768" y="2204"/>
                    </a:lnTo>
                    <a:lnTo>
                      <a:pt x="8729" y="2114"/>
                    </a:lnTo>
                    <a:lnTo>
                      <a:pt x="8677" y="2013"/>
                    </a:lnTo>
                    <a:lnTo>
                      <a:pt x="8624" y="1911"/>
                    </a:lnTo>
                    <a:lnTo>
                      <a:pt x="8565" y="1816"/>
                    </a:lnTo>
                    <a:lnTo>
                      <a:pt x="8508" y="1723"/>
                    </a:lnTo>
                    <a:lnTo>
                      <a:pt x="8450" y="1633"/>
                    </a:lnTo>
                    <a:lnTo>
                      <a:pt x="8386" y="1545"/>
                    </a:lnTo>
                    <a:lnTo>
                      <a:pt x="8322" y="1461"/>
                    </a:lnTo>
                    <a:lnTo>
                      <a:pt x="8256" y="1381"/>
                    </a:lnTo>
                    <a:lnTo>
                      <a:pt x="8187" y="1302"/>
                    </a:lnTo>
                    <a:lnTo>
                      <a:pt x="8115" y="1228"/>
                    </a:lnTo>
                    <a:lnTo>
                      <a:pt x="8043" y="1154"/>
                    </a:lnTo>
                    <a:lnTo>
                      <a:pt x="7972" y="1083"/>
                    </a:lnTo>
                    <a:lnTo>
                      <a:pt x="7894" y="1018"/>
                    </a:lnTo>
                    <a:lnTo>
                      <a:pt x="7816" y="952"/>
                    </a:lnTo>
                    <a:lnTo>
                      <a:pt x="7736" y="889"/>
                    </a:lnTo>
                    <a:lnTo>
                      <a:pt x="7656" y="829"/>
                    </a:lnTo>
                    <a:lnTo>
                      <a:pt x="7572" y="771"/>
                    </a:lnTo>
                    <a:lnTo>
                      <a:pt x="7489" y="717"/>
                    </a:lnTo>
                    <a:lnTo>
                      <a:pt x="7404" y="662"/>
                    </a:lnTo>
                    <a:lnTo>
                      <a:pt x="7318" y="613"/>
                    </a:lnTo>
                    <a:lnTo>
                      <a:pt x="7229" y="563"/>
                    </a:lnTo>
                    <a:lnTo>
                      <a:pt x="7141" y="514"/>
                    </a:lnTo>
                    <a:lnTo>
                      <a:pt x="7050" y="471"/>
                    </a:lnTo>
                    <a:lnTo>
                      <a:pt x="6958" y="427"/>
                    </a:lnTo>
                    <a:lnTo>
                      <a:pt x="6865" y="386"/>
                    </a:lnTo>
                    <a:lnTo>
                      <a:pt x="6770" y="348"/>
                    </a:lnTo>
                    <a:lnTo>
                      <a:pt x="6673" y="309"/>
                    </a:lnTo>
                    <a:lnTo>
                      <a:pt x="6579" y="271"/>
                    </a:lnTo>
                    <a:lnTo>
                      <a:pt x="6480" y="238"/>
                    </a:lnTo>
                    <a:lnTo>
                      <a:pt x="6384" y="203"/>
                    </a:lnTo>
                    <a:lnTo>
                      <a:pt x="6184" y="142"/>
                    </a:lnTo>
                    <a:lnTo>
                      <a:pt x="6056" y="106"/>
                    </a:lnTo>
                    <a:lnTo>
                      <a:pt x="5929" y="77"/>
                    </a:lnTo>
                    <a:lnTo>
                      <a:pt x="5799" y="52"/>
                    </a:lnTo>
                    <a:lnTo>
                      <a:pt x="5670" y="33"/>
                    </a:lnTo>
                    <a:lnTo>
                      <a:pt x="5537" y="19"/>
                    </a:lnTo>
                    <a:lnTo>
                      <a:pt x="5406" y="9"/>
                    </a:lnTo>
                    <a:lnTo>
                      <a:pt x="5273" y="3"/>
                    </a:lnTo>
                    <a:lnTo>
                      <a:pt x="5141" y="0"/>
                    </a:lnTo>
                    <a:lnTo>
                      <a:pt x="5041" y="3"/>
                    </a:lnTo>
                    <a:lnTo>
                      <a:pt x="4939" y="6"/>
                    </a:lnTo>
                    <a:lnTo>
                      <a:pt x="4839" y="11"/>
                    </a:lnTo>
                    <a:lnTo>
                      <a:pt x="4739" y="16"/>
                    </a:lnTo>
                    <a:lnTo>
                      <a:pt x="4640" y="25"/>
                    </a:lnTo>
                    <a:lnTo>
                      <a:pt x="4541" y="36"/>
                    </a:lnTo>
                    <a:lnTo>
                      <a:pt x="4341" y="60"/>
                    </a:lnTo>
                    <a:lnTo>
                      <a:pt x="4144" y="91"/>
                    </a:lnTo>
                    <a:lnTo>
                      <a:pt x="3949" y="126"/>
                    </a:lnTo>
                    <a:lnTo>
                      <a:pt x="3758" y="164"/>
                    </a:lnTo>
                    <a:lnTo>
                      <a:pt x="3570" y="205"/>
                    </a:lnTo>
                    <a:lnTo>
                      <a:pt x="3417" y="244"/>
                    </a:lnTo>
                    <a:lnTo>
                      <a:pt x="3268" y="285"/>
                    </a:lnTo>
                    <a:lnTo>
                      <a:pt x="3123" y="331"/>
                    </a:lnTo>
                    <a:lnTo>
                      <a:pt x="2985" y="383"/>
                    </a:lnTo>
                    <a:lnTo>
                      <a:pt x="2850" y="440"/>
                    </a:lnTo>
                    <a:lnTo>
                      <a:pt x="2720" y="500"/>
                    </a:lnTo>
                    <a:lnTo>
                      <a:pt x="2592" y="563"/>
                    </a:lnTo>
                    <a:lnTo>
                      <a:pt x="2471" y="635"/>
                    </a:lnTo>
                    <a:lnTo>
                      <a:pt x="2352" y="708"/>
                    </a:lnTo>
                    <a:lnTo>
                      <a:pt x="2239" y="785"/>
                    </a:lnTo>
                    <a:lnTo>
                      <a:pt x="2130" y="867"/>
                    </a:lnTo>
                    <a:lnTo>
                      <a:pt x="2025" y="955"/>
                    </a:lnTo>
                    <a:lnTo>
                      <a:pt x="1926" y="1045"/>
                    </a:lnTo>
                    <a:lnTo>
                      <a:pt x="1829" y="1138"/>
                    </a:lnTo>
                    <a:lnTo>
                      <a:pt x="1737" y="1236"/>
                    </a:lnTo>
                    <a:lnTo>
                      <a:pt x="1652" y="1340"/>
                    </a:lnTo>
                    <a:lnTo>
                      <a:pt x="1569" y="1444"/>
                    </a:lnTo>
                    <a:lnTo>
                      <a:pt x="1492" y="1553"/>
                    </a:lnTo>
                    <a:lnTo>
                      <a:pt x="1416" y="1669"/>
                    </a:lnTo>
                    <a:lnTo>
                      <a:pt x="1351" y="1783"/>
                    </a:lnTo>
                    <a:lnTo>
                      <a:pt x="1284" y="1904"/>
                    </a:lnTo>
                    <a:lnTo>
                      <a:pt x="1226" y="2027"/>
                    </a:lnTo>
                    <a:lnTo>
                      <a:pt x="1171" y="2155"/>
                    </a:lnTo>
                    <a:lnTo>
                      <a:pt x="1121" y="2284"/>
                    </a:lnTo>
                    <a:lnTo>
                      <a:pt x="1077" y="2418"/>
                    </a:lnTo>
                    <a:lnTo>
                      <a:pt x="1035" y="2554"/>
                    </a:lnTo>
                    <a:lnTo>
                      <a:pt x="999" y="2694"/>
                    </a:lnTo>
                    <a:lnTo>
                      <a:pt x="968" y="2836"/>
                    </a:lnTo>
                    <a:lnTo>
                      <a:pt x="944" y="2983"/>
                    </a:lnTo>
                    <a:lnTo>
                      <a:pt x="921" y="3132"/>
                    </a:lnTo>
                    <a:lnTo>
                      <a:pt x="906" y="3282"/>
                    </a:lnTo>
                    <a:lnTo>
                      <a:pt x="894" y="3438"/>
                    </a:lnTo>
                    <a:lnTo>
                      <a:pt x="885" y="3531"/>
                    </a:lnTo>
                    <a:lnTo>
                      <a:pt x="875" y="3621"/>
                    </a:lnTo>
                    <a:lnTo>
                      <a:pt x="858" y="3709"/>
                    </a:lnTo>
                    <a:lnTo>
                      <a:pt x="839" y="3796"/>
                    </a:lnTo>
                    <a:lnTo>
                      <a:pt x="814" y="3881"/>
                    </a:lnTo>
                    <a:lnTo>
                      <a:pt x="789" y="3963"/>
                    </a:lnTo>
                    <a:lnTo>
                      <a:pt x="761" y="4045"/>
                    </a:lnTo>
                    <a:lnTo>
                      <a:pt x="728" y="4127"/>
                    </a:lnTo>
                    <a:lnTo>
                      <a:pt x="695" y="4207"/>
                    </a:lnTo>
                    <a:lnTo>
                      <a:pt x="661" y="4283"/>
                    </a:lnTo>
                    <a:lnTo>
                      <a:pt x="587" y="4439"/>
                    </a:lnTo>
                    <a:lnTo>
                      <a:pt x="506" y="4592"/>
                    </a:lnTo>
                    <a:lnTo>
                      <a:pt x="426" y="4742"/>
                    </a:lnTo>
                    <a:lnTo>
                      <a:pt x="346" y="4896"/>
                    </a:lnTo>
                    <a:lnTo>
                      <a:pt x="268" y="5049"/>
                    </a:lnTo>
                    <a:lnTo>
                      <a:pt x="233" y="5125"/>
                    </a:lnTo>
                    <a:lnTo>
                      <a:pt x="197" y="5204"/>
                    </a:lnTo>
                    <a:lnTo>
                      <a:pt x="163" y="5284"/>
                    </a:lnTo>
                    <a:lnTo>
                      <a:pt x="133" y="5366"/>
                    </a:lnTo>
                    <a:lnTo>
                      <a:pt x="106" y="5448"/>
                    </a:lnTo>
                    <a:lnTo>
                      <a:pt x="78" y="5533"/>
                    </a:lnTo>
                    <a:lnTo>
                      <a:pt x="56" y="5618"/>
                    </a:lnTo>
                    <a:lnTo>
                      <a:pt x="39" y="5705"/>
                    </a:lnTo>
                    <a:lnTo>
                      <a:pt x="23" y="5792"/>
                    </a:lnTo>
                    <a:lnTo>
                      <a:pt x="11" y="5883"/>
                    </a:lnTo>
                    <a:lnTo>
                      <a:pt x="3" y="5978"/>
                    </a:lnTo>
                    <a:lnTo>
                      <a:pt x="0" y="6075"/>
                    </a:lnTo>
                    <a:lnTo>
                      <a:pt x="3" y="6148"/>
                    </a:lnTo>
                    <a:lnTo>
                      <a:pt x="9" y="6225"/>
                    </a:lnTo>
                    <a:lnTo>
                      <a:pt x="16" y="6324"/>
                    </a:lnTo>
                    <a:lnTo>
                      <a:pt x="28" y="6421"/>
                    </a:lnTo>
                    <a:lnTo>
                      <a:pt x="42" y="6520"/>
                    </a:lnTo>
                    <a:lnTo>
                      <a:pt x="58" y="6615"/>
                    </a:lnTo>
                    <a:lnTo>
                      <a:pt x="75" y="6714"/>
                    </a:lnTo>
                    <a:lnTo>
                      <a:pt x="100" y="6810"/>
                    </a:lnTo>
                    <a:lnTo>
                      <a:pt x="125" y="6908"/>
                    </a:lnTo>
                    <a:lnTo>
                      <a:pt x="152" y="7002"/>
                    </a:lnTo>
                    <a:lnTo>
                      <a:pt x="185" y="7094"/>
                    </a:lnTo>
                    <a:lnTo>
                      <a:pt x="225" y="7188"/>
                    </a:lnTo>
                    <a:lnTo>
                      <a:pt x="266" y="7278"/>
                    </a:lnTo>
                    <a:lnTo>
                      <a:pt x="310" y="7365"/>
                    </a:lnTo>
                    <a:lnTo>
                      <a:pt x="360" y="7450"/>
                    </a:lnTo>
                    <a:lnTo>
                      <a:pt x="415" y="7532"/>
                    </a:lnTo>
                    <a:lnTo>
                      <a:pt x="476" y="7611"/>
                    </a:lnTo>
                    <a:lnTo>
                      <a:pt x="540" y="7687"/>
                    </a:lnTo>
                    <a:lnTo>
                      <a:pt x="587" y="7735"/>
                    </a:lnTo>
                    <a:lnTo>
                      <a:pt x="631" y="7781"/>
                    </a:lnTo>
                    <a:lnTo>
                      <a:pt x="678" y="7825"/>
                    </a:lnTo>
                    <a:lnTo>
                      <a:pt x="728" y="7868"/>
                    </a:lnTo>
                    <a:lnTo>
                      <a:pt x="778" y="7909"/>
                    </a:lnTo>
                    <a:lnTo>
                      <a:pt x="830" y="7948"/>
                    </a:lnTo>
                    <a:lnTo>
                      <a:pt x="883" y="7986"/>
                    </a:lnTo>
                    <a:lnTo>
                      <a:pt x="935" y="8025"/>
                    </a:lnTo>
                    <a:lnTo>
                      <a:pt x="1046" y="8093"/>
                    </a:lnTo>
                    <a:lnTo>
                      <a:pt x="1159" y="8158"/>
                    </a:lnTo>
                    <a:lnTo>
                      <a:pt x="1275" y="8216"/>
                    </a:lnTo>
                    <a:lnTo>
                      <a:pt x="1394" y="8270"/>
                    </a:lnTo>
                    <a:lnTo>
                      <a:pt x="1514" y="8320"/>
                    </a:lnTo>
                    <a:lnTo>
                      <a:pt x="1633" y="8366"/>
                    </a:lnTo>
                    <a:lnTo>
                      <a:pt x="1754" y="8407"/>
                    </a:lnTo>
                    <a:lnTo>
                      <a:pt x="1876" y="8446"/>
                    </a:lnTo>
                    <a:lnTo>
                      <a:pt x="1995" y="8478"/>
                    </a:lnTo>
                    <a:lnTo>
                      <a:pt x="2111" y="8509"/>
                    </a:lnTo>
                    <a:lnTo>
                      <a:pt x="2227" y="8536"/>
                    </a:lnTo>
                    <a:lnTo>
                      <a:pt x="2341" y="8560"/>
                    </a:lnTo>
                    <a:lnTo>
                      <a:pt x="2482" y="8585"/>
                    </a:lnTo>
                    <a:lnTo>
                      <a:pt x="2623" y="8607"/>
                    </a:lnTo>
                    <a:lnTo>
                      <a:pt x="2770" y="8620"/>
                    </a:lnTo>
                    <a:lnTo>
                      <a:pt x="2913" y="8631"/>
                    </a:lnTo>
                    <a:lnTo>
                      <a:pt x="3060" y="8637"/>
                    </a:lnTo>
                    <a:lnTo>
                      <a:pt x="3206" y="8642"/>
                    </a:lnTo>
                    <a:lnTo>
                      <a:pt x="3354" y="8645"/>
                    </a:lnTo>
                    <a:lnTo>
                      <a:pt x="3501" y="8645"/>
                    </a:lnTo>
                    <a:lnTo>
                      <a:pt x="3766" y="8645"/>
                    </a:lnTo>
                    <a:lnTo>
                      <a:pt x="4039" y="8642"/>
                    </a:lnTo>
                    <a:lnTo>
                      <a:pt x="4316" y="8640"/>
                    </a:lnTo>
                    <a:lnTo>
                      <a:pt x="4587" y="8628"/>
                    </a:lnTo>
                    <a:lnTo>
                      <a:pt x="4861" y="8618"/>
                    </a:lnTo>
                    <a:lnTo>
                      <a:pt x="5132" y="8599"/>
                    </a:lnTo>
                    <a:lnTo>
                      <a:pt x="5268" y="8585"/>
                    </a:lnTo>
                    <a:lnTo>
                      <a:pt x="5401" y="8572"/>
                    </a:lnTo>
                    <a:lnTo>
                      <a:pt x="5537" y="8558"/>
                    </a:lnTo>
                    <a:lnTo>
                      <a:pt x="5670" y="8538"/>
                    </a:lnTo>
                    <a:lnTo>
                      <a:pt x="5802" y="8519"/>
                    </a:lnTo>
                    <a:lnTo>
                      <a:pt x="5935" y="8497"/>
                    </a:lnTo>
                    <a:lnTo>
                      <a:pt x="6065" y="8475"/>
                    </a:lnTo>
                    <a:lnTo>
                      <a:pt x="6194" y="8448"/>
                    </a:lnTo>
                    <a:lnTo>
                      <a:pt x="6327" y="8420"/>
                    </a:lnTo>
                    <a:lnTo>
                      <a:pt x="6455" y="8388"/>
                    </a:lnTo>
                    <a:lnTo>
                      <a:pt x="6585" y="8355"/>
                    </a:lnTo>
                    <a:lnTo>
                      <a:pt x="6715" y="8316"/>
                    </a:lnTo>
                    <a:lnTo>
                      <a:pt x="6842" y="8279"/>
                    </a:lnTo>
                    <a:lnTo>
                      <a:pt x="6967" y="8235"/>
                    </a:lnTo>
                    <a:lnTo>
                      <a:pt x="7094" y="8188"/>
                    </a:lnTo>
                    <a:lnTo>
                      <a:pt x="7218" y="8139"/>
                    </a:lnTo>
                    <a:lnTo>
                      <a:pt x="7343" y="8088"/>
                    </a:lnTo>
                    <a:lnTo>
                      <a:pt x="7467" y="8032"/>
                    </a:lnTo>
                    <a:lnTo>
                      <a:pt x="7589" y="7972"/>
                    </a:lnTo>
                    <a:lnTo>
                      <a:pt x="7711" y="7909"/>
                    </a:lnTo>
                    <a:lnTo>
                      <a:pt x="7832" y="7841"/>
                    </a:lnTo>
                    <a:lnTo>
                      <a:pt x="7951" y="7769"/>
                    </a:lnTo>
                    <a:lnTo>
                      <a:pt x="8060" y="7707"/>
                    </a:lnTo>
                    <a:lnTo>
                      <a:pt x="8054" y="7699"/>
                    </a:lnTo>
                    <a:lnTo>
                      <a:pt x="8048" y="7694"/>
                    </a:lnTo>
                    <a:lnTo>
                      <a:pt x="7943" y="7756"/>
                    </a:lnTo>
                    <a:lnTo>
                      <a:pt x="7825" y="7827"/>
                    </a:lnTo>
                    <a:lnTo>
                      <a:pt x="7703" y="7895"/>
                    </a:lnTo>
                    <a:lnTo>
                      <a:pt x="7581" y="7958"/>
                    </a:lnTo>
                    <a:lnTo>
                      <a:pt x="7460" y="8016"/>
                    </a:lnTo>
                    <a:lnTo>
                      <a:pt x="7337" y="8074"/>
                    </a:lnTo>
                    <a:lnTo>
                      <a:pt x="7213" y="8125"/>
                    </a:lnTo>
                    <a:lnTo>
                      <a:pt x="7089" y="8175"/>
                    </a:lnTo>
                    <a:lnTo>
                      <a:pt x="6961" y="8219"/>
                    </a:lnTo>
                    <a:lnTo>
                      <a:pt x="6837" y="8262"/>
                    </a:lnTo>
                    <a:lnTo>
                      <a:pt x="6710" y="8301"/>
                    </a:lnTo>
                    <a:lnTo>
                      <a:pt x="6582" y="8338"/>
                    </a:lnTo>
                    <a:lnTo>
                      <a:pt x="6453" y="8371"/>
                    </a:lnTo>
                    <a:lnTo>
                      <a:pt x="6322" y="8405"/>
                    </a:lnTo>
                    <a:lnTo>
                      <a:pt x="6192" y="8432"/>
                    </a:lnTo>
                    <a:lnTo>
                      <a:pt x="6062" y="8459"/>
                    </a:lnTo>
                    <a:lnTo>
                      <a:pt x="5929" y="8483"/>
                    </a:lnTo>
                    <a:lnTo>
                      <a:pt x="5799" y="8503"/>
                    </a:lnTo>
                    <a:lnTo>
                      <a:pt x="5666" y="8522"/>
                    </a:lnTo>
                    <a:lnTo>
                      <a:pt x="5534" y="8541"/>
                    </a:lnTo>
                    <a:lnTo>
                      <a:pt x="5398" y="8555"/>
                    </a:lnTo>
                    <a:lnTo>
                      <a:pt x="5265" y="8568"/>
                    </a:lnTo>
                    <a:lnTo>
                      <a:pt x="5130" y="8582"/>
                    </a:lnTo>
                    <a:lnTo>
                      <a:pt x="4861" y="8601"/>
                    </a:lnTo>
                    <a:lnTo>
                      <a:pt x="4587" y="8613"/>
                    </a:lnTo>
                    <a:lnTo>
                      <a:pt x="4313" y="8623"/>
                    </a:lnTo>
                    <a:lnTo>
                      <a:pt x="4039" y="8626"/>
                    </a:lnTo>
                    <a:lnTo>
                      <a:pt x="3766" y="8628"/>
                    </a:lnTo>
                    <a:lnTo>
                      <a:pt x="3501" y="8628"/>
                    </a:lnTo>
                    <a:lnTo>
                      <a:pt x="3354" y="8628"/>
                    </a:lnTo>
                    <a:lnTo>
                      <a:pt x="3206" y="8626"/>
                    </a:lnTo>
                    <a:lnTo>
                      <a:pt x="3060" y="8623"/>
                    </a:lnTo>
                    <a:lnTo>
                      <a:pt x="2916" y="8615"/>
                    </a:lnTo>
                    <a:lnTo>
                      <a:pt x="2770" y="8604"/>
                    </a:lnTo>
                    <a:lnTo>
                      <a:pt x="2625" y="8590"/>
                    </a:lnTo>
                    <a:lnTo>
                      <a:pt x="2485" y="8568"/>
                    </a:lnTo>
                    <a:lnTo>
                      <a:pt x="2344" y="8544"/>
                    </a:lnTo>
                    <a:lnTo>
                      <a:pt x="2230" y="8519"/>
                    </a:lnTo>
                    <a:lnTo>
                      <a:pt x="2116" y="8492"/>
                    </a:lnTo>
                    <a:lnTo>
                      <a:pt x="1998" y="8461"/>
                    </a:lnTo>
                    <a:lnTo>
                      <a:pt x="1879" y="8429"/>
                    </a:lnTo>
                    <a:lnTo>
                      <a:pt x="1760" y="8391"/>
                    </a:lnTo>
                    <a:lnTo>
                      <a:pt x="1638" y="8350"/>
                    </a:lnTo>
                    <a:lnTo>
                      <a:pt x="1520" y="8306"/>
                    </a:lnTo>
                    <a:lnTo>
                      <a:pt x="1401" y="8257"/>
                    </a:lnTo>
                    <a:lnTo>
                      <a:pt x="1282" y="8202"/>
                    </a:lnTo>
                    <a:lnTo>
                      <a:pt x="1168" y="8142"/>
                    </a:lnTo>
                    <a:lnTo>
                      <a:pt x="1054" y="8079"/>
                    </a:lnTo>
                    <a:lnTo>
                      <a:pt x="944" y="8011"/>
                    </a:lnTo>
                    <a:lnTo>
                      <a:pt x="891" y="7972"/>
                    </a:lnTo>
                    <a:lnTo>
                      <a:pt x="839" y="7936"/>
                    </a:lnTo>
                    <a:lnTo>
                      <a:pt x="789" y="7895"/>
                    </a:lnTo>
                    <a:lnTo>
                      <a:pt x="739" y="7854"/>
                    </a:lnTo>
                    <a:lnTo>
                      <a:pt x="689" y="7813"/>
                    </a:lnTo>
                    <a:lnTo>
                      <a:pt x="642" y="7769"/>
                    </a:lnTo>
                    <a:lnTo>
                      <a:pt x="597" y="7723"/>
                    </a:lnTo>
                    <a:lnTo>
                      <a:pt x="554" y="7677"/>
                    </a:lnTo>
                    <a:lnTo>
                      <a:pt x="490" y="7603"/>
                    </a:lnTo>
                    <a:lnTo>
                      <a:pt x="430" y="7524"/>
                    </a:lnTo>
                    <a:lnTo>
                      <a:pt x="373" y="7442"/>
                    </a:lnTo>
                    <a:lnTo>
                      <a:pt x="324" y="7357"/>
                    </a:lnTo>
                    <a:lnTo>
                      <a:pt x="280" y="7270"/>
                    </a:lnTo>
                    <a:lnTo>
                      <a:pt x="238" y="7181"/>
                    </a:lnTo>
                    <a:lnTo>
                      <a:pt x="202" y="7089"/>
                    </a:lnTo>
                    <a:lnTo>
                      <a:pt x="169" y="6996"/>
                    </a:lnTo>
                    <a:lnTo>
                      <a:pt x="142" y="6903"/>
                    </a:lnTo>
                    <a:lnTo>
                      <a:pt x="114" y="6808"/>
                    </a:lnTo>
                    <a:lnTo>
                      <a:pt x="92" y="6711"/>
                    </a:lnTo>
                    <a:lnTo>
                      <a:pt x="73" y="6613"/>
                    </a:lnTo>
                    <a:lnTo>
                      <a:pt x="58" y="6518"/>
                    </a:lnTo>
                    <a:lnTo>
                      <a:pt x="44" y="6419"/>
                    </a:lnTo>
                    <a:lnTo>
                      <a:pt x="33" y="6320"/>
                    </a:lnTo>
                    <a:lnTo>
                      <a:pt x="25" y="6225"/>
                    </a:lnTo>
                    <a:lnTo>
                      <a:pt x="20" y="6148"/>
                    </a:lnTo>
                    <a:lnTo>
                      <a:pt x="20" y="6075"/>
                    </a:lnTo>
                    <a:lnTo>
                      <a:pt x="20" y="5978"/>
                    </a:lnTo>
                    <a:lnTo>
                      <a:pt x="28" y="5886"/>
                    </a:lnTo>
                    <a:lnTo>
                      <a:pt x="39" y="5795"/>
                    </a:lnTo>
                    <a:lnTo>
                      <a:pt x="53" y="5708"/>
                    </a:lnTo>
                    <a:lnTo>
                      <a:pt x="73" y="5620"/>
                    </a:lnTo>
                    <a:lnTo>
                      <a:pt x="94" y="5535"/>
                    </a:lnTo>
                    <a:lnTo>
                      <a:pt x="119" y="5453"/>
                    </a:lnTo>
                    <a:lnTo>
                      <a:pt x="149" y="5371"/>
                    </a:lnTo>
                    <a:lnTo>
                      <a:pt x="180" y="5292"/>
                    </a:lnTo>
                    <a:lnTo>
                      <a:pt x="213" y="5213"/>
                    </a:lnTo>
                    <a:lnTo>
                      <a:pt x="247" y="5134"/>
                    </a:lnTo>
                    <a:lnTo>
                      <a:pt x="282" y="5057"/>
                    </a:lnTo>
                    <a:lnTo>
                      <a:pt x="360" y="4904"/>
                    </a:lnTo>
                    <a:lnTo>
                      <a:pt x="440" y="4751"/>
                    </a:lnTo>
                    <a:lnTo>
                      <a:pt x="520" y="4597"/>
                    </a:lnTo>
                    <a:lnTo>
                      <a:pt x="601" y="4447"/>
                    </a:lnTo>
                    <a:lnTo>
                      <a:pt x="675" y="4291"/>
                    </a:lnTo>
                    <a:lnTo>
                      <a:pt x="711" y="4212"/>
                    </a:lnTo>
                    <a:lnTo>
                      <a:pt x="744" y="4132"/>
                    </a:lnTo>
                    <a:lnTo>
                      <a:pt x="775" y="4050"/>
                    </a:lnTo>
                    <a:lnTo>
                      <a:pt x="806" y="3968"/>
                    </a:lnTo>
                    <a:lnTo>
                      <a:pt x="830" y="3883"/>
                    </a:lnTo>
                    <a:lnTo>
                      <a:pt x="856" y="3799"/>
                    </a:lnTo>
                    <a:lnTo>
                      <a:pt x="875" y="3711"/>
                    </a:lnTo>
                    <a:lnTo>
                      <a:pt x="889" y="3624"/>
                    </a:lnTo>
                    <a:lnTo>
                      <a:pt x="902" y="3531"/>
                    </a:lnTo>
                    <a:lnTo>
                      <a:pt x="911" y="3438"/>
                    </a:lnTo>
                    <a:lnTo>
                      <a:pt x="921" y="3285"/>
                    </a:lnTo>
                    <a:lnTo>
                      <a:pt x="938" y="3135"/>
                    </a:lnTo>
                    <a:lnTo>
                      <a:pt x="958" y="2987"/>
                    </a:lnTo>
                    <a:lnTo>
                      <a:pt x="985" y="2842"/>
                    </a:lnTo>
                    <a:lnTo>
                      <a:pt x="1016" y="2700"/>
                    </a:lnTo>
                    <a:lnTo>
                      <a:pt x="1052" y="2560"/>
                    </a:lnTo>
                    <a:lnTo>
                      <a:pt x="1094" y="2423"/>
                    </a:lnTo>
                    <a:lnTo>
                      <a:pt x="1137" y="2289"/>
                    </a:lnTo>
                    <a:lnTo>
                      <a:pt x="1187" y="2160"/>
                    </a:lnTo>
                    <a:lnTo>
                      <a:pt x="1240" y="2035"/>
                    </a:lnTo>
                    <a:lnTo>
                      <a:pt x="1301" y="1911"/>
                    </a:lnTo>
                    <a:lnTo>
                      <a:pt x="1364" y="1792"/>
                    </a:lnTo>
                    <a:lnTo>
                      <a:pt x="1430" y="1676"/>
                    </a:lnTo>
                    <a:lnTo>
                      <a:pt x="1506" y="1565"/>
                    </a:lnTo>
                    <a:lnTo>
                      <a:pt x="1583" y="1455"/>
                    </a:lnTo>
                    <a:lnTo>
                      <a:pt x="1663" y="1349"/>
                    </a:lnTo>
                    <a:lnTo>
                      <a:pt x="1751" y="1248"/>
                    </a:lnTo>
                    <a:lnTo>
                      <a:pt x="1842" y="1149"/>
                    </a:lnTo>
                    <a:lnTo>
                      <a:pt x="1937" y="1056"/>
                    </a:lnTo>
                    <a:lnTo>
                      <a:pt x="2037" y="965"/>
                    </a:lnTo>
                    <a:lnTo>
                      <a:pt x="2142" y="880"/>
                    </a:lnTo>
                    <a:lnTo>
                      <a:pt x="2249" y="798"/>
                    </a:lnTo>
                    <a:lnTo>
                      <a:pt x="2363" y="722"/>
                    </a:lnTo>
                    <a:lnTo>
                      <a:pt x="2479" y="648"/>
                    </a:lnTo>
                    <a:lnTo>
                      <a:pt x="2601" y="580"/>
                    </a:lnTo>
                    <a:lnTo>
                      <a:pt x="2728" y="514"/>
                    </a:lnTo>
                    <a:lnTo>
                      <a:pt x="2858" y="454"/>
                    </a:lnTo>
                    <a:lnTo>
                      <a:pt x="2991" y="399"/>
                    </a:lnTo>
                    <a:lnTo>
                      <a:pt x="3130" y="348"/>
                    </a:lnTo>
                    <a:lnTo>
                      <a:pt x="3273" y="301"/>
                    </a:lnTo>
                    <a:lnTo>
                      <a:pt x="3420" y="258"/>
                    </a:lnTo>
                    <a:lnTo>
                      <a:pt x="3572" y="222"/>
                    </a:lnTo>
                    <a:lnTo>
                      <a:pt x="3760" y="181"/>
                    </a:lnTo>
                    <a:lnTo>
                      <a:pt x="3954" y="142"/>
                    </a:lnTo>
                    <a:lnTo>
                      <a:pt x="4147" y="106"/>
                    </a:lnTo>
                    <a:lnTo>
                      <a:pt x="4344" y="77"/>
                    </a:lnTo>
                    <a:lnTo>
                      <a:pt x="4543" y="52"/>
                    </a:lnTo>
                    <a:lnTo>
                      <a:pt x="4640" y="41"/>
                    </a:lnTo>
                    <a:lnTo>
                      <a:pt x="4739" y="33"/>
                    </a:lnTo>
                    <a:lnTo>
                      <a:pt x="4842" y="28"/>
                    </a:lnTo>
                    <a:lnTo>
                      <a:pt x="4942" y="22"/>
                    </a:lnTo>
                    <a:lnTo>
                      <a:pt x="5041" y="19"/>
                    </a:lnTo>
                    <a:lnTo>
                      <a:pt x="5141" y="16"/>
                    </a:lnTo>
                    <a:lnTo>
                      <a:pt x="5273" y="19"/>
                    </a:lnTo>
                    <a:lnTo>
                      <a:pt x="5403" y="25"/>
                    </a:lnTo>
                    <a:lnTo>
                      <a:pt x="5537" y="36"/>
                    </a:lnTo>
                    <a:lnTo>
                      <a:pt x="5666" y="50"/>
                    </a:lnTo>
                    <a:lnTo>
                      <a:pt x="5796" y="69"/>
                    </a:lnTo>
                    <a:lnTo>
                      <a:pt x="5927" y="93"/>
                    </a:lnTo>
                    <a:lnTo>
                      <a:pt x="6054" y="123"/>
                    </a:lnTo>
                    <a:lnTo>
                      <a:pt x="6178" y="156"/>
                    </a:lnTo>
                    <a:lnTo>
                      <a:pt x="6377" y="219"/>
                    </a:lnTo>
                    <a:lnTo>
                      <a:pt x="6477" y="251"/>
                    </a:lnTo>
                    <a:lnTo>
                      <a:pt x="6574" y="287"/>
                    </a:lnTo>
                    <a:lnTo>
                      <a:pt x="6668" y="323"/>
                    </a:lnTo>
                    <a:lnTo>
                      <a:pt x="6765" y="362"/>
                    </a:lnTo>
                    <a:lnTo>
                      <a:pt x="6858" y="403"/>
                    </a:lnTo>
                    <a:lnTo>
                      <a:pt x="6950" y="444"/>
                    </a:lnTo>
                    <a:lnTo>
                      <a:pt x="7041" y="484"/>
                    </a:lnTo>
                    <a:lnTo>
                      <a:pt x="7132" y="531"/>
                    </a:lnTo>
                    <a:lnTo>
                      <a:pt x="7222" y="577"/>
                    </a:lnTo>
                    <a:lnTo>
                      <a:pt x="7310" y="626"/>
                    </a:lnTo>
                    <a:lnTo>
                      <a:pt x="7396" y="676"/>
                    </a:lnTo>
                    <a:lnTo>
                      <a:pt x="7482" y="730"/>
                    </a:lnTo>
                    <a:lnTo>
                      <a:pt x="7565" y="785"/>
                    </a:lnTo>
                    <a:lnTo>
                      <a:pt x="7648" y="843"/>
                    </a:lnTo>
                    <a:lnTo>
                      <a:pt x="7727" y="902"/>
                    </a:lnTo>
                    <a:lnTo>
                      <a:pt x="7805" y="965"/>
                    </a:lnTo>
                    <a:lnTo>
                      <a:pt x="7882" y="1028"/>
                    </a:lnTo>
                    <a:lnTo>
                      <a:pt x="7960" y="1097"/>
                    </a:lnTo>
                    <a:lnTo>
                      <a:pt x="8032" y="1165"/>
                    </a:lnTo>
                    <a:lnTo>
                      <a:pt x="8104" y="1239"/>
                    </a:lnTo>
                    <a:lnTo>
                      <a:pt x="8173" y="1313"/>
                    </a:lnTo>
                    <a:lnTo>
                      <a:pt x="8242" y="1393"/>
                    </a:lnTo>
                    <a:lnTo>
                      <a:pt x="8308" y="1471"/>
                    </a:lnTo>
                    <a:lnTo>
                      <a:pt x="8372" y="1557"/>
                    </a:lnTo>
                    <a:lnTo>
                      <a:pt x="8436" y="1642"/>
                    </a:lnTo>
                    <a:lnTo>
                      <a:pt x="8494" y="1732"/>
                    </a:lnTo>
                    <a:lnTo>
                      <a:pt x="8553" y="1824"/>
                    </a:lnTo>
                    <a:lnTo>
                      <a:pt x="8608" y="1920"/>
                    </a:lnTo>
                    <a:lnTo>
                      <a:pt x="8663" y="2019"/>
                    </a:lnTo>
                    <a:lnTo>
                      <a:pt x="8713" y="2122"/>
                    </a:lnTo>
                    <a:lnTo>
                      <a:pt x="8751" y="2210"/>
                    </a:lnTo>
                    <a:lnTo>
                      <a:pt x="8787" y="2303"/>
                    </a:lnTo>
                    <a:lnTo>
                      <a:pt x="8818" y="2395"/>
                    </a:lnTo>
                    <a:lnTo>
                      <a:pt x="8846" y="2489"/>
                    </a:lnTo>
                    <a:lnTo>
                      <a:pt x="8867" y="2584"/>
                    </a:lnTo>
                    <a:lnTo>
                      <a:pt x="8889" y="2680"/>
                    </a:lnTo>
                    <a:lnTo>
                      <a:pt x="8906" y="2779"/>
                    </a:lnTo>
                    <a:lnTo>
                      <a:pt x="8923" y="2874"/>
                    </a:lnTo>
                    <a:lnTo>
                      <a:pt x="8953" y="3072"/>
                    </a:lnTo>
                    <a:lnTo>
                      <a:pt x="8986" y="3268"/>
                    </a:lnTo>
                    <a:lnTo>
                      <a:pt x="9003" y="3364"/>
                    </a:lnTo>
                    <a:lnTo>
                      <a:pt x="9022" y="3462"/>
                    </a:lnTo>
                    <a:lnTo>
                      <a:pt x="9042" y="3558"/>
                    </a:lnTo>
                    <a:lnTo>
                      <a:pt x="9067" y="3651"/>
                    </a:lnTo>
                    <a:lnTo>
                      <a:pt x="9094" y="3752"/>
                    </a:lnTo>
                    <a:lnTo>
                      <a:pt x="9127" y="3848"/>
                    </a:lnTo>
                    <a:lnTo>
                      <a:pt x="9163" y="3946"/>
                    </a:lnTo>
                    <a:lnTo>
                      <a:pt x="9200" y="4042"/>
                    </a:lnTo>
                    <a:lnTo>
                      <a:pt x="9238" y="4135"/>
                    </a:lnTo>
                    <a:lnTo>
                      <a:pt x="9279" y="4231"/>
                    </a:lnTo>
                    <a:lnTo>
                      <a:pt x="9363" y="4417"/>
                    </a:lnTo>
                    <a:lnTo>
                      <a:pt x="9448" y="4603"/>
                    </a:lnTo>
                    <a:lnTo>
                      <a:pt x="9534" y="4788"/>
                    </a:lnTo>
                    <a:lnTo>
                      <a:pt x="9576" y="4882"/>
                    </a:lnTo>
                    <a:lnTo>
                      <a:pt x="9615" y="4977"/>
                    </a:lnTo>
                    <a:lnTo>
                      <a:pt x="9651" y="5071"/>
                    </a:lnTo>
                    <a:lnTo>
                      <a:pt x="9686" y="5169"/>
                    </a:lnTo>
                    <a:lnTo>
                      <a:pt x="9717" y="5265"/>
                    </a:lnTo>
                    <a:lnTo>
                      <a:pt x="9744" y="5358"/>
                    </a:lnTo>
                    <a:lnTo>
                      <a:pt x="9767" y="5448"/>
                    </a:lnTo>
                    <a:lnTo>
                      <a:pt x="9786" y="5535"/>
                    </a:lnTo>
                    <a:lnTo>
                      <a:pt x="9800" y="5620"/>
                    </a:lnTo>
                    <a:lnTo>
                      <a:pt x="9808" y="5702"/>
                    </a:lnTo>
                    <a:lnTo>
                      <a:pt x="9817" y="5782"/>
                    </a:lnTo>
                    <a:lnTo>
                      <a:pt x="9817" y="5858"/>
                    </a:lnTo>
                    <a:lnTo>
                      <a:pt x="9813" y="5946"/>
                    </a:lnTo>
                    <a:lnTo>
                      <a:pt x="9808" y="6027"/>
                    </a:lnTo>
                    <a:lnTo>
                      <a:pt x="9794" y="6107"/>
                    </a:lnTo>
                    <a:lnTo>
                      <a:pt x="9777" y="6186"/>
                    </a:lnTo>
                    <a:lnTo>
                      <a:pt x="9755" y="6261"/>
                    </a:lnTo>
                    <a:lnTo>
                      <a:pt x="9731" y="6331"/>
                    </a:lnTo>
                    <a:lnTo>
                      <a:pt x="9700" y="6400"/>
                    </a:lnTo>
                    <a:lnTo>
                      <a:pt x="9664" y="6468"/>
                    </a:lnTo>
                    <a:lnTo>
                      <a:pt x="9625" y="6531"/>
                    </a:lnTo>
                    <a:lnTo>
                      <a:pt x="9584" y="6593"/>
                    </a:lnTo>
                    <a:lnTo>
                      <a:pt x="9539" y="6654"/>
                    </a:lnTo>
                    <a:lnTo>
                      <a:pt x="9489" y="6714"/>
                    </a:lnTo>
                    <a:lnTo>
                      <a:pt x="9437" y="6769"/>
                    </a:lnTo>
                    <a:lnTo>
                      <a:pt x="9382" y="6826"/>
                    </a:lnTo>
                    <a:lnTo>
                      <a:pt x="9324" y="6878"/>
                    </a:lnTo>
                    <a:lnTo>
                      <a:pt x="9263" y="6930"/>
                    </a:lnTo>
                    <a:lnTo>
                      <a:pt x="9200" y="6982"/>
                    </a:lnTo>
                    <a:lnTo>
                      <a:pt x="9136" y="7031"/>
                    </a:lnTo>
                    <a:lnTo>
                      <a:pt x="9067" y="7081"/>
                    </a:lnTo>
                    <a:lnTo>
                      <a:pt x="8998" y="7130"/>
                    </a:lnTo>
                    <a:lnTo>
                      <a:pt x="8851" y="7225"/>
                    </a:lnTo>
                    <a:lnTo>
                      <a:pt x="8699" y="7319"/>
                    </a:lnTo>
                    <a:lnTo>
                      <a:pt x="8541" y="7409"/>
                    </a:lnTo>
                    <a:lnTo>
                      <a:pt x="8377" y="7502"/>
                    </a:lnTo>
                    <a:lnTo>
                      <a:pt x="8215" y="7597"/>
                    </a:lnTo>
                    <a:lnTo>
                      <a:pt x="8048" y="7694"/>
                    </a:lnTo>
                    <a:lnTo>
                      <a:pt x="8054" y="7699"/>
                    </a:lnTo>
                    <a:close/>
                  </a:path>
                </a:pathLst>
              </a:custGeom>
              <a:solidFill>
                <a:srgbClr val="773F2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9" name="Freeform 321"/>
              <p:cNvSpPr>
                <a:spLocks/>
              </p:cNvSpPr>
              <p:nvPr/>
            </p:nvSpPr>
            <p:spPr bwMode="auto">
              <a:xfrm>
                <a:off x="2950" y="1616"/>
                <a:ext cx="963" cy="574"/>
              </a:xfrm>
              <a:custGeom>
                <a:avLst/>
                <a:gdLst/>
                <a:ahLst/>
                <a:cxnLst>
                  <a:cxn ang="0">
                    <a:pos x="3758" y="17"/>
                  </a:cxn>
                  <a:cxn ang="0">
                    <a:pos x="2787" y="158"/>
                  </a:cxn>
                  <a:cxn ang="0">
                    <a:pos x="2075" y="353"/>
                  </a:cxn>
                  <a:cxn ang="0">
                    <a:pos x="1497" y="627"/>
                  </a:cxn>
                  <a:cxn ang="0">
                    <a:pos x="1007" y="985"/>
                  </a:cxn>
                  <a:cxn ang="0">
                    <a:pos x="606" y="1423"/>
                  </a:cxn>
                  <a:cxn ang="0">
                    <a:pos x="299" y="1936"/>
                  </a:cxn>
                  <a:cxn ang="0">
                    <a:pos x="83" y="2514"/>
                  </a:cxn>
                  <a:cxn ang="0">
                    <a:pos x="23" y="2784"/>
                  </a:cxn>
                  <a:cxn ang="0">
                    <a:pos x="177" y="2224"/>
                  </a:cxn>
                  <a:cxn ang="0">
                    <a:pos x="202" y="2352"/>
                  </a:cxn>
                  <a:cxn ang="0">
                    <a:pos x="185" y="2705"/>
                  </a:cxn>
                  <a:cxn ang="0">
                    <a:pos x="233" y="3054"/>
                  </a:cxn>
                  <a:cxn ang="0">
                    <a:pos x="359" y="3380"/>
                  </a:cxn>
                  <a:cxn ang="0">
                    <a:pos x="587" y="3659"/>
                  </a:cxn>
                  <a:cxn ang="0">
                    <a:pos x="938" y="3877"/>
                  </a:cxn>
                  <a:cxn ang="0">
                    <a:pos x="1292" y="3976"/>
                  </a:cxn>
                  <a:cxn ang="0">
                    <a:pos x="1829" y="4012"/>
                  </a:cxn>
                  <a:cxn ang="0">
                    <a:pos x="2335" y="3933"/>
                  </a:cxn>
                  <a:cxn ang="0">
                    <a:pos x="2587" y="3831"/>
                  </a:cxn>
                  <a:cxn ang="0">
                    <a:pos x="2822" y="3681"/>
                  </a:cxn>
                  <a:cxn ang="0">
                    <a:pos x="3030" y="3468"/>
                  </a:cxn>
                  <a:cxn ang="0">
                    <a:pos x="3199" y="3187"/>
                  </a:cxn>
                  <a:cxn ang="0">
                    <a:pos x="3177" y="3501"/>
                  </a:cxn>
                  <a:cxn ang="0">
                    <a:pos x="3215" y="3749"/>
                  </a:cxn>
                  <a:cxn ang="0">
                    <a:pos x="3292" y="3891"/>
                  </a:cxn>
                  <a:cxn ang="0">
                    <a:pos x="3430" y="3960"/>
                  </a:cxn>
                  <a:cxn ang="0">
                    <a:pos x="3627" y="3930"/>
                  </a:cxn>
                  <a:cxn ang="0">
                    <a:pos x="4004" y="3700"/>
                  </a:cxn>
                  <a:cxn ang="0">
                    <a:pos x="4540" y="3200"/>
                  </a:cxn>
                  <a:cxn ang="0">
                    <a:pos x="4972" y="2825"/>
                  </a:cxn>
                  <a:cxn ang="0">
                    <a:pos x="5074" y="3057"/>
                  </a:cxn>
                  <a:cxn ang="0">
                    <a:pos x="5193" y="3192"/>
                  </a:cxn>
                  <a:cxn ang="0">
                    <a:pos x="5329" y="3260"/>
                  </a:cxn>
                  <a:cxn ang="0">
                    <a:pos x="5528" y="3262"/>
                  </a:cxn>
                  <a:cxn ang="0">
                    <a:pos x="5816" y="3137"/>
                  </a:cxn>
                  <a:cxn ang="0">
                    <a:pos x="6184" y="2825"/>
                  </a:cxn>
                  <a:cxn ang="0">
                    <a:pos x="6607" y="2423"/>
                  </a:cxn>
                  <a:cxn ang="0">
                    <a:pos x="7000" y="2418"/>
                  </a:cxn>
                  <a:cxn ang="0">
                    <a:pos x="7337" y="2341"/>
                  </a:cxn>
                  <a:cxn ang="0">
                    <a:pos x="7487" y="2251"/>
                  </a:cxn>
                  <a:cxn ang="0">
                    <a:pos x="7584" y="2115"/>
                  </a:cxn>
                  <a:cxn ang="0">
                    <a:pos x="7603" y="1926"/>
                  </a:cxn>
                  <a:cxn ang="0">
                    <a:pos x="7648" y="1941"/>
                  </a:cxn>
                  <a:cxn ang="0">
                    <a:pos x="7360" y="1493"/>
                  </a:cxn>
                  <a:cxn ang="0">
                    <a:pos x="7022" y="1116"/>
                  </a:cxn>
                  <a:cxn ang="0">
                    <a:pos x="6641" y="804"/>
                  </a:cxn>
                  <a:cxn ang="0">
                    <a:pos x="6220" y="547"/>
                  </a:cxn>
                  <a:cxn ang="0">
                    <a:pos x="5766" y="337"/>
                  </a:cxn>
                  <a:cxn ang="0">
                    <a:pos x="5191" y="139"/>
                  </a:cxn>
                  <a:cxn ang="0">
                    <a:pos x="4549" y="19"/>
                  </a:cxn>
                </a:cxnLst>
                <a:rect l="0" t="0" r="r" b="b"/>
                <a:pathLst>
                  <a:path w="7700" h="4012">
                    <a:moveTo>
                      <a:pt x="4153" y="0"/>
                    </a:moveTo>
                    <a:lnTo>
                      <a:pt x="4053" y="3"/>
                    </a:lnTo>
                    <a:lnTo>
                      <a:pt x="3954" y="5"/>
                    </a:lnTo>
                    <a:lnTo>
                      <a:pt x="3854" y="11"/>
                    </a:lnTo>
                    <a:lnTo>
                      <a:pt x="3758" y="17"/>
                    </a:lnTo>
                    <a:lnTo>
                      <a:pt x="3558" y="36"/>
                    </a:lnTo>
                    <a:lnTo>
                      <a:pt x="3361" y="58"/>
                    </a:lnTo>
                    <a:lnTo>
                      <a:pt x="3168" y="88"/>
                    </a:lnTo>
                    <a:lnTo>
                      <a:pt x="2975" y="121"/>
                    </a:lnTo>
                    <a:lnTo>
                      <a:pt x="2787" y="158"/>
                    </a:lnTo>
                    <a:lnTo>
                      <a:pt x="2598" y="199"/>
                    </a:lnTo>
                    <a:lnTo>
                      <a:pt x="2463" y="233"/>
                    </a:lnTo>
                    <a:lnTo>
                      <a:pt x="2330" y="268"/>
                    </a:lnTo>
                    <a:lnTo>
                      <a:pt x="2199" y="309"/>
                    </a:lnTo>
                    <a:lnTo>
                      <a:pt x="2075" y="353"/>
                    </a:lnTo>
                    <a:lnTo>
                      <a:pt x="1951" y="399"/>
                    </a:lnTo>
                    <a:lnTo>
                      <a:pt x="1832" y="451"/>
                    </a:lnTo>
                    <a:lnTo>
                      <a:pt x="1716" y="506"/>
                    </a:lnTo>
                    <a:lnTo>
                      <a:pt x="1604" y="564"/>
                    </a:lnTo>
                    <a:lnTo>
                      <a:pt x="1497" y="627"/>
                    </a:lnTo>
                    <a:lnTo>
                      <a:pt x="1392" y="692"/>
                    </a:lnTo>
                    <a:lnTo>
                      <a:pt x="1289" y="760"/>
                    </a:lnTo>
                    <a:lnTo>
                      <a:pt x="1192" y="831"/>
                    </a:lnTo>
                    <a:lnTo>
                      <a:pt x="1096" y="905"/>
                    </a:lnTo>
                    <a:lnTo>
                      <a:pt x="1007" y="985"/>
                    </a:lnTo>
                    <a:lnTo>
                      <a:pt x="918" y="1067"/>
                    </a:lnTo>
                    <a:lnTo>
                      <a:pt x="835" y="1152"/>
                    </a:lnTo>
                    <a:lnTo>
                      <a:pt x="756" y="1239"/>
                    </a:lnTo>
                    <a:lnTo>
                      <a:pt x="678" y="1329"/>
                    </a:lnTo>
                    <a:lnTo>
                      <a:pt x="606" y="1423"/>
                    </a:lnTo>
                    <a:lnTo>
                      <a:pt x="537" y="1520"/>
                    </a:lnTo>
                    <a:lnTo>
                      <a:pt x="470" y="1619"/>
                    </a:lnTo>
                    <a:lnTo>
                      <a:pt x="409" y="1723"/>
                    </a:lnTo>
                    <a:lnTo>
                      <a:pt x="352" y="1827"/>
                    </a:lnTo>
                    <a:lnTo>
                      <a:pt x="299" y="1936"/>
                    </a:lnTo>
                    <a:lnTo>
                      <a:pt x="247" y="2045"/>
                    </a:lnTo>
                    <a:lnTo>
                      <a:pt x="202" y="2158"/>
                    </a:lnTo>
                    <a:lnTo>
                      <a:pt x="158" y="2275"/>
                    </a:lnTo>
                    <a:lnTo>
                      <a:pt x="119" y="2393"/>
                    </a:lnTo>
                    <a:lnTo>
                      <a:pt x="83" y="2514"/>
                    </a:lnTo>
                    <a:lnTo>
                      <a:pt x="53" y="2640"/>
                    </a:lnTo>
                    <a:lnTo>
                      <a:pt x="25" y="2764"/>
                    </a:lnTo>
                    <a:lnTo>
                      <a:pt x="3" y="2894"/>
                    </a:lnTo>
                    <a:lnTo>
                      <a:pt x="0" y="2902"/>
                    </a:lnTo>
                    <a:lnTo>
                      <a:pt x="23" y="2784"/>
                    </a:lnTo>
                    <a:lnTo>
                      <a:pt x="47" y="2667"/>
                    </a:lnTo>
                    <a:lnTo>
                      <a:pt x="75" y="2554"/>
                    </a:lnTo>
                    <a:lnTo>
                      <a:pt x="106" y="2442"/>
                    </a:lnTo>
                    <a:lnTo>
                      <a:pt x="142" y="2333"/>
                    </a:lnTo>
                    <a:lnTo>
                      <a:pt x="177" y="2224"/>
                    </a:lnTo>
                    <a:lnTo>
                      <a:pt x="218" y="2120"/>
                    </a:lnTo>
                    <a:lnTo>
                      <a:pt x="263" y="2016"/>
                    </a:lnTo>
                    <a:lnTo>
                      <a:pt x="235" y="2147"/>
                    </a:lnTo>
                    <a:lnTo>
                      <a:pt x="213" y="2284"/>
                    </a:lnTo>
                    <a:lnTo>
                      <a:pt x="202" y="2352"/>
                    </a:lnTo>
                    <a:lnTo>
                      <a:pt x="197" y="2423"/>
                    </a:lnTo>
                    <a:lnTo>
                      <a:pt x="191" y="2495"/>
                    </a:lnTo>
                    <a:lnTo>
                      <a:pt x="185" y="2563"/>
                    </a:lnTo>
                    <a:lnTo>
                      <a:pt x="185" y="2633"/>
                    </a:lnTo>
                    <a:lnTo>
                      <a:pt x="185" y="2705"/>
                    </a:lnTo>
                    <a:lnTo>
                      <a:pt x="191" y="2776"/>
                    </a:lnTo>
                    <a:lnTo>
                      <a:pt x="197" y="2847"/>
                    </a:lnTo>
                    <a:lnTo>
                      <a:pt x="204" y="2916"/>
                    </a:lnTo>
                    <a:lnTo>
                      <a:pt x="216" y="2986"/>
                    </a:lnTo>
                    <a:lnTo>
                      <a:pt x="233" y="3054"/>
                    </a:lnTo>
                    <a:lnTo>
                      <a:pt x="249" y="3124"/>
                    </a:lnTo>
                    <a:lnTo>
                      <a:pt x="271" y="3189"/>
                    </a:lnTo>
                    <a:lnTo>
                      <a:pt x="296" y="3255"/>
                    </a:lnTo>
                    <a:lnTo>
                      <a:pt x="327" y="3318"/>
                    </a:lnTo>
                    <a:lnTo>
                      <a:pt x="359" y="3380"/>
                    </a:lnTo>
                    <a:lnTo>
                      <a:pt x="396" y="3441"/>
                    </a:lnTo>
                    <a:lnTo>
                      <a:pt x="437" y="3497"/>
                    </a:lnTo>
                    <a:lnTo>
                      <a:pt x="482" y="3555"/>
                    </a:lnTo>
                    <a:lnTo>
                      <a:pt x="532" y="3608"/>
                    </a:lnTo>
                    <a:lnTo>
                      <a:pt x="587" y="3659"/>
                    </a:lnTo>
                    <a:lnTo>
                      <a:pt x="647" y="3708"/>
                    </a:lnTo>
                    <a:lnTo>
                      <a:pt x="711" y="3755"/>
                    </a:lnTo>
                    <a:lnTo>
                      <a:pt x="780" y="3799"/>
                    </a:lnTo>
                    <a:lnTo>
                      <a:pt x="858" y="3840"/>
                    </a:lnTo>
                    <a:lnTo>
                      <a:pt x="938" y="3877"/>
                    </a:lnTo>
                    <a:lnTo>
                      <a:pt x="1023" y="3911"/>
                    </a:lnTo>
                    <a:lnTo>
                      <a:pt x="1115" y="3940"/>
                    </a:lnTo>
                    <a:lnTo>
                      <a:pt x="1163" y="3952"/>
                    </a:lnTo>
                    <a:lnTo>
                      <a:pt x="1218" y="3963"/>
                    </a:lnTo>
                    <a:lnTo>
                      <a:pt x="1292" y="3976"/>
                    </a:lnTo>
                    <a:lnTo>
                      <a:pt x="1383" y="3990"/>
                    </a:lnTo>
                    <a:lnTo>
                      <a:pt x="1489" y="4001"/>
                    </a:lnTo>
                    <a:lnTo>
                      <a:pt x="1608" y="4009"/>
                    </a:lnTo>
                    <a:lnTo>
                      <a:pt x="1735" y="4012"/>
                    </a:lnTo>
                    <a:lnTo>
                      <a:pt x="1829" y="4012"/>
                    </a:lnTo>
                    <a:lnTo>
                      <a:pt x="1926" y="4003"/>
                    </a:lnTo>
                    <a:lnTo>
                      <a:pt x="2028" y="3995"/>
                    </a:lnTo>
                    <a:lnTo>
                      <a:pt x="2128" y="3979"/>
                    </a:lnTo>
                    <a:lnTo>
                      <a:pt x="2233" y="3957"/>
                    </a:lnTo>
                    <a:lnTo>
                      <a:pt x="2335" y="3933"/>
                    </a:lnTo>
                    <a:lnTo>
                      <a:pt x="2385" y="3916"/>
                    </a:lnTo>
                    <a:lnTo>
                      <a:pt x="2437" y="3897"/>
                    </a:lnTo>
                    <a:lnTo>
                      <a:pt x="2487" y="3877"/>
                    </a:lnTo>
                    <a:lnTo>
                      <a:pt x="2537" y="3856"/>
                    </a:lnTo>
                    <a:lnTo>
                      <a:pt x="2587" y="3831"/>
                    </a:lnTo>
                    <a:lnTo>
                      <a:pt x="2634" y="3807"/>
                    </a:lnTo>
                    <a:lnTo>
                      <a:pt x="2684" y="3780"/>
                    </a:lnTo>
                    <a:lnTo>
                      <a:pt x="2730" y="3749"/>
                    </a:lnTo>
                    <a:lnTo>
                      <a:pt x="2778" y="3717"/>
                    </a:lnTo>
                    <a:lnTo>
                      <a:pt x="2822" y="3681"/>
                    </a:lnTo>
                    <a:lnTo>
                      <a:pt x="2866" y="3642"/>
                    </a:lnTo>
                    <a:lnTo>
                      <a:pt x="2911" y="3604"/>
                    </a:lnTo>
                    <a:lnTo>
                      <a:pt x="2952" y="3560"/>
                    </a:lnTo>
                    <a:lnTo>
                      <a:pt x="2991" y="3517"/>
                    </a:lnTo>
                    <a:lnTo>
                      <a:pt x="3030" y="3468"/>
                    </a:lnTo>
                    <a:lnTo>
                      <a:pt x="3068" y="3419"/>
                    </a:lnTo>
                    <a:lnTo>
                      <a:pt x="3101" y="3364"/>
                    </a:lnTo>
                    <a:lnTo>
                      <a:pt x="3137" y="3309"/>
                    </a:lnTo>
                    <a:lnTo>
                      <a:pt x="3168" y="3249"/>
                    </a:lnTo>
                    <a:lnTo>
                      <a:pt x="3199" y="3187"/>
                    </a:lnTo>
                    <a:lnTo>
                      <a:pt x="3192" y="3219"/>
                    </a:lnTo>
                    <a:lnTo>
                      <a:pt x="3185" y="3306"/>
                    </a:lnTo>
                    <a:lnTo>
                      <a:pt x="3179" y="3366"/>
                    </a:lnTo>
                    <a:lnTo>
                      <a:pt x="3177" y="3432"/>
                    </a:lnTo>
                    <a:lnTo>
                      <a:pt x="3177" y="3501"/>
                    </a:lnTo>
                    <a:lnTo>
                      <a:pt x="3182" y="3574"/>
                    </a:lnTo>
                    <a:lnTo>
                      <a:pt x="3190" y="3645"/>
                    </a:lnTo>
                    <a:lnTo>
                      <a:pt x="3196" y="3681"/>
                    </a:lnTo>
                    <a:lnTo>
                      <a:pt x="3204" y="3717"/>
                    </a:lnTo>
                    <a:lnTo>
                      <a:pt x="3215" y="3749"/>
                    </a:lnTo>
                    <a:lnTo>
                      <a:pt x="3226" y="3782"/>
                    </a:lnTo>
                    <a:lnTo>
                      <a:pt x="3240" y="3812"/>
                    </a:lnTo>
                    <a:lnTo>
                      <a:pt x="3256" y="3843"/>
                    </a:lnTo>
                    <a:lnTo>
                      <a:pt x="3273" y="3867"/>
                    </a:lnTo>
                    <a:lnTo>
                      <a:pt x="3292" y="3891"/>
                    </a:lnTo>
                    <a:lnTo>
                      <a:pt x="3315" y="3911"/>
                    </a:lnTo>
                    <a:lnTo>
                      <a:pt x="3339" y="3930"/>
                    </a:lnTo>
                    <a:lnTo>
                      <a:pt x="3367" y="3944"/>
                    </a:lnTo>
                    <a:lnTo>
                      <a:pt x="3398" y="3954"/>
                    </a:lnTo>
                    <a:lnTo>
                      <a:pt x="3430" y="3960"/>
                    </a:lnTo>
                    <a:lnTo>
                      <a:pt x="3467" y="3963"/>
                    </a:lnTo>
                    <a:lnTo>
                      <a:pt x="3489" y="3963"/>
                    </a:lnTo>
                    <a:lnTo>
                      <a:pt x="3514" y="3960"/>
                    </a:lnTo>
                    <a:lnTo>
                      <a:pt x="3570" y="3949"/>
                    </a:lnTo>
                    <a:lnTo>
                      <a:pt x="3627" y="3930"/>
                    </a:lnTo>
                    <a:lnTo>
                      <a:pt x="3691" y="3903"/>
                    </a:lnTo>
                    <a:lnTo>
                      <a:pt x="3760" y="3867"/>
                    </a:lnTo>
                    <a:lnTo>
                      <a:pt x="3835" y="3821"/>
                    </a:lnTo>
                    <a:lnTo>
                      <a:pt x="3915" y="3766"/>
                    </a:lnTo>
                    <a:lnTo>
                      <a:pt x="4004" y="3700"/>
                    </a:lnTo>
                    <a:lnTo>
                      <a:pt x="4098" y="3627"/>
                    </a:lnTo>
                    <a:lnTo>
                      <a:pt x="4197" y="3536"/>
                    </a:lnTo>
                    <a:lnTo>
                      <a:pt x="4305" y="3438"/>
                    </a:lnTo>
                    <a:lnTo>
                      <a:pt x="4418" y="3325"/>
                    </a:lnTo>
                    <a:lnTo>
                      <a:pt x="4540" y="3200"/>
                    </a:lnTo>
                    <a:lnTo>
                      <a:pt x="4670" y="3061"/>
                    </a:lnTo>
                    <a:lnTo>
                      <a:pt x="4806" y="2910"/>
                    </a:lnTo>
                    <a:lnTo>
                      <a:pt x="4949" y="2740"/>
                    </a:lnTo>
                    <a:lnTo>
                      <a:pt x="4956" y="2764"/>
                    </a:lnTo>
                    <a:lnTo>
                      <a:pt x="4972" y="2825"/>
                    </a:lnTo>
                    <a:lnTo>
                      <a:pt x="4983" y="2866"/>
                    </a:lnTo>
                    <a:lnTo>
                      <a:pt x="4999" y="2910"/>
                    </a:lnTo>
                    <a:lnTo>
                      <a:pt x="5022" y="2959"/>
                    </a:lnTo>
                    <a:lnTo>
                      <a:pt x="5046" y="3008"/>
                    </a:lnTo>
                    <a:lnTo>
                      <a:pt x="5074" y="3057"/>
                    </a:lnTo>
                    <a:lnTo>
                      <a:pt x="5108" y="3107"/>
                    </a:lnTo>
                    <a:lnTo>
                      <a:pt x="5127" y="3129"/>
                    </a:lnTo>
                    <a:lnTo>
                      <a:pt x="5146" y="3151"/>
                    </a:lnTo>
                    <a:lnTo>
                      <a:pt x="5168" y="3173"/>
                    </a:lnTo>
                    <a:lnTo>
                      <a:pt x="5193" y="3192"/>
                    </a:lnTo>
                    <a:lnTo>
                      <a:pt x="5215" y="3208"/>
                    </a:lnTo>
                    <a:lnTo>
                      <a:pt x="5243" y="3224"/>
                    </a:lnTo>
                    <a:lnTo>
                      <a:pt x="5270" y="3238"/>
                    </a:lnTo>
                    <a:lnTo>
                      <a:pt x="5298" y="3252"/>
                    </a:lnTo>
                    <a:lnTo>
                      <a:pt x="5329" y="3260"/>
                    </a:lnTo>
                    <a:lnTo>
                      <a:pt x="5362" y="3268"/>
                    </a:lnTo>
                    <a:lnTo>
                      <a:pt x="5396" y="3274"/>
                    </a:lnTo>
                    <a:lnTo>
                      <a:pt x="5431" y="3274"/>
                    </a:lnTo>
                    <a:lnTo>
                      <a:pt x="5478" y="3271"/>
                    </a:lnTo>
                    <a:lnTo>
                      <a:pt x="5528" y="3262"/>
                    </a:lnTo>
                    <a:lnTo>
                      <a:pt x="5578" y="3252"/>
                    </a:lnTo>
                    <a:lnTo>
                      <a:pt x="5634" y="3233"/>
                    </a:lnTo>
                    <a:lnTo>
                      <a:pt x="5691" y="3208"/>
                    </a:lnTo>
                    <a:lnTo>
                      <a:pt x="5752" y="3175"/>
                    </a:lnTo>
                    <a:lnTo>
                      <a:pt x="5816" y="3137"/>
                    </a:lnTo>
                    <a:lnTo>
                      <a:pt x="5882" y="3090"/>
                    </a:lnTo>
                    <a:lnTo>
                      <a:pt x="5951" y="3039"/>
                    </a:lnTo>
                    <a:lnTo>
                      <a:pt x="6025" y="2976"/>
                    </a:lnTo>
                    <a:lnTo>
                      <a:pt x="6103" y="2904"/>
                    </a:lnTo>
                    <a:lnTo>
                      <a:pt x="6184" y="2825"/>
                    </a:lnTo>
                    <a:lnTo>
                      <a:pt x="6267" y="2737"/>
                    </a:lnTo>
                    <a:lnTo>
                      <a:pt x="6353" y="2642"/>
                    </a:lnTo>
                    <a:lnTo>
                      <a:pt x="6444" y="2532"/>
                    </a:lnTo>
                    <a:lnTo>
                      <a:pt x="6537" y="2415"/>
                    </a:lnTo>
                    <a:lnTo>
                      <a:pt x="6607" y="2423"/>
                    </a:lnTo>
                    <a:lnTo>
                      <a:pt x="6684" y="2425"/>
                    </a:lnTo>
                    <a:lnTo>
                      <a:pt x="6784" y="2428"/>
                    </a:lnTo>
                    <a:lnTo>
                      <a:pt x="6853" y="2425"/>
                    </a:lnTo>
                    <a:lnTo>
                      <a:pt x="6925" y="2423"/>
                    </a:lnTo>
                    <a:lnTo>
                      <a:pt x="7000" y="2418"/>
                    </a:lnTo>
                    <a:lnTo>
                      <a:pt x="7077" y="2410"/>
                    </a:lnTo>
                    <a:lnTo>
                      <a:pt x="7155" y="2396"/>
                    </a:lnTo>
                    <a:lnTo>
                      <a:pt x="7229" y="2377"/>
                    </a:lnTo>
                    <a:lnTo>
                      <a:pt x="7301" y="2355"/>
                    </a:lnTo>
                    <a:lnTo>
                      <a:pt x="7337" y="2341"/>
                    </a:lnTo>
                    <a:lnTo>
                      <a:pt x="7370" y="2325"/>
                    </a:lnTo>
                    <a:lnTo>
                      <a:pt x="7401" y="2309"/>
                    </a:lnTo>
                    <a:lnTo>
                      <a:pt x="7432" y="2292"/>
                    </a:lnTo>
                    <a:lnTo>
                      <a:pt x="7462" y="2270"/>
                    </a:lnTo>
                    <a:lnTo>
                      <a:pt x="7487" y="2251"/>
                    </a:lnTo>
                    <a:lnTo>
                      <a:pt x="7512" y="2226"/>
                    </a:lnTo>
                    <a:lnTo>
                      <a:pt x="7534" y="2202"/>
                    </a:lnTo>
                    <a:lnTo>
                      <a:pt x="7553" y="2174"/>
                    </a:lnTo>
                    <a:lnTo>
                      <a:pt x="7570" y="2144"/>
                    </a:lnTo>
                    <a:lnTo>
                      <a:pt x="7584" y="2115"/>
                    </a:lnTo>
                    <a:lnTo>
                      <a:pt x="7594" y="2081"/>
                    </a:lnTo>
                    <a:lnTo>
                      <a:pt x="7603" y="2045"/>
                    </a:lnTo>
                    <a:lnTo>
                      <a:pt x="7606" y="2007"/>
                    </a:lnTo>
                    <a:lnTo>
                      <a:pt x="7608" y="1966"/>
                    </a:lnTo>
                    <a:lnTo>
                      <a:pt x="7603" y="1926"/>
                    </a:lnTo>
                    <a:lnTo>
                      <a:pt x="7598" y="1878"/>
                    </a:lnTo>
                    <a:lnTo>
                      <a:pt x="7586" y="1832"/>
                    </a:lnTo>
                    <a:lnTo>
                      <a:pt x="7644" y="1934"/>
                    </a:lnTo>
                    <a:lnTo>
                      <a:pt x="7700" y="2040"/>
                    </a:lnTo>
                    <a:lnTo>
                      <a:pt x="7648" y="1941"/>
                    </a:lnTo>
                    <a:lnTo>
                      <a:pt x="7594" y="1846"/>
                    </a:lnTo>
                    <a:lnTo>
                      <a:pt x="7539" y="1753"/>
                    </a:lnTo>
                    <a:lnTo>
                      <a:pt x="7481" y="1663"/>
                    </a:lnTo>
                    <a:lnTo>
                      <a:pt x="7423" y="1578"/>
                    </a:lnTo>
                    <a:lnTo>
                      <a:pt x="7360" y="1493"/>
                    </a:lnTo>
                    <a:lnTo>
                      <a:pt x="7296" y="1411"/>
                    </a:lnTo>
                    <a:lnTo>
                      <a:pt x="7229" y="1334"/>
                    </a:lnTo>
                    <a:lnTo>
                      <a:pt x="7163" y="1258"/>
                    </a:lnTo>
                    <a:lnTo>
                      <a:pt x="7094" y="1187"/>
                    </a:lnTo>
                    <a:lnTo>
                      <a:pt x="7022" y="1116"/>
                    </a:lnTo>
                    <a:lnTo>
                      <a:pt x="6950" y="1050"/>
                    </a:lnTo>
                    <a:lnTo>
                      <a:pt x="6875" y="985"/>
                    </a:lnTo>
                    <a:lnTo>
                      <a:pt x="6798" y="922"/>
                    </a:lnTo>
                    <a:lnTo>
                      <a:pt x="6720" y="862"/>
                    </a:lnTo>
                    <a:lnTo>
                      <a:pt x="6641" y="804"/>
                    </a:lnTo>
                    <a:lnTo>
                      <a:pt x="6558" y="746"/>
                    </a:lnTo>
                    <a:lnTo>
                      <a:pt x="6477" y="695"/>
                    </a:lnTo>
                    <a:lnTo>
                      <a:pt x="6391" y="642"/>
                    </a:lnTo>
                    <a:lnTo>
                      <a:pt x="6306" y="593"/>
                    </a:lnTo>
                    <a:lnTo>
                      <a:pt x="6220" y="547"/>
                    </a:lnTo>
                    <a:lnTo>
                      <a:pt x="6131" y="501"/>
                    </a:lnTo>
                    <a:lnTo>
                      <a:pt x="6042" y="457"/>
                    </a:lnTo>
                    <a:lnTo>
                      <a:pt x="5951" y="416"/>
                    </a:lnTo>
                    <a:lnTo>
                      <a:pt x="5860" y="375"/>
                    </a:lnTo>
                    <a:lnTo>
                      <a:pt x="5766" y="337"/>
                    </a:lnTo>
                    <a:lnTo>
                      <a:pt x="5672" y="301"/>
                    </a:lnTo>
                    <a:lnTo>
                      <a:pt x="5578" y="265"/>
                    </a:lnTo>
                    <a:lnTo>
                      <a:pt x="5481" y="233"/>
                    </a:lnTo>
                    <a:lnTo>
                      <a:pt x="5384" y="199"/>
                    </a:lnTo>
                    <a:lnTo>
                      <a:pt x="5191" y="139"/>
                    </a:lnTo>
                    <a:lnTo>
                      <a:pt x="5063" y="104"/>
                    </a:lnTo>
                    <a:lnTo>
                      <a:pt x="4936" y="76"/>
                    </a:lnTo>
                    <a:lnTo>
                      <a:pt x="4808" y="52"/>
                    </a:lnTo>
                    <a:lnTo>
                      <a:pt x="4679" y="32"/>
                    </a:lnTo>
                    <a:lnTo>
                      <a:pt x="4549" y="19"/>
                    </a:lnTo>
                    <a:lnTo>
                      <a:pt x="4416" y="8"/>
                    </a:lnTo>
                    <a:lnTo>
                      <a:pt x="4286" y="3"/>
                    </a:lnTo>
                    <a:lnTo>
                      <a:pt x="4153" y="0"/>
                    </a:lnTo>
                    <a:close/>
                  </a:path>
                </a:pathLst>
              </a:custGeom>
              <a:solidFill>
                <a:srgbClr val="453C3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0" name="Freeform 322"/>
              <p:cNvSpPr>
                <a:spLocks noEditPoints="1"/>
              </p:cNvSpPr>
              <p:nvPr/>
            </p:nvSpPr>
            <p:spPr bwMode="auto">
              <a:xfrm>
                <a:off x="2944" y="2030"/>
                <a:ext cx="7" cy="64"/>
              </a:xfrm>
              <a:custGeom>
                <a:avLst/>
                <a:gdLst/>
                <a:ahLst/>
                <a:cxnLst>
                  <a:cxn ang="0">
                    <a:pos x="0" y="429"/>
                  </a:cxn>
                  <a:cxn ang="0">
                    <a:pos x="0" y="451"/>
                  </a:cxn>
                  <a:cxn ang="0">
                    <a:pos x="0" y="429"/>
                  </a:cxn>
                  <a:cxn ang="0">
                    <a:pos x="3" y="410"/>
                  </a:cxn>
                  <a:cxn ang="0">
                    <a:pos x="0" y="418"/>
                  </a:cxn>
                  <a:cxn ang="0">
                    <a:pos x="3" y="410"/>
                  </a:cxn>
                  <a:cxn ang="0">
                    <a:pos x="3" y="390"/>
                  </a:cxn>
                  <a:cxn ang="0">
                    <a:pos x="3" y="395"/>
                  </a:cxn>
                  <a:cxn ang="0">
                    <a:pos x="3" y="390"/>
                  </a:cxn>
                  <a:cxn ang="0">
                    <a:pos x="6" y="368"/>
                  </a:cxn>
                  <a:cxn ang="0">
                    <a:pos x="3" y="377"/>
                  </a:cxn>
                  <a:cxn ang="0">
                    <a:pos x="6" y="368"/>
                  </a:cxn>
                  <a:cxn ang="0">
                    <a:pos x="8" y="336"/>
                  </a:cxn>
                  <a:cxn ang="0">
                    <a:pos x="6" y="355"/>
                  </a:cxn>
                  <a:cxn ang="0">
                    <a:pos x="8" y="336"/>
                  </a:cxn>
                  <a:cxn ang="0">
                    <a:pos x="8" y="314"/>
                  </a:cxn>
                  <a:cxn ang="0">
                    <a:pos x="8" y="336"/>
                  </a:cxn>
                  <a:cxn ang="0">
                    <a:pos x="8" y="314"/>
                  </a:cxn>
                  <a:cxn ang="0">
                    <a:pos x="50" y="0"/>
                  </a:cxn>
                  <a:cxn ang="0">
                    <a:pos x="28" y="155"/>
                  </a:cxn>
                  <a:cxn ang="0">
                    <a:pos x="8" y="314"/>
                  </a:cxn>
                  <a:cxn ang="0">
                    <a:pos x="25" y="158"/>
                  </a:cxn>
                  <a:cxn ang="0">
                    <a:pos x="47" y="8"/>
                  </a:cxn>
                  <a:cxn ang="0">
                    <a:pos x="50" y="0"/>
                  </a:cxn>
                </a:cxnLst>
                <a:rect l="0" t="0" r="r" b="b"/>
                <a:pathLst>
                  <a:path w="50" h="451">
                    <a:moveTo>
                      <a:pt x="0" y="429"/>
                    </a:moveTo>
                    <a:lnTo>
                      <a:pt x="0" y="451"/>
                    </a:lnTo>
                    <a:lnTo>
                      <a:pt x="0" y="429"/>
                    </a:lnTo>
                    <a:close/>
                    <a:moveTo>
                      <a:pt x="3" y="410"/>
                    </a:moveTo>
                    <a:lnTo>
                      <a:pt x="0" y="418"/>
                    </a:lnTo>
                    <a:lnTo>
                      <a:pt x="3" y="410"/>
                    </a:lnTo>
                    <a:close/>
                    <a:moveTo>
                      <a:pt x="3" y="390"/>
                    </a:moveTo>
                    <a:lnTo>
                      <a:pt x="3" y="395"/>
                    </a:lnTo>
                    <a:lnTo>
                      <a:pt x="3" y="390"/>
                    </a:lnTo>
                    <a:close/>
                    <a:moveTo>
                      <a:pt x="6" y="368"/>
                    </a:moveTo>
                    <a:lnTo>
                      <a:pt x="3" y="377"/>
                    </a:lnTo>
                    <a:lnTo>
                      <a:pt x="6" y="368"/>
                    </a:lnTo>
                    <a:close/>
                    <a:moveTo>
                      <a:pt x="8" y="336"/>
                    </a:moveTo>
                    <a:lnTo>
                      <a:pt x="6" y="355"/>
                    </a:lnTo>
                    <a:lnTo>
                      <a:pt x="8" y="336"/>
                    </a:lnTo>
                    <a:close/>
                    <a:moveTo>
                      <a:pt x="8" y="314"/>
                    </a:moveTo>
                    <a:lnTo>
                      <a:pt x="8" y="336"/>
                    </a:lnTo>
                    <a:lnTo>
                      <a:pt x="8" y="314"/>
                    </a:lnTo>
                    <a:close/>
                    <a:moveTo>
                      <a:pt x="50" y="0"/>
                    </a:moveTo>
                    <a:lnTo>
                      <a:pt x="28" y="155"/>
                    </a:lnTo>
                    <a:lnTo>
                      <a:pt x="8" y="314"/>
                    </a:lnTo>
                    <a:lnTo>
                      <a:pt x="25" y="158"/>
                    </a:lnTo>
                    <a:lnTo>
                      <a:pt x="47" y="8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221E1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1" name="Freeform 323"/>
              <p:cNvSpPr>
                <a:spLocks/>
              </p:cNvSpPr>
              <p:nvPr/>
            </p:nvSpPr>
            <p:spPr bwMode="auto">
              <a:xfrm>
                <a:off x="3913" y="1908"/>
                <a:ext cx="138" cy="524"/>
              </a:xfrm>
              <a:custGeom>
                <a:avLst/>
                <a:gdLst/>
                <a:ahLst/>
                <a:cxnLst>
                  <a:cxn ang="0">
                    <a:pos x="8" y="22"/>
                  </a:cxn>
                  <a:cxn ang="0">
                    <a:pos x="82" y="197"/>
                  </a:cxn>
                  <a:cxn ang="0">
                    <a:pos x="141" y="380"/>
                  </a:cxn>
                  <a:cxn ang="0">
                    <a:pos x="185" y="569"/>
                  </a:cxn>
                  <a:cxn ang="0">
                    <a:pos x="218" y="758"/>
                  </a:cxn>
                  <a:cxn ang="0">
                    <a:pos x="282" y="1140"/>
                  </a:cxn>
                  <a:cxn ang="0">
                    <a:pos x="318" y="1329"/>
                  </a:cxn>
                  <a:cxn ang="0">
                    <a:pos x="362" y="1515"/>
                  </a:cxn>
                  <a:cxn ang="0">
                    <a:pos x="420" y="1706"/>
                  </a:cxn>
                  <a:cxn ang="0">
                    <a:pos x="492" y="1895"/>
                  </a:cxn>
                  <a:cxn ang="0">
                    <a:pos x="572" y="2079"/>
                  </a:cxn>
                  <a:cxn ang="0">
                    <a:pos x="741" y="2439"/>
                  </a:cxn>
                  <a:cxn ang="0">
                    <a:pos x="865" y="2713"/>
                  </a:cxn>
                  <a:cxn ang="0">
                    <a:pos x="943" y="2899"/>
                  </a:cxn>
                  <a:cxn ang="0">
                    <a:pos x="1010" y="3088"/>
                  </a:cxn>
                  <a:cxn ang="0">
                    <a:pos x="1057" y="3269"/>
                  </a:cxn>
                  <a:cxn ang="0">
                    <a:pos x="1089" y="3436"/>
                  </a:cxn>
                  <a:cxn ang="0">
                    <a:pos x="1106" y="3594"/>
                  </a:cxn>
                  <a:cxn ang="0">
                    <a:pos x="1106" y="3594"/>
                  </a:cxn>
                  <a:cxn ang="0">
                    <a:pos x="1089" y="3436"/>
                  </a:cxn>
                  <a:cxn ang="0">
                    <a:pos x="1057" y="3269"/>
                  </a:cxn>
                  <a:cxn ang="0">
                    <a:pos x="1010" y="3088"/>
                  </a:cxn>
                  <a:cxn ang="0">
                    <a:pos x="943" y="2899"/>
                  </a:cxn>
                  <a:cxn ang="0">
                    <a:pos x="865" y="2713"/>
                  </a:cxn>
                  <a:cxn ang="0">
                    <a:pos x="741" y="2439"/>
                  </a:cxn>
                  <a:cxn ang="0">
                    <a:pos x="572" y="2079"/>
                  </a:cxn>
                  <a:cxn ang="0">
                    <a:pos x="492" y="1895"/>
                  </a:cxn>
                  <a:cxn ang="0">
                    <a:pos x="420" y="1706"/>
                  </a:cxn>
                  <a:cxn ang="0">
                    <a:pos x="362" y="1515"/>
                  </a:cxn>
                  <a:cxn ang="0">
                    <a:pos x="318" y="1329"/>
                  </a:cxn>
                  <a:cxn ang="0">
                    <a:pos x="282" y="1140"/>
                  </a:cxn>
                  <a:cxn ang="0">
                    <a:pos x="218" y="758"/>
                  </a:cxn>
                  <a:cxn ang="0">
                    <a:pos x="185" y="569"/>
                  </a:cxn>
                  <a:cxn ang="0">
                    <a:pos x="141" y="380"/>
                  </a:cxn>
                  <a:cxn ang="0">
                    <a:pos x="82" y="197"/>
                  </a:cxn>
                  <a:cxn ang="0">
                    <a:pos x="8" y="22"/>
                  </a:cxn>
                </a:cxnLst>
                <a:rect l="0" t="0" r="r" b="b"/>
                <a:pathLst>
                  <a:path w="1106" h="3668">
                    <a:moveTo>
                      <a:pt x="0" y="0"/>
                    </a:moveTo>
                    <a:lnTo>
                      <a:pt x="8" y="22"/>
                    </a:lnTo>
                    <a:lnTo>
                      <a:pt x="50" y="109"/>
                    </a:lnTo>
                    <a:lnTo>
                      <a:pt x="82" y="197"/>
                    </a:lnTo>
                    <a:lnTo>
                      <a:pt x="113" y="288"/>
                    </a:lnTo>
                    <a:lnTo>
                      <a:pt x="141" y="380"/>
                    </a:lnTo>
                    <a:lnTo>
                      <a:pt x="163" y="474"/>
                    </a:lnTo>
                    <a:lnTo>
                      <a:pt x="185" y="569"/>
                    </a:lnTo>
                    <a:lnTo>
                      <a:pt x="201" y="663"/>
                    </a:lnTo>
                    <a:lnTo>
                      <a:pt x="218" y="758"/>
                    </a:lnTo>
                    <a:lnTo>
                      <a:pt x="249" y="949"/>
                    </a:lnTo>
                    <a:lnTo>
                      <a:pt x="282" y="1140"/>
                    </a:lnTo>
                    <a:lnTo>
                      <a:pt x="299" y="1236"/>
                    </a:lnTo>
                    <a:lnTo>
                      <a:pt x="318" y="1329"/>
                    </a:lnTo>
                    <a:lnTo>
                      <a:pt x="337" y="1423"/>
                    </a:lnTo>
                    <a:lnTo>
                      <a:pt x="362" y="1515"/>
                    </a:lnTo>
                    <a:lnTo>
                      <a:pt x="389" y="1611"/>
                    </a:lnTo>
                    <a:lnTo>
                      <a:pt x="420" y="1706"/>
                    </a:lnTo>
                    <a:lnTo>
                      <a:pt x="456" y="1803"/>
                    </a:lnTo>
                    <a:lnTo>
                      <a:pt x="492" y="1895"/>
                    </a:lnTo>
                    <a:lnTo>
                      <a:pt x="531" y="1986"/>
                    </a:lnTo>
                    <a:lnTo>
                      <a:pt x="572" y="2079"/>
                    </a:lnTo>
                    <a:lnTo>
                      <a:pt x="655" y="2260"/>
                    </a:lnTo>
                    <a:lnTo>
                      <a:pt x="741" y="2439"/>
                    </a:lnTo>
                    <a:lnTo>
                      <a:pt x="824" y="2623"/>
                    </a:lnTo>
                    <a:lnTo>
                      <a:pt x="865" y="2713"/>
                    </a:lnTo>
                    <a:lnTo>
                      <a:pt x="905" y="2807"/>
                    </a:lnTo>
                    <a:lnTo>
                      <a:pt x="943" y="2899"/>
                    </a:lnTo>
                    <a:lnTo>
                      <a:pt x="977" y="2995"/>
                    </a:lnTo>
                    <a:lnTo>
                      <a:pt x="1010" y="3088"/>
                    </a:lnTo>
                    <a:lnTo>
                      <a:pt x="1034" y="3180"/>
                    </a:lnTo>
                    <a:lnTo>
                      <a:pt x="1057" y="3269"/>
                    </a:lnTo>
                    <a:lnTo>
                      <a:pt x="1076" y="3353"/>
                    </a:lnTo>
                    <a:lnTo>
                      <a:pt x="1089" y="3436"/>
                    </a:lnTo>
                    <a:lnTo>
                      <a:pt x="1101" y="3514"/>
                    </a:lnTo>
                    <a:lnTo>
                      <a:pt x="1106" y="3594"/>
                    </a:lnTo>
                    <a:lnTo>
                      <a:pt x="1106" y="3668"/>
                    </a:lnTo>
                    <a:lnTo>
                      <a:pt x="1106" y="3594"/>
                    </a:lnTo>
                    <a:lnTo>
                      <a:pt x="1101" y="3514"/>
                    </a:lnTo>
                    <a:lnTo>
                      <a:pt x="1089" y="3436"/>
                    </a:lnTo>
                    <a:lnTo>
                      <a:pt x="1076" y="3353"/>
                    </a:lnTo>
                    <a:lnTo>
                      <a:pt x="1057" y="3269"/>
                    </a:lnTo>
                    <a:lnTo>
                      <a:pt x="1034" y="3180"/>
                    </a:lnTo>
                    <a:lnTo>
                      <a:pt x="1010" y="3088"/>
                    </a:lnTo>
                    <a:lnTo>
                      <a:pt x="977" y="2995"/>
                    </a:lnTo>
                    <a:lnTo>
                      <a:pt x="943" y="2899"/>
                    </a:lnTo>
                    <a:lnTo>
                      <a:pt x="905" y="2807"/>
                    </a:lnTo>
                    <a:lnTo>
                      <a:pt x="865" y="2713"/>
                    </a:lnTo>
                    <a:lnTo>
                      <a:pt x="824" y="2623"/>
                    </a:lnTo>
                    <a:lnTo>
                      <a:pt x="741" y="2439"/>
                    </a:lnTo>
                    <a:lnTo>
                      <a:pt x="655" y="2260"/>
                    </a:lnTo>
                    <a:lnTo>
                      <a:pt x="572" y="2079"/>
                    </a:lnTo>
                    <a:lnTo>
                      <a:pt x="531" y="1986"/>
                    </a:lnTo>
                    <a:lnTo>
                      <a:pt x="492" y="1895"/>
                    </a:lnTo>
                    <a:lnTo>
                      <a:pt x="456" y="1803"/>
                    </a:lnTo>
                    <a:lnTo>
                      <a:pt x="420" y="1706"/>
                    </a:lnTo>
                    <a:lnTo>
                      <a:pt x="389" y="1611"/>
                    </a:lnTo>
                    <a:lnTo>
                      <a:pt x="362" y="1515"/>
                    </a:lnTo>
                    <a:lnTo>
                      <a:pt x="337" y="1423"/>
                    </a:lnTo>
                    <a:lnTo>
                      <a:pt x="318" y="1329"/>
                    </a:lnTo>
                    <a:lnTo>
                      <a:pt x="299" y="1236"/>
                    </a:lnTo>
                    <a:lnTo>
                      <a:pt x="282" y="1140"/>
                    </a:lnTo>
                    <a:lnTo>
                      <a:pt x="249" y="949"/>
                    </a:lnTo>
                    <a:lnTo>
                      <a:pt x="218" y="758"/>
                    </a:lnTo>
                    <a:lnTo>
                      <a:pt x="201" y="663"/>
                    </a:lnTo>
                    <a:lnTo>
                      <a:pt x="185" y="569"/>
                    </a:lnTo>
                    <a:lnTo>
                      <a:pt x="163" y="474"/>
                    </a:lnTo>
                    <a:lnTo>
                      <a:pt x="141" y="380"/>
                    </a:lnTo>
                    <a:lnTo>
                      <a:pt x="113" y="288"/>
                    </a:lnTo>
                    <a:lnTo>
                      <a:pt x="82" y="197"/>
                    </a:lnTo>
                    <a:lnTo>
                      <a:pt x="50" y="109"/>
                    </a:lnTo>
                    <a:lnTo>
                      <a:pt x="8" y="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53C3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2" name="Freeform 324"/>
              <p:cNvSpPr>
                <a:spLocks noEditPoints="1"/>
              </p:cNvSpPr>
              <p:nvPr/>
            </p:nvSpPr>
            <p:spPr bwMode="auto">
              <a:xfrm>
                <a:off x="2944" y="2081"/>
                <a:ext cx="1" cy="10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0" y="74"/>
                  </a:cxn>
                  <a:cxn ang="0">
                    <a:pos x="0" y="63"/>
                  </a:cxn>
                  <a:cxn ang="0">
                    <a:pos x="3" y="40"/>
                  </a:cxn>
                  <a:cxn ang="0">
                    <a:pos x="3" y="55"/>
                  </a:cxn>
                  <a:cxn ang="0">
                    <a:pos x="3" y="40"/>
                  </a:cxn>
                  <a:cxn ang="0">
                    <a:pos x="3" y="22"/>
                  </a:cxn>
                  <a:cxn ang="0">
                    <a:pos x="3" y="35"/>
                  </a:cxn>
                  <a:cxn ang="0">
                    <a:pos x="3" y="22"/>
                  </a:cxn>
                  <a:cxn ang="0">
                    <a:pos x="6" y="0"/>
                  </a:cxn>
                  <a:cxn ang="0">
                    <a:pos x="6" y="13"/>
                  </a:cxn>
                  <a:cxn ang="0">
                    <a:pos x="6" y="0"/>
                  </a:cxn>
                </a:cxnLst>
                <a:rect l="0" t="0" r="r" b="b"/>
                <a:pathLst>
                  <a:path w="6" h="74">
                    <a:moveTo>
                      <a:pt x="0" y="63"/>
                    </a:moveTo>
                    <a:lnTo>
                      <a:pt x="0" y="74"/>
                    </a:lnTo>
                    <a:lnTo>
                      <a:pt x="0" y="63"/>
                    </a:lnTo>
                    <a:close/>
                    <a:moveTo>
                      <a:pt x="3" y="40"/>
                    </a:moveTo>
                    <a:lnTo>
                      <a:pt x="3" y="55"/>
                    </a:lnTo>
                    <a:lnTo>
                      <a:pt x="3" y="40"/>
                    </a:lnTo>
                    <a:close/>
                    <a:moveTo>
                      <a:pt x="3" y="22"/>
                    </a:moveTo>
                    <a:lnTo>
                      <a:pt x="3" y="35"/>
                    </a:lnTo>
                    <a:lnTo>
                      <a:pt x="3" y="22"/>
                    </a:lnTo>
                    <a:close/>
                    <a:moveTo>
                      <a:pt x="6" y="0"/>
                    </a:moveTo>
                    <a:lnTo>
                      <a:pt x="6" y="13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221E1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3" name="Freeform 325"/>
              <p:cNvSpPr>
                <a:spLocks/>
              </p:cNvSpPr>
              <p:nvPr/>
            </p:nvSpPr>
            <p:spPr bwMode="auto">
              <a:xfrm>
                <a:off x="2865" y="2624"/>
                <a:ext cx="71" cy="9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" y="57"/>
                  </a:cxn>
                  <a:cxn ang="0">
                    <a:pos x="61" y="114"/>
                  </a:cxn>
                  <a:cxn ang="0">
                    <a:pos x="92" y="172"/>
                  </a:cxn>
                  <a:cxn ang="0">
                    <a:pos x="128" y="226"/>
                  </a:cxn>
                  <a:cxn ang="0">
                    <a:pos x="163" y="281"/>
                  </a:cxn>
                  <a:cxn ang="0">
                    <a:pos x="205" y="333"/>
                  </a:cxn>
                  <a:cxn ang="0">
                    <a:pos x="247" y="385"/>
                  </a:cxn>
                  <a:cxn ang="0">
                    <a:pos x="290" y="434"/>
                  </a:cxn>
                  <a:cxn ang="0">
                    <a:pos x="354" y="499"/>
                  </a:cxn>
                  <a:cxn ang="0">
                    <a:pos x="423" y="566"/>
                  </a:cxn>
                  <a:cxn ang="0">
                    <a:pos x="495" y="625"/>
                  </a:cxn>
                  <a:cxn ang="0">
                    <a:pos x="570" y="683"/>
                  </a:cxn>
                  <a:cxn ang="0">
                    <a:pos x="492" y="623"/>
                  </a:cxn>
                  <a:cxn ang="0">
                    <a:pos x="421" y="560"/>
                  </a:cxn>
                  <a:cxn ang="0">
                    <a:pos x="349" y="494"/>
                  </a:cxn>
                  <a:cxn ang="0">
                    <a:pos x="282" y="424"/>
                  </a:cxn>
                  <a:cxn ang="0">
                    <a:pos x="240" y="374"/>
                  </a:cxn>
                  <a:cxn ang="0">
                    <a:pos x="199" y="325"/>
                  </a:cxn>
                  <a:cxn ang="0">
                    <a:pos x="161" y="273"/>
                  </a:cxn>
                  <a:cxn ang="0">
                    <a:pos x="125" y="221"/>
                  </a:cxn>
                  <a:cxn ang="0">
                    <a:pos x="92" y="167"/>
                  </a:cxn>
                  <a:cxn ang="0">
                    <a:pos x="58" y="112"/>
                  </a:cxn>
                  <a:cxn ang="0">
                    <a:pos x="28" y="57"/>
                  </a:cxn>
                  <a:cxn ang="0">
                    <a:pos x="0" y="0"/>
                  </a:cxn>
                </a:cxnLst>
                <a:rect l="0" t="0" r="r" b="b"/>
                <a:pathLst>
                  <a:path w="570" h="683">
                    <a:moveTo>
                      <a:pt x="0" y="0"/>
                    </a:moveTo>
                    <a:lnTo>
                      <a:pt x="28" y="57"/>
                    </a:lnTo>
                    <a:lnTo>
                      <a:pt x="61" y="114"/>
                    </a:lnTo>
                    <a:lnTo>
                      <a:pt x="92" y="172"/>
                    </a:lnTo>
                    <a:lnTo>
                      <a:pt x="128" y="226"/>
                    </a:lnTo>
                    <a:lnTo>
                      <a:pt x="163" y="281"/>
                    </a:lnTo>
                    <a:lnTo>
                      <a:pt x="205" y="333"/>
                    </a:lnTo>
                    <a:lnTo>
                      <a:pt x="247" y="385"/>
                    </a:lnTo>
                    <a:lnTo>
                      <a:pt x="290" y="434"/>
                    </a:lnTo>
                    <a:lnTo>
                      <a:pt x="354" y="499"/>
                    </a:lnTo>
                    <a:lnTo>
                      <a:pt x="423" y="566"/>
                    </a:lnTo>
                    <a:lnTo>
                      <a:pt x="495" y="625"/>
                    </a:lnTo>
                    <a:lnTo>
                      <a:pt x="570" y="683"/>
                    </a:lnTo>
                    <a:lnTo>
                      <a:pt x="492" y="623"/>
                    </a:lnTo>
                    <a:lnTo>
                      <a:pt x="421" y="560"/>
                    </a:lnTo>
                    <a:lnTo>
                      <a:pt x="349" y="494"/>
                    </a:lnTo>
                    <a:lnTo>
                      <a:pt x="282" y="424"/>
                    </a:lnTo>
                    <a:lnTo>
                      <a:pt x="240" y="374"/>
                    </a:lnTo>
                    <a:lnTo>
                      <a:pt x="199" y="325"/>
                    </a:lnTo>
                    <a:lnTo>
                      <a:pt x="161" y="273"/>
                    </a:lnTo>
                    <a:lnTo>
                      <a:pt x="125" y="221"/>
                    </a:lnTo>
                    <a:lnTo>
                      <a:pt x="92" y="167"/>
                    </a:lnTo>
                    <a:lnTo>
                      <a:pt x="58" y="112"/>
                    </a:lnTo>
                    <a:lnTo>
                      <a:pt x="28" y="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A1C1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4" name="Freeform 326"/>
              <p:cNvSpPr>
                <a:spLocks noEditPoints="1"/>
              </p:cNvSpPr>
              <p:nvPr/>
            </p:nvSpPr>
            <p:spPr bwMode="auto">
              <a:xfrm>
                <a:off x="2836" y="2501"/>
                <a:ext cx="217" cy="286"/>
              </a:xfrm>
              <a:custGeom>
                <a:avLst/>
                <a:gdLst/>
                <a:ahLst/>
                <a:cxnLst>
                  <a:cxn ang="0">
                    <a:pos x="1514" y="1922"/>
                  </a:cxn>
                  <a:cxn ang="0">
                    <a:pos x="1735" y="2002"/>
                  </a:cxn>
                  <a:cxn ang="0">
                    <a:pos x="1510" y="1922"/>
                  </a:cxn>
                  <a:cxn ang="0">
                    <a:pos x="14" y="110"/>
                  </a:cxn>
                  <a:cxn ang="0">
                    <a:pos x="53" y="330"/>
                  </a:cxn>
                  <a:cxn ang="0">
                    <a:pos x="108" y="550"/>
                  </a:cxn>
                  <a:cxn ang="0">
                    <a:pos x="183" y="760"/>
                  </a:cxn>
                  <a:cxn ang="0">
                    <a:pos x="255" y="919"/>
                  </a:cxn>
                  <a:cxn ang="0">
                    <a:pos x="319" y="1029"/>
                  </a:cxn>
                  <a:cxn ang="0">
                    <a:pos x="388" y="1135"/>
                  </a:cxn>
                  <a:cxn ang="0">
                    <a:pos x="467" y="1236"/>
                  </a:cxn>
                  <a:cxn ang="0">
                    <a:pos x="576" y="1356"/>
                  </a:cxn>
                  <a:cxn ang="0">
                    <a:pos x="719" y="1485"/>
                  </a:cxn>
                  <a:cxn ang="0">
                    <a:pos x="860" y="1589"/>
                  </a:cxn>
                  <a:cxn ang="0">
                    <a:pos x="988" y="1673"/>
                  </a:cxn>
                  <a:cxn ang="0">
                    <a:pos x="1124" y="1750"/>
                  </a:cxn>
                  <a:cxn ang="0">
                    <a:pos x="1262" y="1818"/>
                  </a:cxn>
                  <a:cxn ang="0">
                    <a:pos x="1331" y="1845"/>
                  </a:cxn>
                  <a:cxn ang="0">
                    <a:pos x="1107" y="1734"/>
                  </a:cxn>
                  <a:cxn ang="0">
                    <a:pos x="894" y="1603"/>
                  </a:cxn>
                  <a:cxn ang="0">
                    <a:pos x="791" y="1531"/>
                  </a:cxn>
                  <a:cxn ang="0">
                    <a:pos x="695" y="1452"/>
                  </a:cxn>
                  <a:cxn ang="0">
                    <a:pos x="603" y="1370"/>
                  </a:cxn>
                  <a:cxn ang="0">
                    <a:pos x="515" y="1279"/>
                  </a:cxn>
                  <a:cxn ang="0">
                    <a:pos x="405" y="1143"/>
                  </a:cxn>
                  <a:cxn ang="0">
                    <a:pos x="307" y="998"/>
                  </a:cxn>
                  <a:cxn ang="0">
                    <a:pos x="227" y="843"/>
                  </a:cxn>
                  <a:cxn ang="0">
                    <a:pos x="160" y="681"/>
                  </a:cxn>
                  <a:cxn ang="0">
                    <a:pos x="105" y="514"/>
                  </a:cxn>
                  <a:cxn ang="0">
                    <a:pos x="62" y="345"/>
                  </a:cxn>
                  <a:cxn ang="0">
                    <a:pos x="25" y="172"/>
                  </a:cxn>
                  <a:cxn ang="0">
                    <a:pos x="0" y="0"/>
                  </a:cxn>
                </a:cxnLst>
                <a:rect l="0" t="0" r="r" b="b"/>
                <a:pathLst>
                  <a:path w="1735" h="2002">
                    <a:moveTo>
                      <a:pt x="1510" y="1922"/>
                    </a:moveTo>
                    <a:lnTo>
                      <a:pt x="1514" y="1922"/>
                    </a:lnTo>
                    <a:lnTo>
                      <a:pt x="1624" y="1963"/>
                    </a:lnTo>
                    <a:lnTo>
                      <a:pt x="1735" y="2002"/>
                    </a:lnTo>
                    <a:lnTo>
                      <a:pt x="1624" y="1963"/>
                    </a:lnTo>
                    <a:lnTo>
                      <a:pt x="1510" y="1922"/>
                    </a:lnTo>
                    <a:close/>
                    <a:moveTo>
                      <a:pt x="0" y="0"/>
                    </a:moveTo>
                    <a:lnTo>
                      <a:pt x="14" y="110"/>
                    </a:lnTo>
                    <a:lnTo>
                      <a:pt x="31" y="221"/>
                    </a:lnTo>
                    <a:lnTo>
                      <a:pt x="53" y="330"/>
                    </a:lnTo>
                    <a:lnTo>
                      <a:pt x="77" y="441"/>
                    </a:lnTo>
                    <a:lnTo>
                      <a:pt x="108" y="550"/>
                    </a:lnTo>
                    <a:lnTo>
                      <a:pt x="141" y="656"/>
                    </a:lnTo>
                    <a:lnTo>
                      <a:pt x="183" y="760"/>
                    </a:lnTo>
                    <a:lnTo>
                      <a:pt x="227" y="862"/>
                    </a:lnTo>
                    <a:lnTo>
                      <a:pt x="255" y="919"/>
                    </a:lnTo>
                    <a:lnTo>
                      <a:pt x="285" y="974"/>
                    </a:lnTo>
                    <a:lnTo>
                      <a:pt x="319" y="1029"/>
                    </a:lnTo>
                    <a:lnTo>
                      <a:pt x="352" y="1083"/>
                    </a:lnTo>
                    <a:lnTo>
                      <a:pt x="388" y="1135"/>
                    </a:lnTo>
                    <a:lnTo>
                      <a:pt x="426" y="1187"/>
                    </a:lnTo>
                    <a:lnTo>
                      <a:pt x="467" y="1236"/>
                    </a:lnTo>
                    <a:lnTo>
                      <a:pt x="509" y="1286"/>
                    </a:lnTo>
                    <a:lnTo>
                      <a:pt x="576" y="1356"/>
                    </a:lnTo>
                    <a:lnTo>
                      <a:pt x="648" y="1422"/>
                    </a:lnTo>
                    <a:lnTo>
                      <a:pt x="719" y="1485"/>
                    </a:lnTo>
                    <a:lnTo>
                      <a:pt x="797" y="1545"/>
                    </a:lnTo>
                    <a:lnTo>
                      <a:pt x="860" y="1589"/>
                    </a:lnTo>
                    <a:lnTo>
                      <a:pt x="924" y="1632"/>
                    </a:lnTo>
                    <a:lnTo>
                      <a:pt x="988" y="1673"/>
                    </a:lnTo>
                    <a:lnTo>
                      <a:pt x="1055" y="1712"/>
                    </a:lnTo>
                    <a:lnTo>
                      <a:pt x="1124" y="1750"/>
                    </a:lnTo>
                    <a:lnTo>
                      <a:pt x="1193" y="1783"/>
                    </a:lnTo>
                    <a:lnTo>
                      <a:pt x="1262" y="1818"/>
                    </a:lnTo>
                    <a:lnTo>
                      <a:pt x="1331" y="1849"/>
                    </a:lnTo>
                    <a:lnTo>
                      <a:pt x="1331" y="1845"/>
                    </a:lnTo>
                    <a:lnTo>
                      <a:pt x="1217" y="1791"/>
                    </a:lnTo>
                    <a:lnTo>
                      <a:pt x="1107" y="1734"/>
                    </a:lnTo>
                    <a:lnTo>
                      <a:pt x="999" y="1671"/>
                    </a:lnTo>
                    <a:lnTo>
                      <a:pt x="894" y="1603"/>
                    </a:lnTo>
                    <a:lnTo>
                      <a:pt x="841" y="1567"/>
                    </a:lnTo>
                    <a:lnTo>
                      <a:pt x="791" y="1531"/>
                    </a:lnTo>
                    <a:lnTo>
                      <a:pt x="741" y="1493"/>
                    </a:lnTo>
                    <a:lnTo>
                      <a:pt x="695" y="1452"/>
                    </a:lnTo>
                    <a:lnTo>
                      <a:pt x="648" y="1411"/>
                    </a:lnTo>
                    <a:lnTo>
                      <a:pt x="603" y="1370"/>
                    </a:lnTo>
                    <a:lnTo>
                      <a:pt x="559" y="1327"/>
                    </a:lnTo>
                    <a:lnTo>
                      <a:pt x="515" y="1279"/>
                    </a:lnTo>
                    <a:lnTo>
                      <a:pt x="457" y="1214"/>
                    </a:lnTo>
                    <a:lnTo>
                      <a:pt x="405" y="1143"/>
                    </a:lnTo>
                    <a:lnTo>
                      <a:pt x="355" y="1072"/>
                    </a:lnTo>
                    <a:lnTo>
                      <a:pt x="307" y="998"/>
                    </a:lnTo>
                    <a:lnTo>
                      <a:pt x="265" y="921"/>
                    </a:lnTo>
                    <a:lnTo>
                      <a:pt x="227" y="843"/>
                    </a:lnTo>
                    <a:lnTo>
                      <a:pt x="191" y="763"/>
                    </a:lnTo>
                    <a:lnTo>
                      <a:pt x="160" y="681"/>
                    </a:lnTo>
                    <a:lnTo>
                      <a:pt x="131" y="599"/>
                    </a:lnTo>
                    <a:lnTo>
                      <a:pt x="105" y="514"/>
                    </a:lnTo>
                    <a:lnTo>
                      <a:pt x="81" y="429"/>
                    </a:lnTo>
                    <a:lnTo>
                      <a:pt x="62" y="345"/>
                    </a:lnTo>
                    <a:lnTo>
                      <a:pt x="41" y="260"/>
                    </a:lnTo>
                    <a:lnTo>
                      <a:pt x="25" y="172"/>
                    </a:lnTo>
                    <a:lnTo>
                      <a:pt x="12" y="8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5171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5" name="Freeform 327"/>
              <p:cNvSpPr>
                <a:spLocks/>
              </p:cNvSpPr>
              <p:nvPr/>
            </p:nvSpPr>
            <p:spPr bwMode="auto">
              <a:xfrm>
                <a:off x="2835" y="1878"/>
                <a:ext cx="1216" cy="940"/>
              </a:xfrm>
              <a:custGeom>
                <a:avLst/>
                <a:gdLst/>
                <a:ahLst/>
                <a:cxnLst>
                  <a:cxn ang="0">
                    <a:pos x="8430" y="394"/>
                  </a:cxn>
                  <a:cxn ang="0">
                    <a:pos x="7843" y="591"/>
                  </a:cxn>
                  <a:cxn ang="0">
                    <a:pos x="6869" y="1207"/>
                  </a:cxn>
                  <a:cxn ang="0">
                    <a:pos x="6247" y="1428"/>
                  </a:cxn>
                  <a:cxn ang="0">
                    <a:pos x="5940" y="1127"/>
                  </a:cxn>
                  <a:cxn ang="0">
                    <a:pos x="5016" y="1795"/>
                  </a:cxn>
                  <a:cxn ang="0">
                    <a:pos x="4316" y="2122"/>
                  </a:cxn>
                  <a:cxn ang="0">
                    <a:pos x="4108" y="1813"/>
                  </a:cxn>
                  <a:cxn ang="0">
                    <a:pos x="3948" y="1636"/>
                  </a:cxn>
                  <a:cxn ang="0">
                    <a:pos x="3405" y="2045"/>
                  </a:cxn>
                  <a:cxn ang="0">
                    <a:pos x="2301" y="2158"/>
                  </a:cxn>
                  <a:cxn ang="0">
                    <a:pos x="1450" y="1776"/>
                  </a:cxn>
                  <a:cxn ang="0">
                    <a:pos x="1115" y="1015"/>
                  </a:cxn>
                  <a:cxn ang="0">
                    <a:pos x="1095" y="392"/>
                  </a:cxn>
                  <a:cxn ang="0">
                    <a:pos x="860" y="1633"/>
                  </a:cxn>
                  <a:cxn ang="0">
                    <a:pos x="456" y="2700"/>
                  </a:cxn>
                  <a:cxn ang="0">
                    <a:pos x="10" y="3813"/>
                  </a:cxn>
                  <a:cxn ang="0">
                    <a:pos x="122" y="4852"/>
                  </a:cxn>
                  <a:cxn ang="0">
                    <a:pos x="661" y="5754"/>
                  </a:cxn>
                  <a:cxn ang="0">
                    <a:pos x="1057" y="5394"/>
                  </a:cxn>
                  <a:cxn ang="0">
                    <a:pos x="1095" y="5336"/>
                  </a:cxn>
                  <a:cxn ang="0">
                    <a:pos x="2127" y="6449"/>
                  </a:cxn>
                  <a:cxn ang="0">
                    <a:pos x="3953" y="6575"/>
                  </a:cxn>
                  <a:cxn ang="0">
                    <a:pos x="3071" y="6028"/>
                  </a:cxn>
                  <a:cxn ang="0">
                    <a:pos x="2753" y="5464"/>
                  </a:cxn>
                  <a:cxn ang="0">
                    <a:pos x="2431" y="5317"/>
                  </a:cxn>
                  <a:cxn ang="0">
                    <a:pos x="1831" y="5319"/>
                  </a:cxn>
                  <a:cxn ang="0">
                    <a:pos x="1422" y="4975"/>
                  </a:cxn>
                  <a:cxn ang="0">
                    <a:pos x="1253" y="4266"/>
                  </a:cxn>
                  <a:cxn ang="0">
                    <a:pos x="1479" y="3744"/>
                  </a:cxn>
                  <a:cxn ang="0">
                    <a:pos x="1991" y="3550"/>
                  </a:cxn>
                  <a:cxn ang="0">
                    <a:pos x="2453" y="3769"/>
                  </a:cxn>
                  <a:cxn ang="0">
                    <a:pos x="2753" y="4436"/>
                  </a:cxn>
                  <a:cxn ang="0">
                    <a:pos x="2941" y="4155"/>
                  </a:cxn>
                  <a:cxn ang="0">
                    <a:pos x="2869" y="3405"/>
                  </a:cxn>
                  <a:cxn ang="0">
                    <a:pos x="3051" y="2820"/>
                  </a:cxn>
                  <a:cxn ang="0">
                    <a:pos x="3629" y="2325"/>
                  </a:cxn>
                  <a:cxn ang="0">
                    <a:pos x="3837" y="1986"/>
                  </a:cxn>
                  <a:cxn ang="0">
                    <a:pos x="3804" y="2385"/>
                  </a:cxn>
                  <a:cxn ang="0">
                    <a:pos x="3514" y="2938"/>
                  </a:cxn>
                  <a:cxn ang="0">
                    <a:pos x="5010" y="2292"/>
                  </a:cxn>
                  <a:cxn ang="0">
                    <a:pos x="5633" y="1687"/>
                  </a:cxn>
                  <a:cxn ang="0">
                    <a:pos x="5776" y="1680"/>
                  </a:cxn>
                  <a:cxn ang="0">
                    <a:pos x="5588" y="2637"/>
                  </a:cxn>
                  <a:cxn ang="0">
                    <a:pos x="6847" y="1907"/>
                  </a:cxn>
                  <a:cxn ang="0">
                    <a:pos x="7423" y="1188"/>
                  </a:cxn>
                  <a:cxn ang="0">
                    <a:pos x="7636" y="1111"/>
                  </a:cxn>
                  <a:cxn ang="0">
                    <a:pos x="8247" y="2030"/>
                  </a:cxn>
                  <a:cxn ang="0">
                    <a:pos x="8557" y="2732"/>
                  </a:cxn>
                  <a:cxn ang="0">
                    <a:pos x="9083" y="2785"/>
                  </a:cxn>
                  <a:cxn ang="0">
                    <a:pos x="9426" y="3244"/>
                  </a:cxn>
                  <a:cxn ang="0">
                    <a:pos x="9442" y="3837"/>
                  </a:cxn>
                  <a:cxn ang="0">
                    <a:pos x="9138" y="4237"/>
                  </a:cxn>
                  <a:cxn ang="0">
                    <a:pos x="8878" y="4540"/>
                  </a:cxn>
                  <a:cxn ang="0">
                    <a:pos x="9080" y="5005"/>
                  </a:cxn>
                  <a:cxn ang="0">
                    <a:pos x="9672" y="4247"/>
                  </a:cxn>
                  <a:cxn ang="0">
                    <a:pos x="9694" y="3561"/>
                  </a:cxn>
                  <a:cxn ang="0">
                    <a:pos x="9149" y="2194"/>
                  </a:cxn>
                  <a:cxn ang="0">
                    <a:pos x="8819" y="871"/>
                  </a:cxn>
                </a:cxnLst>
                <a:rect l="0" t="0" r="r" b="b"/>
                <a:pathLst>
                  <a:path w="9724" h="6577">
                    <a:moveTo>
                      <a:pt x="8504" y="0"/>
                    </a:moveTo>
                    <a:lnTo>
                      <a:pt x="8516" y="46"/>
                    </a:lnTo>
                    <a:lnTo>
                      <a:pt x="8521" y="94"/>
                    </a:lnTo>
                    <a:lnTo>
                      <a:pt x="8526" y="134"/>
                    </a:lnTo>
                    <a:lnTo>
                      <a:pt x="8524" y="175"/>
                    </a:lnTo>
                    <a:lnTo>
                      <a:pt x="8521" y="213"/>
                    </a:lnTo>
                    <a:lnTo>
                      <a:pt x="8512" y="249"/>
                    </a:lnTo>
                    <a:lnTo>
                      <a:pt x="8502" y="283"/>
                    </a:lnTo>
                    <a:lnTo>
                      <a:pt x="8488" y="312"/>
                    </a:lnTo>
                    <a:lnTo>
                      <a:pt x="8471" y="342"/>
                    </a:lnTo>
                    <a:lnTo>
                      <a:pt x="8452" y="370"/>
                    </a:lnTo>
                    <a:lnTo>
                      <a:pt x="8430" y="394"/>
                    </a:lnTo>
                    <a:lnTo>
                      <a:pt x="8405" y="419"/>
                    </a:lnTo>
                    <a:lnTo>
                      <a:pt x="8380" y="438"/>
                    </a:lnTo>
                    <a:lnTo>
                      <a:pt x="8350" y="460"/>
                    </a:lnTo>
                    <a:lnTo>
                      <a:pt x="8319" y="477"/>
                    </a:lnTo>
                    <a:lnTo>
                      <a:pt x="8288" y="493"/>
                    </a:lnTo>
                    <a:lnTo>
                      <a:pt x="8255" y="509"/>
                    </a:lnTo>
                    <a:lnTo>
                      <a:pt x="8219" y="523"/>
                    </a:lnTo>
                    <a:lnTo>
                      <a:pt x="8147" y="545"/>
                    </a:lnTo>
                    <a:lnTo>
                      <a:pt x="8073" y="564"/>
                    </a:lnTo>
                    <a:lnTo>
                      <a:pt x="7995" y="578"/>
                    </a:lnTo>
                    <a:lnTo>
                      <a:pt x="7918" y="586"/>
                    </a:lnTo>
                    <a:lnTo>
                      <a:pt x="7843" y="591"/>
                    </a:lnTo>
                    <a:lnTo>
                      <a:pt x="7771" y="593"/>
                    </a:lnTo>
                    <a:lnTo>
                      <a:pt x="7702" y="596"/>
                    </a:lnTo>
                    <a:lnTo>
                      <a:pt x="7602" y="593"/>
                    </a:lnTo>
                    <a:lnTo>
                      <a:pt x="7525" y="591"/>
                    </a:lnTo>
                    <a:lnTo>
                      <a:pt x="7455" y="583"/>
                    </a:lnTo>
                    <a:lnTo>
                      <a:pt x="7362" y="700"/>
                    </a:lnTo>
                    <a:lnTo>
                      <a:pt x="7271" y="810"/>
                    </a:lnTo>
                    <a:lnTo>
                      <a:pt x="7185" y="905"/>
                    </a:lnTo>
                    <a:lnTo>
                      <a:pt x="7102" y="993"/>
                    </a:lnTo>
                    <a:lnTo>
                      <a:pt x="7021" y="1072"/>
                    </a:lnTo>
                    <a:lnTo>
                      <a:pt x="6943" y="1144"/>
                    </a:lnTo>
                    <a:lnTo>
                      <a:pt x="6869" y="1207"/>
                    </a:lnTo>
                    <a:lnTo>
                      <a:pt x="6800" y="1258"/>
                    </a:lnTo>
                    <a:lnTo>
                      <a:pt x="6734" y="1305"/>
                    </a:lnTo>
                    <a:lnTo>
                      <a:pt x="6670" y="1343"/>
                    </a:lnTo>
                    <a:lnTo>
                      <a:pt x="6609" y="1376"/>
                    </a:lnTo>
                    <a:lnTo>
                      <a:pt x="6552" y="1401"/>
                    </a:lnTo>
                    <a:lnTo>
                      <a:pt x="6496" y="1420"/>
                    </a:lnTo>
                    <a:lnTo>
                      <a:pt x="6446" y="1430"/>
                    </a:lnTo>
                    <a:lnTo>
                      <a:pt x="6396" y="1439"/>
                    </a:lnTo>
                    <a:lnTo>
                      <a:pt x="6349" y="1442"/>
                    </a:lnTo>
                    <a:lnTo>
                      <a:pt x="6314" y="1442"/>
                    </a:lnTo>
                    <a:lnTo>
                      <a:pt x="6280" y="1436"/>
                    </a:lnTo>
                    <a:lnTo>
                      <a:pt x="6247" y="1428"/>
                    </a:lnTo>
                    <a:lnTo>
                      <a:pt x="6216" y="1420"/>
                    </a:lnTo>
                    <a:lnTo>
                      <a:pt x="6188" y="1406"/>
                    </a:lnTo>
                    <a:lnTo>
                      <a:pt x="6161" y="1392"/>
                    </a:lnTo>
                    <a:lnTo>
                      <a:pt x="6133" y="1376"/>
                    </a:lnTo>
                    <a:lnTo>
                      <a:pt x="6111" y="1360"/>
                    </a:lnTo>
                    <a:lnTo>
                      <a:pt x="6086" y="1341"/>
                    </a:lnTo>
                    <a:lnTo>
                      <a:pt x="6064" y="1319"/>
                    </a:lnTo>
                    <a:lnTo>
                      <a:pt x="6045" y="1297"/>
                    </a:lnTo>
                    <a:lnTo>
                      <a:pt x="6026" y="1275"/>
                    </a:lnTo>
                    <a:lnTo>
                      <a:pt x="5992" y="1225"/>
                    </a:lnTo>
                    <a:lnTo>
                      <a:pt x="5964" y="1176"/>
                    </a:lnTo>
                    <a:lnTo>
                      <a:pt x="5940" y="1127"/>
                    </a:lnTo>
                    <a:lnTo>
                      <a:pt x="5917" y="1078"/>
                    </a:lnTo>
                    <a:lnTo>
                      <a:pt x="5901" y="1034"/>
                    </a:lnTo>
                    <a:lnTo>
                      <a:pt x="5890" y="993"/>
                    </a:lnTo>
                    <a:lnTo>
                      <a:pt x="5874" y="932"/>
                    </a:lnTo>
                    <a:lnTo>
                      <a:pt x="5867" y="908"/>
                    </a:lnTo>
                    <a:lnTo>
                      <a:pt x="5724" y="1078"/>
                    </a:lnTo>
                    <a:lnTo>
                      <a:pt x="5588" y="1229"/>
                    </a:lnTo>
                    <a:lnTo>
                      <a:pt x="5458" y="1368"/>
                    </a:lnTo>
                    <a:lnTo>
                      <a:pt x="5336" y="1493"/>
                    </a:lnTo>
                    <a:lnTo>
                      <a:pt x="5223" y="1606"/>
                    </a:lnTo>
                    <a:lnTo>
                      <a:pt x="5115" y="1704"/>
                    </a:lnTo>
                    <a:lnTo>
                      <a:pt x="5016" y="1795"/>
                    </a:lnTo>
                    <a:lnTo>
                      <a:pt x="4922" y="1868"/>
                    </a:lnTo>
                    <a:lnTo>
                      <a:pt x="4833" y="1934"/>
                    </a:lnTo>
                    <a:lnTo>
                      <a:pt x="4753" y="1989"/>
                    </a:lnTo>
                    <a:lnTo>
                      <a:pt x="4678" y="2035"/>
                    </a:lnTo>
                    <a:lnTo>
                      <a:pt x="4609" y="2071"/>
                    </a:lnTo>
                    <a:lnTo>
                      <a:pt x="4545" y="2098"/>
                    </a:lnTo>
                    <a:lnTo>
                      <a:pt x="4488" y="2117"/>
                    </a:lnTo>
                    <a:lnTo>
                      <a:pt x="4432" y="2128"/>
                    </a:lnTo>
                    <a:lnTo>
                      <a:pt x="4407" y="2131"/>
                    </a:lnTo>
                    <a:lnTo>
                      <a:pt x="4385" y="2131"/>
                    </a:lnTo>
                    <a:lnTo>
                      <a:pt x="4348" y="2128"/>
                    </a:lnTo>
                    <a:lnTo>
                      <a:pt x="4316" y="2122"/>
                    </a:lnTo>
                    <a:lnTo>
                      <a:pt x="4285" y="2112"/>
                    </a:lnTo>
                    <a:lnTo>
                      <a:pt x="4257" y="2098"/>
                    </a:lnTo>
                    <a:lnTo>
                      <a:pt x="4233" y="2079"/>
                    </a:lnTo>
                    <a:lnTo>
                      <a:pt x="4210" y="2059"/>
                    </a:lnTo>
                    <a:lnTo>
                      <a:pt x="4191" y="2035"/>
                    </a:lnTo>
                    <a:lnTo>
                      <a:pt x="4174" y="2011"/>
                    </a:lnTo>
                    <a:lnTo>
                      <a:pt x="4158" y="1980"/>
                    </a:lnTo>
                    <a:lnTo>
                      <a:pt x="4144" y="1950"/>
                    </a:lnTo>
                    <a:lnTo>
                      <a:pt x="4133" y="1917"/>
                    </a:lnTo>
                    <a:lnTo>
                      <a:pt x="4122" y="1885"/>
                    </a:lnTo>
                    <a:lnTo>
                      <a:pt x="4114" y="1849"/>
                    </a:lnTo>
                    <a:lnTo>
                      <a:pt x="4108" y="1813"/>
                    </a:lnTo>
                    <a:lnTo>
                      <a:pt x="4100" y="1742"/>
                    </a:lnTo>
                    <a:lnTo>
                      <a:pt x="4095" y="1669"/>
                    </a:lnTo>
                    <a:lnTo>
                      <a:pt x="4095" y="1600"/>
                    </a:lnTo>
                    <a:lnTo>
                      <a:pt x="4097" y="1534"/>
                    </a:lnTo>
                    <a:lnTo>
                      <a:pt x="4103" y="1474"/>
                    </a:lnTo>
                    <a:lnTo>
                      <a:pt x="4110" y="1387"/>
                    </a:lnTo>
                    <a:lnTo>
                      <a:pt x="4117" y="1355"/>
                    </a:lnTo>
                    <a:lnTo>
                      <a:pt x="4086" y="1417"/>
                    </a:lnTo>
                    <a:lnTo>
                      <a:pt x="4055" y="1477"/>
                    </a:lnTo>
                    <a:lnTo>
                      <a:pt x="4019" y="1532"/>
                    </a:lnTo>
                    <a:lnTo>
                      <a:pt x="3986" y="1587"/>
                    </a:lnTo>
                    <a:lnTo>
                      <a:pt x="3948" y="1636"/>
                    </a:lnTo>
                    <a:lnTo>
                      <a:pt x="3909" y="1685"/>
                    </a:lnTo>
                    <a:lnTo>
                      <a:pt x="3870" y="1728"/>
                    </a:lnTo>
                    <a:lnTo>
                      <a:pt x="3829" y="1772"/>
                    </a:lnTo>
                    <a:lnTo>
                      <a:pt x="3784" y="1810"/>
                    </a:lnTo>
                    <a:lnTo>
                      <a:pt x="3740" y="1849"/>
                    </a:lnTo>
                    <a:lnTo>
                      <a:pt x="3696" y="1885"/>
                    </a:lnTo>
                    <a:lnTo>
                      <a:pt x="3648" y="1917"/>
                    </a:lnTo>
                    <a:lnTo>
                      <a:pt x="3602" y="1948"/>
                    </a:lnTo>
                    <a:lnTo>
                      <a:pt x="3552" y="1975"/>
                    </a:lnTo>
                    <a:lnTo>
                      <a:pt x="3505" y="1999"/>
                    </a:lnTo>
                    <a:lnTo>
                      <a:pt x="3455" y="2024"/>
                    </a:lnTo>
                    <a:lnTo>
                      <a:pt x="3405" y="2045"/>
                    </a:lnTo>
                    <a:lnTo>
                      <a:pt x="3355" y="2065"/>
                    </a:lnTo>
                    <a:lnTo>
                      <a:pt x="3303" y="2084"/>
                    </a:lnTo>
                    <a:lnTo>
                      <a:pt x="3253" y="2101"/>
                    </a:lnTo>
                    <a:lnTo>
                      <a:pt x="3151" y="2125"/>
                    </a:lnTo>
                    <a:lnTo>
                      <a:pt x="3046" y="2147"/>
                    </a:lnTo>
                    <a:lnTo>
                      <a:pt x="2946" y="2163"/>
                    </a:lnTo>
                    <a:lnTo>
                      <a:pt x="2844" y="2171"/>
                    </a:lnTo>
                    <a:lnTo>
                      <a:pt x="2747" y="2180"/>
                    </a:lnTo>
                    <a:lnTo>
                      <a:pt x="2653" y="2180"/>
                    </a:lnTo>
                    <a:lnTo>
                      <a:pt x="2526" y="2177"/>
                    </a:lnTo>
                    <a:lnTo>
                      <a:pt x="2407" y="2169"/>
                    </a:lnTo>
                    <a:lnTo>
                      <a:pt x="2301" y="2158"/>
                    </a:lnTo>
                    <a:lnTo>
                      <a:pt x="2210" y="2144"/>
                    </a:lnTo>
                    <a:lnTo>
                      <a:pt x="2136" y="2131"/>
                    </a:lnTo>
                    <a:lnTo>
                      <a:pt x="2081" y="2120"/>
                    </a:lnTo>
                    <a:lnTo>
                      <a:pt x="2033" y="2108"/>
                    </a:lnTo>
                    <a:lnTo>
                      <a:pt x="1941" y="2079"/>
                    </a:lnTo>
                    <a:lnTo>
                      <a:pt x="1856" y="2045"/>
                    </a:lnTo>
                    <a:lnTo>
                      <a:pt x="1776" y="2008"/>
                    </a:lnTo>
                    <a:lnTo>
                      <a:pt x="1698" y="1967"/>
                    </a:lnTo>
                    <a:lnTo>
                      <a:pt x="1629" y="1923"/>
                    </a:lnTo>
                    <a:lnTo>
                      <a:pt x="1565" y="1876"/>
                    </a:lnTo>
                    <a:lnTo>
                      <a:pt x="1505" y="1827"/>
                    </a:lnTo>
                    <a:lnTo>
                      <a:pt x="1450" y="1776"/>
                    </a:lnTo>
                    <a:lnTo>
                      <a:pt x="1400" y="1723"/>
                    </a:lnTo>
                    <a:lnTo>
                      <a:pt x="1355" y="1665"/>
                    </a:lnTo>
                    <a:lnTo>
                      <a:pt x="1314" y="1609"/>
                    </a:lnTo>
                    <a:lnTo>
                      <a:pt x="1277" y="1548"/>
                    </a:lnTo>
                    <a:lnTo>
                      <a:pt x="1245" y="1486"/>
                    </a:lnTo>
                    <a:lnTo>
                      <a:pt x="1214" y="1423"/>
                    </a:lnTo>
                    <a:lnTo>
                      <a:pt x="1189" y="1357"/>
                    </a:lnTo>
                    <a:lnTo>
                      <a:pt x="1167" y="1292"/>
                    </a:lnTo>
                    <a:lnTo>
                      <a:pt x="1151" y="1222"/>
                    </a:lnTo>
                    <a:lnTo>
                      <a:pt x="1134" y="1154"/>
                    </a:lnTo>
                    <a:lnTo>
                      <a:pt x="1122" y="1084"/>
                    </a:lnTo>
                    <a:lnTo>
                      <a:pt x="1115" y="1015"/>
                    </a:lnTo>
                    <a:lnTo>
                      <a:pt x="1109" y="944"/>
                    </a:lnTo>
                    <a:lnTo>
                      <a:pt x="1103" y="873"/>
                    </a:lnTo>
                    <a:lnTo>
                      <a:pt x="1103" y="801"/>
                    </a:lnTo>
                    <a:lnTo>
                      <a:pt x="1103" y="731"/>
                    </a:lnTo>
                    <a:lnTo>
                      <a:pt x="1109" y="663"/>
                    </a:lnTo>
                    <a:lnTo>
                      <a:pt x="1115" y="591"/>
                    </a:lnTo>
                    <a:lnTo>
                      <a:pt x="1120" y="520"/>
                    </a:lnTo>
                    <a:lnTo>
                      <a:pt x="1131" y="452"/>
                    </a:lnTo>
                    <a:lnTo>
                      <a:pt x="1153" y="315"/>
                    </a:lnTo>
                    <a:lnTo>
                      <a:pt x="1181" y="184"/>
                    </a:lnTo>
                    <a:lnTo>
                      <a:pt x="1136" y="288"/>
                    </a:lnTo>
                    <a:lnTo>
                      <a:pt x="1095" y="392"/>
                    </a:lnTo>
                    <a:lnTo>
                      <a:pt x="1060" y="501"/>
                    </a:lnTo>
                    <a:lnTo>
                      <a:pt x="1024" y="610"/>
                    </a:lnTo>
                    <a:lnTo>
                      <a:pt x="993" y="722"/>
                    </a:lnTo>
                    <a:lnTo>
                      <a:pt x="965" y="835"/>
                    </a:lnTo>
                    <a:lnTo>
                      <a:pt x="941" y="952"/>
                    </a:lnTo>
                    <a:lnTo>
                      <a:pt x="918" y="1070"/>
                    </a:lnTo>
                    <a:lnTo>
                      <a:pt x="901" y="1225"/>
                    </a:lnTo>
                    <a:lnTo>
                      <a:pt x="891" y="1387"/>
                    </a:lnTo>
                    <a:lnTo>
                      <a:pt x="886" y="1450"/>
                    </a:lnTo>
                    <a:lnTo>
                      <a:pt x="877" y="1513"/>
                    </a:lnTo>
                    <a:lnTo>
                      <a:pt x="869" y="1573"/>
                    </a:lnTo>
                    <a:lnTo>
                      <a:pt x="860" y="1633"/>
                    </a:lnTo>
                    <a:lnTo>
                      <a:pt x="849" y="1707"/>
                    </a:lnTo>
                    <a:lnTo>
                      <a:pt x="836" y="1781"/>
                    </a:lnTo>
                    <a:lnTo>
                      <a:pt x="819" y="1852"/>
                    </a:lnTo>
                    <a:lnTo>
                      <a:pt x="799" y="1923"/>
                    </a:lnTo>
                    <a:lnTo>
                      <a:pt x="780" y="1991"/>
                    </a:lnTo>
                    <a:lnTo>
                      <a:pt x="755" y="2059"/>
                    </a:lnTo>
                    <a:lnTo>
                      <a:pt x="733" y="2125"/>
                    </a:lnTo>
                    <a:lnTo>
                      <a:pt x="705" y="2191"/>
                    </a:lnTo>
                    <a:lnTo>
                      <a:pt x="647" y="2323"/>
                    </a:lnTo>
                    <a:lnTo>
                      <a:pt x="586" y="2448"/>
                    </a:lnTo>
                    <a:lnTo>
                      <a:pt x="522" y="2574"/>
                    </a:lnTo>
                    <a:lnTo>
                      <a:pt x="456" y="2700"/>
                    </a:lnTo>
                    <a:lnTo>
                      <a:pt x="320" y="2948"/>
                    </a:lnTo>
                    <a:lnTo>
                      <a:pt x="257" y="3074"/>
                    </a:lnTo>
                    <a:lnTo>
                      <a:pt x="196" y="3203"/>
                    </a:lnTo>
                    <a:lnTo>
                      <a:pt x="169" y="3266"/>
                    </a:lnTo>
                    <a:lnTo>
                      <a:pt x="141" y="3332"/>
                    </a:lnTo>
                    <a:lnTo>
                      <a:pt x="115" y="3397"/>
                    </a:lnTo>
                    <a:lnTo>
                      <a:pt x="91" y="3465"/>
                    </a:lnTo>
                    <a:lnTo>
                      <a:pt x="72" y="3533"/>
                    </a:lnTo>
                    <a:lnTo>
                      <a:pt x="53" y="3602"/>
                    </a:lnTo>
                    <a:lnTo>
                      <a:pt x="33" y="3673"/>
                    </a:lnTo>
                    <a:lnTo>
                      <a:pt x="19" y="3744"/>
                    </a:lnTo>
                    <a:lnTo>
                      <a:pt x="10" y="3813"/>
                    </a:lnTo>
                    <a:lnTo>
                      <a:pt x="3" y="3881"/>
                    </a:lnTo>
                    <a:lnTo>
                      <a:pt x="0" y="3949"/>
                    </a:lnTo>
                    <a:lnTo>
                      <a:pt x="0" y="4024"/>
                    </a:lnTo>
                    <a:lnTo>
                      <a:pt x="0" y="4097"/>
                    </a:lnTo>
                    <a:lnTo>
                      <a:pt x="5" y="4174"/>
                    </a:lnTo>
                    <a:lnTo>
                      <a:pt x="13" y="4269"/>
                    </a:lnTo>
                    <a:lnTo>
                      <a:pt x="24" y="4368"/>
                    </a:lnTo>
                    <a:lnTo>
                      <a:pt x="38" y="4467"/>
                    </a:lnTo>
                    <a:lnTo>
                      <a:pt x="53" y="4562"/>
                    </a:lnTo>
                    <a:lnTo>
                      <a:pt x="72" y="4660"/>
                    </a:lnTo>
                    <a:lnTo>
                      <a:pt x="94" y="4757"/>
                    </a:lnTo>
                    <a:lnTo>
                      <a:pt x="122" y="4852"/>
                    </a:lnTo>
                    <a:lnTo>
                      <a:pt x="149" y="4945"/>
                    </a:lnTo>
                    <a:lnTo>
                      <a:pt x="182" y="5038"/>
                    </a:lnTo>
                    <a:lnTo>
                      <a:pt x="218" y="5130"/>
                    </a:lnTo>
                    <a:lnTo>
                      <a:pt x="260" y="5219"/>
                    </a:lnTo>
                    <a:lnTo>
                      <a:pt x="304" y="5306"/>
                    </a:lnTo>
                    <a:lnTo>
                      <a:pt x="353" y="5391"/>
                    </a:lnTo>
                    <a:lnTo>
                      <a:pt x="410" y="5473"/>
                    </a:lnTo>
                    <a:lnTo>
                      <a:pt x="470" y="5552"/>
                    </a:lnTo>
                    <a:lnTo>
                      <a:pt x="534" y="5626"/>
                    </a:lnTo>
                    <a:lnTo>
                      <a:pt x="575" y="5670"/>
                    </a:lnTo>
                    <a:lnTo>
                      <a:pt x="617" y="5713"/>
                    </a:lnTo>
                    <a:lnTo>
                      <a:pt x="661" y="5754"/>
                    </a:lnTo>
                    <a:lnTo>
                      <a:pt x="708" y="5795"/>
                    </a:lnTo>
                    <a:lnTo>
                      <a:pt x="755" y="5834"/>
                    </a:lnTo>
                    <a:lnTo>
                      <a:pt x="802" y="5872"/>
                    </a:lnTo>
                    <a:lnTo>
                      <a:pt x="901" y="5943"/>
                    </a:lnTo>
                    <a:lnTo>
                      <a:pt x="1004" y="6009"/>
                    </a:lnTo>
                    <a:lnTo>
                      <a:pt x="1109" y="6071"/>
                    </a:lnTo>
                    <a:lnTo>
                      <a:pt x="1217" y="6129"/>
                    </a:lnTo>
                    <a:lnTo>
                      <a:pt x="1327" y="6181"/>
                    </a:lnTo>
                    <a:lnTo>
                      <a:pt x="1172" y="5754"/>
                    </a:lnTo>
                    <a:lnTo>
                      <a:pt x="1117" y="5590"/>
                    </a:lnTo>
                    <a:lnTo>
                      <a:pt x="1076" y="5467"/>
                    </a:lnTo>
                    <a:lnTo>
                      <a:pt x="1057" y="5394"/>
                    </a:lnTo>
                    <a:lnTo>
                      <a:pt x="1051" y="5369"/>
                    </a:lnTo>
                    <a:lnTo>
                      <a:pt x="1048" y="5352"/>
                    </a:lnTo>
                    <a:lnTo>
                      <a:pt x="1048" y="5347"/>
                    </a:lnTo>
                    <a:lnTo>
                      <a:pt x="1053" y="5341"/>
                    </a:lnTo>
                    <a:lnTo>
                      <a:pt x="1060" y="5338"/>
                    </a:lnTo>
                    <a:lnTo>
                      <a:pt x="1067" y="5341"/>
                    </a:lnTo>
                    <a:lnTo>
                      <a:pt x="1074" y="5347"/>
                    </a:lnTo>
                    <a:lnTo>
                      <a:pt x="1084" y="5360"/>
                    </a:lnTo>
                    <a:lnTo>
                      <a:pt x="1117" y="5421"/>
                    </a:lnTo>
                    <a:lnTo>
                      <a:pt x="1136" y="5459"/>
                    </a:lnTo>
                    <a:lnTo>
                      <a:pt x="1103" y="5363"/>
                    </a:lnTo>
                    <a:lnTo>
                      <a:pt x="1095" y="5336"/>
                    </a:lnTo>
                    <a:lnTo>
                      <a:pt x="1095" y="5328"/>
                    </a:lnTo>
                    <a:lnTo>
                      <a:pt x="1103" y="5341"/>
                    </a:lnTo>
                    <a:lnTo>
                      <a:pt x="1126" y="5379"/>
                    </a:lnTo>
                    <a:lnTo>
                      <a:pt x="1200" y="5546"/>
                    </a:lnTo>
                    <a:lnTo>
                      <a:pt x="1327" y="5836"/>
                    </a:lnTo>
                    <a:lnTo>
                      <a:pt x="1508" y="6258"/>
                    </a:lnTo>
                    <a:lnTo>
                      <a:pt x="1613" y="6296"/>
                    </a:lnTo>
                    <a:lnTo>
                      <a:pt x="1715" y="6332"/>
                    </a:lnTo>
                    <a:lnTo>
                      <a:pt x="1820" y="6367"/>
                    </a:lnTo>
                    <a:lnTo>
                      <a:pt x="1922" y="6397"/>
                    </a:lnTo>
                    <a:lnTo>
                      <a:pt x="2025" y="6424"/>
                    </a:lnTo>
                    <a:lnTo>
                      <a:pt x="2127" y="6449"/>
                    </a:lnTo>
                    <a:lnTo>
                      <a:pt x="2227" y="6471"/>
                    </a:lnTo>
                    <a:lnTo>
                      <a:pt x="2324" y="6493"/>
                    </a:lnTo>
                    <a:lnTo>
                      <a:pt x="2465" y="6517"/>
                    </a:lnTo>
                    <a:lnTo>
                      <a:pt x="2605" y="6539"/>
                    </a:lnTo>
                    <a:lnTo>
                      <a:pt x="2750" y="6553"/>
                    </a:lnTo>
                    <a:lnTo>
                      <a:pt x="2896" y="6564"/>
                    </a:lnTo>
                    <a:lnTo>
                      <a:pt x="3040" y="6572"/>
                    </a:lnTo>
                    <a:lnTo>
                      <a:pt x="3186" y="6575"/>
                    </a:lnTo>
                    <a:lnTo>
                      <a:pt x="3334" y="6577"/>
                    </a:lnTo>
                    <a:lnTo>
                      <a:pt x="3481" y="6577"/>
                    </a:lnTo>
                    <a:lnTo>
                      <a:pt x="3746" y="6577"/>
                    </a:lnTo>
                    <a:lnTo>
                      <a:pt x="3953" y="6575"/>
                    </a:lnTo>
                    <a:lnTo>
                      <a:pt x="3886" y="6553"/>
                    </a:lnTo>
                    <a:lnTo>
                      <a:pt x="3820" y="6528"/>
                    </a:lnTo>
                    <a:lnTo>
                      <a:pt x="3754" y="6501"/>
                    </a:lnTo>
                    <a:lnTo>
                      <a:pt x="3688" y="6471"/>
                    </a:lnTo>
                    <a:lnTo>
                      <a:pt x="3596" y="6427"/>
                    </a:lnTo>
                    <a:lnTo>
                      <a:pt x="3508" y="6378"/>
                    </a:lnTo>
                    <a:lnTo>
                      <a:pt x="3419" y="6326"/>
                    </a:lnTo>
                    <a:lnTo>
                      <a:pt x="3336" y="6265"/>
                    </a:lnTo>
                    <a:lnTo>
                      <a:pt x="3256" y="6206"/>
                    </a:lnTo>
                    <a:lnTo>
                      <a:pt x="3179" y="6137"/>
                    </a:lnTo>
                    <a:lnTo>
                      <a:pt x="3107" y="6066"/>
                    </a:lnTo>
                    <a:lnTo>
                      <a:pt x="3071" y="6028"/>
                    </a:lnTo>
                    <a:lnTo>
                      <a:pt x="3038" y="5987"/>
                    </a:lnTo>
                    <a:lnTo>
                      <a:pt x="3007" y="5946"/>
                    </a:lnTo>
                    <a:lnTo>
                      <a:pt x="2974" y="5905"/>
                    </a:lnTo>
                    <a:lnTo>
                      <a:pt x="2943" y="5861"/>
                    </a:lnTo>
                    <a:lnTo>
                      <a:pt x="2915" y="5817"/>
                    </a:lnTo>
                    <a:lnTo>
                      <a:pt x="2888" y="5771"/>
                    </a:lnTo>
                    <a:lnTo>
                      <a:pt x="2863" y="5725"/>
                    </a:lnTo>
                    <a:lnTo>
                      <a:pt x="2838" y="5675"/>
                    </a:lnTo>
                    <a:lnTo>
                      <a:pt x="2813" y="5623"/>
                    </a:lnTo>
                    <a:lnTo>
                      <a:pt x="2791" y="5571"/>
                    </a:lnTo>
                    <a:lnTo>
                      <a:pt x="2772" y="5519"/>
                    </a:lnTo>
                    <a:lnTo>
                      <a:pt x="2753" y="5464"/>
                    </a:lnTo>
                    <a:lnTo>
                      <a:pt x="2736" y="5407"/>
                    </a:lnTo>
                    <a:lnTo>
                      <a:pt x="2719" y="5350"/>
                    </a:lnTo>
                    <a:lnTo>
                      <a:pt x="2705" y="5290"/>
                    </a:lnTo>
                    <a:lnTo>
                      <a:pt x="2695" y="5229"/>
                    </a:lnTo>
                    <a:lnTo>
                      <a:pt x="2683" y="5166"/>
                    </a:lnTo>
                    <a:lnTo>
                      <a:pt x="2658" y="5188"/>
                    </a:lnTo>
                    <a:lnTo>
                      <a:pt x="2625" y="5219"/>
                    </a:lnTo>
                    <a:lnTo>
                      <a:pt x="2576" y="5251"/>
                    </a:lnTo>
                    <a:lnTo>
                      <a:pt x="2545" y="5268"/>
                    </a:lnTo>
                    <a:lnTo>
                      <a:pt x="2512" y="5284"/>
                    </a:lnTo>
                    <a:lnTo>
                      <a:pt x="2474" y="5304"/>
                    </a:lnTo>
                    <a:lnTo>
                      <a:pt x="2431" y="5317"/>
                    </a:lnTo>
                    <a:lnTo>
                      <a:pt x="2384" y="5333"/>
                    </a:lnTo>
                    <a:lnTo>
                      <a:pt x="2334" y="5345"/>
                    </a:lnTo>
                    <a:lnTo>
                      <a:pt x="2282" y="5355"/>
                    </a:lnTo>
                    <a:lnTo>
                      <a:pt x="2222" y="5363"/>
                    </a:lnTo>
                    <a:lnTo>
                      <a:pt x="2158" y="5372"/>
                    </a:lnTo>
                    <a:lnTo>
                      <a:pt x="2091" y="5374"/>
                    </a:lnTo>
                    <a:lnTo>
                      <a:pt x="2088" y="5374"/>
                    </a:lnTo>
                    <a:lnTo>
                      <a:pt x="2044" y="5372"/>
                    </a:lnTo>
                    <a:lnTo>
                      <a:pt x="2003" y="5366"/>
                    </a:lnTo>
                    <a:lnTo>
                      <a:pt x="1953" y="5355"/>
                    </a:lnTo>
                    <a:lnTo>
                      <a:pt x="1895" y="5341"/>
                    </a:lnTo>
                    <a:lnTo>
                      <a:pt x="1831" y="5319"/>
                    </a:lnTo>
                    <a:lnTo>
                      <a:pt x="1798" y="5306"/>
                    </a:lnTo>
                    <a:lnTo>
                      <a:pt x="1765" y="5290"/>
                    </a:lnTo>
                    <a:lnTo>
                      <a:pt x="1729" y="5273"/>
                    </a:lnTo>
                    <a:lnTo>
                      <a:pt x="1693" y="5251"/>
                    </a:lnTo>
                    <a:lnTo>
                      <a:pt x="1657" y="5229"/>
                    </a:lnTo>
                    <a:lnTo>
                      <a:pt x="1621" y="5202"/>
                    </a:lnTo>
                    <a:lnTo>
                      <a:pt x="1588" y="5172"/>
                    </a:lnTo>
                    <a:lnTo>
                      <a:pt x="1552" y="5139"/>
                    </a:lnTo>
                    <a:lnTo>
                      <a:pt x="1519" y="5103"/>
                    </a:lnTo>
                    <a:lnTo>
                      <a:pt x="1486" y="5065"/>
                    </a:lnTo>
                    <a:lnTo>
                      <a:pt x="1452" y="5021"/>
                    </a:lnTo>
                    <a:lnTo>
                      <a:pt x="1422" y="4975"/>
                    </a:lnTo>
                    <a:lnTo>
                      <a:pt x="1391" y="4926"/>
                    </a:lnTo>
                    <a:lnTo>
                      <a:pt x="1367" y="4871"/>
                    </a:lnTo>
                    <a:lnTo>
                      <a:pt x="1339" y="4813"/>
                    </a:lnTo>
                    <a:lnTo>
                      <a:pt x="1317" y="4748"/>
                    </a:lnTo>
                    <a:lnTo>
                      <a:pt x="1298" y="4682"/>
                    </a:lnTo>
                    <a:lnTo>
                      <a:pt x="1277" y="4609"/>
                    </a:lnTo>
                    <a:lnTo>
                      <a:pt x="1264" y="4532"/>
                    </a:lnTo>
                    <a:lnTo>
                      <a:pt x="1253" y="4450"/>
                    </a:lnTo>
                    <a:lnTo>
                      <a:pt x="1250" y="4425"/>
                    </a:lnTo>
                    <a:lnTo>
                      <a:pt x="1248" y="4363"/>
                    </a:lnTo>
                    <a:lnTo>
                      <a:pt x="1250" y="4319"/>
                    </a:lnTo>
                    <a:lnTo>
                      <a:pt x="1253" y="4266"/>
                    </a:lnTo>
                    <a:lnTo>
                      <a:pt x="1258" y="4212"/>
                    </a:lnTo>
                    <a:lnTo>
                      <a:pt x="1270" y="4152"/>
                    </a:lnTo>
                    <a:lnTo>
                      <a:pt x="1284" y="4089"/>
                    </a:lnTo>
                    <a:lnTo>
                      <a:pt x="1303" y="4024"/>
                    </a:lnTo>
                    <a:lnTo>
                      <a:pt x="1327" y="3961"/>
                    </a:lnTo>
                    <a:lnTo>
                      <a:pt x="1344" y="3927"/>
                    </a:lnTo>
                    <a:lnTo>
                      <a:pt x="1360" y="3895"/>
                    </a:lnTo>
                    <a:lnTo>
                      <a:pt x="1381" y="3862"/>
                    </a:lnTo>
                    <a:lnTo>
                      <a:pt x="1403" y="3832"/>
                    </a:lnTo>
                    <a:lnTo>
                      <a:pt x="1424" y="3802"/>
                    </a:lnTo>
                    <a:lnTo>
                      <a:pt x="1452" y="3772"/>
                    </a:lnTo>
                    <a:lnTo>
                      <a:pt x="1479" y="3744"/>
                    </a:lnTo>
                    <a:lnTo>
                      <a:pt x="1510" y="3717"/>
                    </a:lnTo>
                    <a:lnTo>
                      <a:pt x="1543" y="3692"/>
                    </a:lnTo>
                    <a:lnTo>
                      <a:pt x="1577" y="3668"/>
                    </a:lnTo>
                    <a:lnTo>
                      <a:pt x="1615" y="3646"/>
                    </a:lnTo>
                    <a:lnTo>
                      <a:pt x="1657" y="3627"/>
                    </a:lnTo>
                    <a:lnTo>
                      <a:pt x="1698" y="3608"/>
                    </a:lnTo>
                    <a:lnTo>
                      <a:pt x="1745" y="3591"/>
                    </a:lnTo>
                    <a:lnTo>
                      <a:pt x="1795" y="3577"/>
                    </a:lnTo>
                    <a:lnTo>
                      <a:pt x="1848" y="3567"/>
                    </a:lnTo>
                    <a:lnTo>
                      <a:pt x="1903" y="3555"/>
                    </a:lnTo>
                    <a:lnTo>
                      <a:pt x="1964" y="3550"/>
                    </a:lnTo>
                    <a:lnTo>
                      <a:pt x="1991" y="3550"/>
                    </a:lnTo>
                    <a:lnTo>
                      <a:pt x="2039" y="3553"/>
                    </a:lnTo>
                    <a:lnTo>
                      <a:pt x="2088" y="3561"/>
                    </a:lnTo>
                    <a:lnTo>
                      <a:pt x="2136" y="3572"/>
                    </a:lnTo>
                    <a:lnTo>
                      <a:pt x="2183" y="3588"/>
                    </a:lnTo>
                    <a:lnTo>
                      <a:pt x="2227" y="3608"/>
                    </a:lnTo>
                    <a:lnTo>
                      <a:pt x="2271" y="3630"/>
                    </a:lnTo>
                    <a:lnTo>
                      <a:pt x="2310" y="3654"/>
                    </a:lnTo>
                    <a:lnTo>
                      <a:pt x="2348" y="3678"/>
                    </a:lnTo>
                    <a:lnTo>
                      <a:pt x="2388" y="3706"/>
                    </a:lnTo>
                    <a:lnTo>
                      <a:pt x="2410" y="3725"/>
                    </a:lnTo>
                    <a:lnTo>
                      <a:pt x="2434" y="3744"/>
                    </a:lnTo>
                    <a:lnTo>
                      <a:pt x="2453" y="3769"/>
                    </a:lnTo>
                    <a:lnTo>
                      <a:pt x="2476" y="3794"/>
                    </a:lnTo>
                    <a:lnTo>
                      <a:pt x="2515" y="3845"/>
                    </a:lnTo>
                    <a:lnTo>
                      <a:pt x="2550" y="3903"/>
                    </a:lnTo>
                    <a:lnTo>
                      <a:pt x="2584" y="3963"/>
                    </a:lnTo>
                    <a:lnTo>
                      <a:pt x="2614" y="4024"/>
                    </a:lnTo>
                    <a:lnTo>
                      <a:pt x="2639" y="4086"/>
                    </a:lnTo>
                    <a:lnTo>
                      <a:pt x="2664" y="4147"/>
                    </a:lnTo>
                    <a:lnTo>
                      <a:pt x="2697" y="4245"/>
                    </a:lnTo>
                    <a:lnTo>
                      <a:pt x="2725" y="4332"/>
                    </a:lnTo>
                    <a:lnTo>
                      <a:pt x="2741" y="4397"/>
                    </a:lnTo>
                    <a:lnTo>
                      <a:pt x="2750" y="4436"/>
                    </a:lnTo>
                    <a:lnTo>
                      <a:pt x="2753" y="4436"/>
                    </a:lnTo>
                    <a:lnTo>
                      <a:pt x="2781" y="4433"/>
                    </a:lnTo>
                    <a:lnTo>
                      <a:pt x="2805" y="4425"/>
                    </a:lnTo>
                    <a:lnTo>
                      <a:pt x="2827" y="4411"/>
                    </a:lnTo>
                    <a:lnTo>
                      <a:pt x="2846" y="4395"/>
                    </a:lnTo>
                    <a:lnTo>
                      <a:pt x="2866" y="4376"/>
                    </a:lnTo>
                    <a:lnTo>
                      <a:pt x="2883" y="4351"/>
                    </a:lnTo>
                    <a:lnTo>
                      <a:pt x="2896" y="4324"/>
                    </a:lnTo>
                    <a:lnTo>
                      <a:pt x="2907" y="4294"/>
                    </a:lnTo>
                    <a:lnTo>
                      <a:pt x="2919" y="4261"/>
                    </a:lnTo>
                    <a:lnTo>
                      <a:pt x="2927" y="4225"/>
                    </a:lnTo>
                    <a:lnTo>
                      <a:pt x="2936" y="4190"/>
                    </a:lnTo>
                    <a:lnTo>
                      <a:pt x="2941" y="4155"/>
                    </a:lnTo>
                    <a:lnTo>
                      <a:pt x="2946" y="4078"/>
                    </a:lnTo>
                    <a:lnTo>
                      <a:pt x="2948" y="4004"/>
                    </a:lnTo>
                    <a:lnTo>
                      <a:pt x="2946" y="3944"/>
                    </a:lnTo>
                    <a:lnTo>
                      <a:pt x="2943" y="3892"/>
                    </a:lnTo>
                    <a:lnTo>
                      <a:pt x="2938" y="3845"/>
                    </a:lnTo>
                    <a:lnTo>
                      <a:pt x="2932" y="3813"/>
                    </a:lnTo>
                    <a:lnTo>
                      <a:pt x="2907" y="3706"/>
                    </a:lnTo>
                    <a:lnTo>
                      <a:pt x="2888" y="3602"/>
                    </a:lnTo>
                    <a:lnTo>
                      <a:pt x="2879" y="3553"/>
                    </a:lnTo>
                    <a:lnTo>
                      <a:pt x="2874" y="3504"/>
                    </a:lnTo>
                    <a:lnTo>
                      <a:pt x="2872" y="3455"/>
                    </a:lnTo>
                    <a:lnTo>
                      <a:pt x="2869" y="3405"/>
                    </a:lnTo>
                    <a:lnTo>
                      <a:pt x="2872" y="3332"/>
                    </a:lnTo>
                    <a:lnTo>
                      <a:pt x="2883" y="3255"/>
                    </a:lnTo>
                    <a:lnTo>
                      <a:pt x="2888" y="3216"/>
                    </a:lnTo>
                    <a:lnTo>
                      <a:pt x="2900" y="3175"/>
                    </a:lnTo>
                    <a:lnTo>
                      <a:pt x="2910" y="3134"/>
                    </a:lnTo>
                    <a:lnTo>
                      <a:pt x="2924" y="3090"/>
                    </a:lnTo>
                    <a:lnTo>
                      <a:pt x="2941" y="3039"/>
                    </a:lnTo>
                    <a:lnTo>
                      <a:pt x="2962" y="2986"/>
                    </a:lnTo>
                    <a:lnTo>
                      <a:pt x="2982" y="2940"/>
                    </a:lnTo>
                    <a:lnTo>
                      <a:pt x="3005" y="2897"/>
                    </a:lnTo>
                    <a:lnTo>
                      <a:pt x="3026" y="2855"/>
                    </a:lnTo>
                    <a:lnTo>
                      <a:pt x="3051" y="2820"/>
                    </a:lnTo>
                    <a:lnTo>
                      <a:pt x="3076" y="2782"/>
                    </a:lnTo>
                    <a:lnTo>
                      <a:pt x="3101" y="2749"/>
                    </a:lnTo>
                    <a:lnTo>
                      <a:pt x="3129" y="2716"/>
                    </a:lnTo>
                    <a:lnTo>
                      <a:pt x="3159" y="2683"/>
                    </a:lnTo>
                    <a:lnTo>
                      <a:pt x="3193" y="2653"/>
                    </a:lnTo>
                    <a:lnTo>
                      <a:pt x="3226" y="2623"/>
                    </a:lnTo>
                    <a:lnTo>
                      <a:pt x="3300" y="2560"/>
                    </a:lnTo>
                    <a:lnTo>
                      <a:pt x="3383" y="2497"/>
                    </a:lnTo>
                    <a:lnTo>
                      <a:pt x="3444" y="2454"/>
                    </a:lnTo>
                    <a:lnTo>
                      <a:pt x="3514" y="2407"/>
                    </a:lnTo>
                    <a:lnTo>
                      <a:pt x="3591" y="2352"/>
                    </a:lnTo>
                    <a:lnTo>
                      <a:pt x="3629" y="2325"/>
                    </a:lnTo>
                    <a:lnTo>
                      <a:pt x="3665" y="2295"/>
                    </a:lnTo>
                    <a:lnTo>
                      <a:pt x="3702" y="2265"/>
                    </a:lnTo>
                    <a:lnTo>
                      <a:pt x="3734" y="2232"/>
                    </a:lnTo>
                    <a:lnTo>
                      <a:pt x="3762" y="2199"/>
                    </a:lnTo>
                    <a:lnTo>
                      <a:pt x="3790" y="2163"/>
                    </a:lnTo>
                    <a:lnTo>
                      <a:pt x="3810" y="2128"/>
                    </a:lnTo>
                    <a:lnTo>
                      <a:pt x="3826" y="2093"/>
                    </a:lnTo>
                    <a:lnTo>
                      <a:pt x="3837" y="2054"/>
                    </a:lnTo>
                    <a:lnTo>
                      <a:pt x="3840" y="2035"/>
                    </a:lnTo>
                    <a:lnTo>
                      <a:pt x="3840" y="2016"/>
                    </a:lnTo>
                    <a:lnTo>
                      <a:pt x="3837" y="1991"/>
                    </a:lnTo>
                    <a:lnTo>
                      <a:pt x="3837" y="1986"/>
                    </a:lnTo>
                    <a:lnTo>
                      <a:pt x="3840" y="1980"/>
                    </a:lnTo>
                    <a:lnTo>
                      <a:pt x="3845" y="1977"/>
                    </a:lnTo>
                    <a:lnTo>
                      <a:pt x="3851" y="1977"/>
                    </a:lnTo>
                    <a:lnTo>
                      <a:pt x="3853" y="1984"/>
                    </a:lnTo>
                    <a:lnTo>
                      <a:pt x="3859" y="2030"/>
                    </a:lnTo>
                    <a:lnTo>
                      <a:pt x="3859" y="2074"/>
                    </a:lnTo>
                    <a:lnTo>
                      <a:pt x="3859" y="2115"/>
                    </a:lnTo>
                    <a:lnTo>
                      <a:pt x="3857" y="2153"/>
                    </a:lnTo>
                    <a:lnTo>
                      <a:pt x="3851" y="2191"/>
                    </a:lnTo>
                    <a:lnTo>
                      <a:pt x="3845" y="2232"/>
                    </a:lnTo>
                    <a:lnTo>
                      <a:pt x="3826" y="2309"/>
                    </a:lnTo>
                    <a:lnTo>
                      <a:pt x="3804" y="2385"/>
                    </a:lnTo>
                    <a:lnTo>
                      <a:pt x="3776" y="2461"/>
                    </a:lnTo>
                    <a:lnTo>
                      <a:pt x="3746" y="2536"/>
                    </a:lnTo>
                    <a:lnTo>
                      <a:pt x="3712" y="2604"/>
                    </a:lnTo>
                    <a:lnTo>
                      <a:pt x="3679" y="2669"/>
                    </a:lnTo>
                    <a:lnTo>
                      <a:pt x="3632" y="2751"/>
                    </a:lnTo>
                    <a:lnTo>
                      <a:pt x="3588" y="2822"/>
                    </a:lnTo>
                    <a:lnTo>
                      <a:pt x="3588" y="2828"/>
                    </a:lnTo>
                    <a:lnTo>
                      <a:pt x="3586" y="2828"/>
                    </a:lnTo>
                    <a:lnTo>
                      <a:pt x="3560" y="2869"/>
                    </a:lnTo>
                    <a:lnTo>
                      <a:pt x="3536" y="2908"/>
                    </a:lnTo>
                    <a:lnTo>
                      <a:pt x="3524" y="2924"/>
                    </a:lnTo>
                    <a:lnTo>
                      <a:pt x="3514" y="2938"/>
                    </a:lnTo>
                    <a:lnTo>
                      <a:pt x="3679" y="2891"/>
                    </a:lnTo>
                    <a:lnTo>
                      <a:pt x="3840" y="2841"/>
                    </a:lnTo>
                    <a:lnTo>
                      <a:pt x="3989" y="2790"/>
                    </a:lnTo>
                    <a:lnTo>
                      <a:pt x="4133" y="2737"/>
                    </a:lnTo>
                    <a:lnTo>
                      <a:pt x="4266" y="2686"/>
                    </a:lnTo>
                    <a:lnTo>
                      <a:pt x="4393" y="2631"/>
                    </a:lnTo>
                    <a:lnTo>
                      <a:pt x="4515" y="2577"/>
                    </a:lnTo>
                    <a:lnTo>
                      <a:pt x="4626" y="2519"/>
                    </a:lnTo>
                    <a:lnTo>
                      <a:pt x="4733" y="2461"/>
                    </a:lnTo>
                    <a:lnTo>
                      <a:pt x="4831" y="2405"/>
                    </a:lnTo>
                    <a:lnTo>
                      <a:pt x="4924" y="2347"/>
                    </a:lnTo>
                    <a:lnTo>
                      <a:pt x="5010" y="2292"/>
                    </a:lnTo>
                    <a:lnTo>
                      <a:pt x="5090" y="2234"/>
                    </a:lnTo>
                    <a:lnTo>
                      <a:pt x="5165" y="2177"/>
                    </a:lnTo>
                    <a:lnTo>
                      <a:pt x="5234" y="2122"/>
                    </a:lnTo>
                    <a:lnTo>
                      <a:pt x="5298" y="2068"/>
                    </a:lnTo>
                    <a:lnTo>
                      <a:pt x="5355" y="2013"/>
                    </a:lnTo>
                    <a:lnTo>
                      <a:pt x="5409" y="1961"/>
                    </a:lnTo>
                    <a:lnTo>
                      <a:pt x="5455" y="1912"/>
                    </a:lnTo>
                    <a:lnTo>
                      <a:pt x="5500" y="1863"/>
                    </a:lnTo>
                    <a:lnTo>
                      <a:pt x="5538" y="1817"/>
                    </a:lnTo>
                    <a:lnTo>
                      <a:pt x="5574" y="1772"/>
                    </a:lnTo>
                    <a:lnTo>
                      <a:pt x="5605" y="1728"/>
                    </a:lnTo>
                    <a:lnTo>
                      <a:pt x="5633" y="1687"/>
                    </a:lnTo>
                    <a:lnTo>
                      <a:pt x="5677" y="1617"/>
                    </a:lnTo>
                    <a:lnTo>
                      <a:pt x="5707" y="1559"/>
                    </a:lnTo>
                    <a:lnTo>
                      <a:pt x="5729" y="1515"/>
                    </a:lnTo>
                    <a:lnTo>
                      <a:pt x="5740" y="1488"/>
                    </a:lnTo>
                    <a:lnTo>
                      <a:pt x="5743" y="1477"/>
                    </a:lnTo>
                    <a:lnTo>
                      <a:pt x="5746" y="1472"/>
                    </a:lnTo>
                    <a:lnTo>
                      <a:pt x="5752" y="1472"/>
                    </a:lnTo>
                    <a:lnTo>
                      <a:pt x="5757" y="1474"/>
                    </a:lnTo>
                    <a:lnTo>
                      <a:pt x="5760" y="1477"/>
                    </a:lnTo>
                    <a:lnTo>
                      <a:pt x="5769" y="1546"/>
                    </a:lnTo>
                    <a:lnTo>
                      <a:pt x="5774" y="1614"/>
                    </a:lnTo>
                    <a:lnTo>
                      <a:pt x="5776" y="1680"/>
                    </a:lnTo>
                    <a:lnTo>
                      <a:pt x="5776" y="1745"/>
                    </a:lnTo>
                    <a:lnTo>
                      <a:pt x="5776" y="1832"/>
                    </a:lnTo>
                    <a:lnTo>
                      <a:pt x="5771" y="1917"/>
                    </a:lnTo>
                    <a:lnTo>
                      <a:pt x="5762" y="1999"/>
                    </a:lnTo>
                    <a:lnTo>
                      <a:pt x="5752" y="2079"/>
                    </a:lnTo>
                    <a:lnTo>
                      <a:pt x="5738" y="2153"/>
                    </a:lnTo>
                    <a:lnTo>
                      <a:pt x="5721" y="2226"/>
                    </a:lnTo>
                    <a:lnTo>
                      <a:pt x="5707" y="2295"/>
                    </a:lnTo>
                    <a:lnTo>
                      <a:pt x="5688" y="2357"/>
                    </a:lnTo>
                    <a:lnTo>
                      <a:pt x="5652" y="2473"/>
                    </a:lnTo>
                    <a:lnTo>
                      <a:pt x="5619" y="2565"/>
                    </a:lnTo>
                    <a:lnTo>
                      <a:pt x="5588" y="2637"/>
                    </a:lnTo>
                    <a:lnTo>
                      <a:pt x="5566" y="2683"/>
                    </a:lnTo>
                    <a:lnTo>
                      <a:pt x="5721" y="2615"/>
                    </a:lnTo>
                    <a:lnTo>
                      <a:pt x="5867" y="2546"/>
                    </a:lnTo>
                    <a:lnTo>
                      <a:pt x="6006" y="2475"/>
                    </a:lnTo>
                    <a:lnTo>
                      <a:pt x="6136" y="2405"/>
                    </a:lnTo>
                    <a:lnTo>
                      <a:pt x="6258" y="2333"/>
                    </a:lnTo>
                    <a:lnTo>
                      <a:pt x="6374" y="2262"/>
                    </a:lnTo>
                    <a:lnTo>
                      <a:pt x="6482" y="2191"/>
                    </a:lnTo>
                    <a:lnTo>
                      <a:pt x="6584" y="2120"/>
                    </a:lnTo>
                    <a:lnTo>
                      <a:pt x="6678" y="2049"/>
                    </a:lnTo>
                    <a:lnTo>
                      <a:pt x="6767" y="1977"/>
                    </a:lnTo>
                    <a:lnTo>
                      <a:pt x="6847" y="1907"/>
                    </a:lnTo>
                    <a:lnTo>
                      <a:pt x="6922" y="1839"/>
                    </a:lnTo>
                    <a:lnTo>
                      <a:pt x="6993" y="1769"/>
                    </a:lnTo>
                    <a:lnTo>
                      <a:pt x="7057" y="1701"/>
                    </a:lnTo>
                    <a:lnTo>
                      <a:pt x="7116" y="1636"/>
                    </a:lnTo>
                    <a:lnTo>
                      <a:pt x="7171" y="1573"/>
                    </a:lnTo>
                    <a:lnTo>
                      <a:pt x="7218" y="1510"/>
                    </a:lnTo>
                    <a:lnTo>
                      <a:pt x="7262" y="1450"/>
                    </a:lnTo>
                    <a:lnTo>
                      <a:pt x="7304" y="1392"/>
                    </a:lnTo>
                    <a:lnTo>
                      <a:pt x="7340" y="1338"/>
                    </a:lnTo>
                    <a:lnTo>
                      <a:pt x="7371" y="1285"/>
                    </a:lnTo>
                    <a:lnTo>
                      <a:pt x="7398" y="1234"/>
                    </a:lnTo>
                    <a:lnTo>
                      <a:pt x="7423" y="1188"/>
                    </a:lnTo>
                    <a:lnTo>
                      <a:pt x="7445" y="1144"/>
                    </a:lnTo>
                    <a:lnTo>
                      <a:pt x="7478" y="1064"/>
                    </a:lnTo>
                    <a:lnTo>
                      <a:pt x="7500" y="1002"/>
                    </a:lnTo>
                    <a:lnTo>
                      <a:pt x="7514" y="952"/>
                    </a:lnTo>
                    <a:lnTo>
                      <a:pt x="7519" y="922"/>
                    </a:lnTo>
                    <a:lnTo>
                      <a:pt x="7522" y="911"/>
                    </a:lnTo>
                    <a:lnTo>
                      <a:pt x="7525" y="905"/>
                    </a:lnTo>
                    <a:lnTo>
                      <a:pt x="7531" y="905"/>
                    </a:lnTo>
                    <a:lnTo>
                      <a:pt x="7536" y="905"/>
                    </a:lnTo>
                    <a:lnTo>
                      <a:pt x="7538" y="908"/>
                    </a:lnTo>
                    <a:lnTo>
                      <a:pt x="7588" y="1012"/>
                    </a:lnTo>
                    <a:lnTo>
                      <a:pt x="7636" y="1111"/>
                    </a:lnTo>
                    <a:lnTo>
                      <a:pt x="7686" y="1207"/>
                    </a:lnTo>
                    <a:lnTo>
                      <a:pt x="7735" y="1294"/>
                    </a:lnTo>
                    <a:lnTo>
                      <a:pt x="7790" y="1384"/>
                    </a:lnTo>
                    <a:lnTo>
                      <a:pt x="7846" y="1464"/>
                    </a:lnTo>
                    <a:lnTo>
                      <a:pt x="7840" y="1472"/>
                    </a:lnTo>
                    <a:lnTo>
                      <a:pt x="7895" y="1561"/>
                    </a:lnTo>
                    <a:lnTo>
                      <a:pt x="7954" y="1646"/>
                    </a:lnTo>
                    <a:lnTo>
                      <a:pt x="8007" y="1726"/>
                    </a:lnTo>
                    <a:lnTo>
                      <a:pt x="8059" y="1800"/>
                    </a:lnTo>
                    <a:lnTo>
                      <a:pt x="8109" y="1866"/>
                    </a:lnTo>
                    <a:lnTo>
                      <a:pt x="8159" y="1926"/>
                    </a:lnTo>
                    <a:lnTo>
                      <a:pt x="8247" y="2030"/>
                    </a:lnTo>
                    <a:lnTo>
                      <a:pt x="8322" y="2112"/>
                    </a:lnTo>
                    <a:lnTo>
                      <a:pt x="8383" y="2175"/>
                    </a:lnTo>
                    <a:lnTo>
                      <a:pt x="8426" y="2216"/>
                    </a:lnTo>
                    <a:lnTo>
                      <a:pt x="8452" y="2238"/>
                    </a:lnTo>
                    <a:lnTo>
                      <a:pt x="8457" y="2240"/>
                    </a:lnTo>
                    <a:lnTo>
                      <a:pt x="8460" y="2248"/>
                    </a:lnTo>
                    <a:lnTo>
                      <a:pt x="8462" y="2405"/>
                    </a:lnTo>
                    <a:lnTo>
                      <a:pt x="8462" y="2538"/>
                    </a:lnTo>
                    <a:lnTo>
                      <a:pt x="8460" y="2778"/>
                    </a:lnTo>
                    <a:lnTo>
                      <a:pt x="8493" y="2757"/>
                    </a:lnTo>
                    <a:lnTo>
                      <a:pt x="8526" y="2744"/>
                    </a:lnTo>
                    <a:lnTo>
                      <a:pt x="8557" y="2732"/>
                    </a:lnTo>
                    <a:lnTo>
                      <a:pt x="8585" y="2727"/>
                    </a:lnTo>
                    <a:lnTo>
                      <a:pt x="8629" y="2719"/>
                    </a:lnTo>
                    <a:lnTo>
                      <a:pt x="8654" y="2716"/>
                    </a:lnTo>
                    <a:lnTo>
                      <a:pt x="8717" y="2710"/>
                    </a:lnTo>
                    <a:lnTo>
                      <a:pt x="8778" y="2708"/>
                    </a:lnTo>
                    <a:lnTo>
                      <a:pt x="8828" y="2708"/>
                    </a:lnTo>
                    <a:lnTo>
                      <a:pt x="8878" y="2713"/>
                    </a:lnTo>
                    <a:lnTo>
                      <a:pt x="8922" y="2724"/>
                    </a:lnTo>
                    <a:lnTo>
                      <a:pt x="8966" y="2735"/>
                    </a:lnTo>
                    <a:lnTo>
                      <a:pt x="9007" y="2749"/>
                    </a:lnTo>
                    <a:lnTo>
                      <a:pt x="9047" y="2766"/>
                    </a:lnTo>
                    <a:lnTo>
                      <a:pt x="9083" y="2785"/>
                    </a:lnTo>
                    <a:lnTo>
                      <a:pt x="9119" y="2807"/>
                    </a:lnTo>
                    <a:lnTo>
                      <a:pt x="9152" y="2831"/>
                    </a:lnTo>
                    <a:lnTo>
                      <a:pt x="9183" y="2855"/>
                    </a:lnTo>
                    <a:lnTo>
                      <a:pt x="9210" y="2880"/>
                    </a:lnTo>
                    <a:lnTo>
                      <a:pt x="9235" y="2908"/>
                    </a:lnTo>
                    <a:lnTo>
                      <a:pt x="9259" y="2938"/>
                    </a:lnTo>
                    <a:lnTo>
                      <a:pt x="9285" y="2965"/>
                    </a:lnTo>
                    <a:lnTo>
                      <a:pt x="9323" y="3025"/>
                    </a:lnTo>
                    <a:lnTo>
                      <a:pt x="9357" y="3085"/>
                    </a:lnTo>
                    <a:lnTo>
                      <a:pt x="9387" y="3143"/>
                    </a:lnTo>
                    <a:lnTo>
                      <a:pt x="9409" y="3194"/>
                    </a:lnTo>
                    <a:lnTo>
                      <a:pt x="9426" y="3244"/>
                    </a:lnTo>
                    <a:lnTo>
                      <a:pt x="9437" y="3282"/>
                    </a:lnTo>
                    <a:lnTo>
                      <a:pt x="9448" y="3315"/>
                    </a:lnTo>
                    <a:lnTo>
                      <a:pt x="9454" y="3342"/>
                    </a:lnTo>
                    <a:lnTo>
                      <a:pt x="9464" y="3408"/>
                    </a:lnTo>
                    <a:lnTo>
                      <a:pt x="9469" y="3470"/>
                    </a:lnTo>
                    <a:lnTo>
                      <a:pt x="9476" y="3531"/>
                    </a:lnTo>
                    <a:lnTo>
                      <a:pt x="9476" y="3586"/>
                    </a:lnTo>
                    <a:lnTo>
                      <a:pt x="9476" y="3644"/>
                    </a:lnTo>
                    <a:lnTo>
                      <a:pt x="9469" y="3695"/>
                    </a:lnTo>
                    <a:lnTo>
                      <a:pt x="9464" y="3748"/>
                    </a:lnTo>
                    <a:lnTo>
                      <a:pt x="9454" y="3794"/>
                    </a:lnTo>
                    <a:lnTo>
                      <a:pt x="9442" y="3837"/>
                    </a:lnTo>
                    <a:lnTo>
                      <a:pt x="9431" y="3881"/>
                    </a:lnTo>
                    <a:lnTo>
                      <a:pt x="9414" y="3920"/>
                    </a:lnTo>
                    <a:lnTo>
                      <a:pt x="9398" y="3958"/>
                    </a:lnTo>
                    <a:lnTo>
                      <a:pt x="9381" y="3993"/>
                    </a:lnTo>
                    <a:lnTo>
                      <a:pt x="9362" y="4024"/>
                    </a:lnTo>
                    <a:lnTo>
                      <a:pt x="9340" y="4053"/>
                    </a:lnTo>
                    <a:lnTo>
                      <a:pt x="9321" y="4084"/>
                    </a:lnTo>
                    <a:lnTo>
                      <a:pt x="9298" y="4108"/>
                    </a:lnTo>
                    <a:lnTo>
                      <a:pt x="9273" y="4133"/>
                    </a:lnTo>
                    <a:lnTo>
                      <a:pt x="9229" y="4174"/>
                    </a:lnTo>
                    <a:lnTo>
                      <a:pt x="9183" y="4210"/>
                    </a:lnTo>
                    <a:lnTo>
                      <a:pt x="9138" y="4237"/>
                    </a:lnTo>
                    <a:lnTo>
                      <a:pt x="9097" y="4259"/>
                    </a:lnTo>
                    <a:lnTo>
                      <a:pt x="9057" y="4275"/>
                    </a:lnTo>
                    <a:lnTo>
                      <a:pt x="9028" y="4286"/>
                    </a:lnTo>
                    <a:lnTo>
                      <a:pt x="9002" y="4294"/>
                    </a:lnTo>
                    <a:lnTo>
                      <a:pt x="8980" y="4300"/>
                    </a:lnTo>
                    <a:lnTo>
                      <a:pt x="8922" y="4302"/>
                    </a:lnTo>
                    <a:lnTo>
                      <a:pt x="8869" y="4305"/>
                    </a:lnTo>
                    <a:lnTo>
                      <a:pt x="8823" y="4302"/>
                    </a:lnTo>
                    <a:lnTo>
                      <a:pt x="8840" y="4360"/>
                    </a:lnTo>
                    <a:lnTo>
                      <a:pt x="8853" y="4420"/>
                    </a:lnTo>
                    <a:lnTo>
                      <a:pt x="8867" y="4477"/>
                    </a:lnTo>
                    <a:lnTo>
                      <a:pt x="8878" y="4540"/>
                    </a:lnTo>
                    <a:lnTo>
                      <a:pt x="8886" y="4603"/>
                    </a:lnTo>
                    <a:lnTo>
                      <a:pt x="8895" y="4666"/>
                    </a:lnTo>
                    <a:lnTo>
                      <a:pt x="8897" y="4729"/>
                    </a:lnTo>
                    <a:lnTo>
                      <a:pt x="8900" y="4794"/>
                    </a:lnTo>
                    <a:lnTo>
                      <a:pt x="8897" y="4885"/>
                    </a:lnTo>
                    <a:lnTo>
                      <a:pt x="8888" y="4978"/>
                    </a:lnTo>
                    <a:lnTo>
                      <a:pt x="8873" y="5068"/>
                    </a:lnTo>
                    <a:lnTo>
                      <a:pt x="8861" y="5115"/>
                    </a:lnTo>
                    <a:lnTo>
                      <a:pt x="8850" y="5161"/>
                    </a:lnTo>
                    <a:lnTo>
                      <a:pt x="8928" y="5111"/>
                    </a:lnTo>
                    <a:lnTo>
                      <a:pt x="9000" y="5062"/>
                    </a:lnTo>
                    <a:lnTo>
                      <a:pt x="9080" y="5005"/>
                    </a:lnTo>
                    <a:lnTo>
                      <a:pt x="9154" y="4948"/>
                    </a:lnTo>
                    <a:lnTo>
                      <a:pt x="9226" y="4888"/>
                    </a:lnTo>
                    <a:lnTo>
                      <a:pt x="9293" y="4827"/>
                    </a:lnTo>
                    <a:lnTo>
                      <a:pt x="9357" y="4764"/>
                    </a:lnTo>
                    <a:lnTo>
                      <a:pt x="9417" y="4699"/>
                    </a:lnTo>
                    <a:lnTo>
                      <a:pt x="9473" y="4631"/>
                    </a:lnTo>
                    <a:lnTo>
                      <a:pt x="9523" y="4559"/>
                    </a:lnTo>
                    <a:lnTo>
                      <a:pt x="9569" y="4486"/>
                    </a:lnTo>
                    <a:lnTo>
                      <a:pt x="9609" y="4409"/>
                    </a:lnTo>
                    <a:lnTo>
                      <a:pt x="9644" y="4329"/>
                    </a:lnTo>
                    <a:lnTo>
                      <a:pt x="9659" y="4288"/>
                    </a:lnTo>
                    <a:lnTo>
                      <a:pt x="9672" y="4247"/>
                    </a:lnTo>
                    <a:lnTo>
                      <a:pt x="9686" y="4203"/>
                    </a:lnTo>
                    <a:lnTo>
                      <a:pt x="9697" y="4160"/>
                    </a:lnTo>
                    <a:lnTo>
                      <a:pt x="9705" y="4116"/>
                    </a:lnTo>
                    <a:lnTo>
                      <a:pt x="9714" y="4070"/>
                    </a:lnTo>
                    <a:lnTo>
                      <a:pt x="9719" y="4024"/>
                    </a:lnTo>
                    <a:lnTo>
                      <a:pt x="9721" y="3974"/>
                    </a:lnTo>
                    <a:lnTo>
                      <a:pt x="9724" y="3927"/>
                    </a:lnTo>
                    <a:lnTo>
                      <a:pt x="9724" y="3876"/>
                    </a:lnTo>
                    <a:lnTo>
                      <a:pt x="9724" y="3802"/>
                    </a:lnTo>
                    <a:lnTo>
                      <a:pt x="9719" y="3722"/>
                    </a:lnTo>
                    <a:lnTo>
                      <a:pt x="9707" y="3644"/>
                    </a:lnTo>
                    <a:lnTo>
                      <a:pt x="9694" y="3561"/>
                    </a:lnTo>
                    <a:lnTo>
                      <a:pt x="9675" y="3477"/>
                    </a:lnTo>
                    <a:lnTo>
                      <a:pt x="9652" y="3388"/>
                    </a:lnTo>
                    <a:lnTo>
                      <a:pt x="9628" y="3296"/>
                    </a:lnTo>
                    <a:lnTo>
                      <a:pt x="9595" y="3203"/>
                    </a:lnTo>
                    <a:lnTo>
                      <a:pt x="9561" y="3107"/>
                    </a:lnTo>
                    <a:lnTo>
                      <a:pt x="9523" y="3015"/>
                    </a:lnTo>
                    <a:lnTo>
                      <a:pt x="9483" y="2921"/>
                    </a:lnTo>
                    <a:lnTo>
                      <a:pt x="9442" y="2831"/>
                    </a:lnTo>
                    <a:lnTo>
                      <a:pt x="9359" y="2647"/>
                    </a:lnTo>
                    <a:lnTo>
                      <a:pt x="9273" y="2468"/>
                    </a:lnTo>
                    <a:lnTo>
                      <a:pt x="9190" y="2287"/>
                    </a:lnTo>
                    <a:lnTo>
                      <a:pt x="9149" y="2194"/>
                    </a:lnTo>
                    <a:lnTo>
                      <a:pt x="9110" y="2103"/>
                    </a:lnTo>
                    <a:lnTo>
                      <a:pt x="9074" y="2011"/>
                    </a:lnTo>
                    <a:lnTo>
                      <a:pt x="9038" y="1914"/>
                    </a:lnTo>
                    <a:lnTo>
                      <a:pt x="9007" y="1819"/>
                    </a:lnTo>
                    <a:lnTo>
                      <a:pt x="8980" y="1723"/>
                    </a:lnTo>
                    <a:lnTo>
                      <a:pt x="8955" y="1631"/>
                    </a:lnTo>
                    <a:lnTo>
                      <a:pt x="8936" y="1537"/>
                    </a:lnTo>
                    <a:lnTo>
                      <a:pt x="8917" y="1444"/>
                    </a:lnTo>
                    <a:lnTo>
                      <a:pt x="8900" y="1348"/>
                    </a:lnTo>
                    <a:lnTo>
                      <a:pt x="8867" y="1157"/>
                    </a:lnTo>
                    <a:lnTo>
                      <a:pt x="8836" y="966"/>
                    </a:lnTo>
                    <a:lnTo>
                      <a:pt x="8819" y="871"/>
                    </a:lnTo>
                    <a:lnTo>
                      <a:pt x="8803" y="777"/>
                    </a:lnTo>
                    <a:lnTo>
                      <a:pt x="8781" y="682"/>
                    </a:lnTo>
                    <a:lnTo>
                      <a:pt x="8759" y="588"/>
                    </a:lnTo>
                    <a:lnTo>
                      <a:pt x="8731" y="496"/>
                    </a:lnTo>
                    <a:lnTo>
                      <a:pt x="8700" y="405"/>
                    </a:lnTo>
                    <a:lnTo>
                      <a:pt x="8668" y="317"/>
                    </a:lnTo>
                    <a:lnTo>
                      <a:pt x="8626" y="230"/>
                    </a:lnTo>
                    <a:lnTo>
                      <a:pt x="8618" y="208"/>
                    </a:lnTo>
                    <a:lnTo>
                      <a:pt x="8562" y="102"/>
                    </a:lnTo>
                    <a:lnTo>
                      <a:pt x="8504" y="0"/>
                    </a:lnTo>
                    <a:close/>
                  </a:path>
                </a:pathLst>
              </a:custGeom>
              <a:solidFill>
                <a:srgbClr val="1A1C1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6" name="Freeform 328"/>
              <p:cNvSpPr>
                <a:spLocks noEditPoints="1"/>
              </p:cNvSpPr>
              <p:nvPr/>
            </p:nvSpPr>
            <p:spPr bwMode="auto">
              <a:xfrm>
                <a:off x="2834" y="2031"/>
                <a:ext cx="1126" cy="788"/>
              </a:xfrm>
              <a:custGeom>
                <a:avLst/>
                <a:gdLst/>
                <a:ahLst/>
                <a:cxnLst>
                  <a:cxn ang="0">
                    <a:pos x="1640" y="5250"/>
                  </a:cxn>
                  <a:cxn ang="0">
                    <a:pos x="2038" y="5368"/>
                  </a:cxn>
                  <a:cxn ang="0">
                    <a:pos x="2385" y="5444"/>
                  </a:cxn>
                  <a:cxn ang="0">
                    <a:pos x="2747" y="5492"/>
                  </a:cxn>
                  <a:cxn ang="0">
                    <a:pos x="3190" y="5513"/>
                  </a:cxn>
                  <a:cxn ang="0">
                    <a:pos x="3987" y="5513"/>
                  </a:cxn>
                  <a:cxn ang="0">
                    <a:pos x="3492" y="5507"/>
                  </a:cxn>
                  <a:cxn ang="0">
                    <a:pos x="3051" y="5502"/>
                  </a:cxn>
                  <a:cxn ang="0">
                    <a:pos x="2616" y="5469"/>
                  </a:cxn>
                  <a:cxn ang="0">
                    <a:pos x="2238" y="5401"/>
                  </a:cxn>
                  <a:cxn ang="0">
                    <a:pos x="1933" y="5327"/>
                  </a:cxn>
                  <a:cxn ang="0">
                    <a:pos x="1624" y="5226"/>
                  </a:cxn>
                  <a:cxn ang="0">
                    <a:pos x="8939" y="4041"/>
                  </a:cxn>
                  <a:cxn ang="0">
                    <a:pos x="8936" y="4045"/>
                  </a:cxn>
                  <a:cxn ang="0">
                    <a:pos x="16" y="2756"/>
                  </a:cxn>
                  <a:cxn ang="0">
                    <a:pos x="0" y="3008"/>
                  </a:cxn>
                  <a:cxn ang="0">
                    <a:pos x="16" y="3287"/>
                  </a:cxn>
                  <a:cxn ang="0">
                    <a:pos x="57" y="3547"/>
                  </a:cxn>
                  <a:cxn ang="0">
                    <a:pos x="121" y="3801"/>
                  </a:cxn>
                  <a:cxn ang="0">
                    <a:pos x="207" y="4050"/>
                  </a:cxn>
                  <a:cxn ang="0">
                    <a:pos x="323" y="4285"/>
                  </a:cxn>
                  <a:cxn ang="0">
                    <a:pos x="473" y="4501"/>
                  </a:cxn>
                  <a:cxn ang="0">
                    <a:pos x="619" y="4657"/>
                  </a:cxn>
                  <a:cxn ang="0">
                    <a:pos x="757" y="4780"/>
                  </a:cxn>
                  <a:cxn ang="0">
                    <a:pos x="910" y="4890"/>
                  </a:cxn>
                  <a:cxn ang="0">
                    <a:pos x="1233" y="5078"/>
                  </a:cxn>
                  <a:cxn ang="0">
                    <a:pos x="1228" y="5059"/>
                  </a:cxn>
                  <a:cxn ang="0">
                    <a:pos x="912" y="4873"/>
                  </a:cxn>
                  <a:cxn ang="0">
                    <a:pos x="719" y="4725"/>
                  </a:cxn>
                  <a:cxn ang="0">
                    <a:pos x="586" y="4600"/>
                  </a:cxn>
                  <a:cxn ang="0">
                    <a:pos x="421" y="4403"/>
                  </a:cxn>
                  <a:cxn ang="0">
                    <a:pos x="271" y="4149"/>
                  </a:cxn>
                  <a:cxn ang="0">
                    <a:pos x="160" y="3875"/>
                  </a:cxn>
                  <a:cxn ang="0">
                    <a:pos x="83" y="3590"/>
                  </a:cxn>
                  <a:cxn ang="0">
                    <a:pos x="35" y="3298"/>
                  </a:cxn>
                  <a:cxn ang="0">
                    <a:pos x="11" y="3027"/>
                  </a:cxn>
                  <a:cxn ang="0">
                    <a:pos x="14" y="2811"/>
                  </a:cxn>
                  <a:cxn ang="0">
                    <a:pos x="929" y="0"/>
                  </a:cxn>
                  <a:cxn ang="0">
                    <a:pos x="890" y="328"/>
                  </a:cxn>
                  <a:cxn ang="0">
                    <a:pos x="885" y="369"/>
                  </a:cxn>
                  <a:cxn ang="0">
                    <a:pos x="885" y="402"/>
                  </a:cxn>
                  <a:cxn ang="0">
                    <a:pos x="882" y="443"/>
                  </a:cxn>
                  <a:cxn ang="0">
                    <a:pos x="880" y="503"/>
                  </a:cxn>
                  <a:cxn ang="0">
                    <a:pos x="902" y="317"/>
                  </a:cxn>
                </a:cxnLst>
                <a:rect l="0" t="0" r="r" b="b"/>
                <a:pathLst>
                  <a:path w="9011" h="5516">
                    <a:moveTo>
                      <a:pt x="1519" y="5188"/>
                    </a:moveTo>
                    <a:lnTo>
                      <a:pt x="1526" y="5209"/>
                    </a:lnTo>
                    <a:lnTo>
                      <a:pt x="1640" y="5250"/>
                    </a:lnTo>
                    <a:lnTo>
                      <a:pt x="1751" y="5289"/>
                    </a:lnTo>
                    <a:lnTo>
                      <a:pt x="1895" y="5330"/>
                    </a:lnTo>
                    <a:lnTo>
                      <a:pt x="2038" y="5368"/>
                    </a:lnTo>
                    <a:lnTo>
                      <a:pt x="2177" y="5403"/>
                    </a:lnTo>
                    <a:lnTo>
                      <a:pt x="2312" y="5431"/>
                    </a:lnTo>
                    <a:lnTo>
                      <a:pt x="2385" y="5444"/>
                    </a:lnTo>
                    <a:lnTo>
                      <a:pt x="2456" y="5458"/>
                    </a:lnTo>
                    <a:lnTo>
                      <a:pt x="2600" y="5478"/>
                    </a:lnTo>
                    <a:lnTo>
                      <a:pt x="2747" y="5492"/>
                    </a:lnTo>
                    <a:lnTo>
                      <a:pt x="2894" y="5502"/>
                    </a:lnTo>
                    <a:lnTo>
                      <a:pt x="3043" y="5507"/>
                    </a:lnTo>
                    <a:lnTo>
                      <a:pt x="3190" y="5513"/>
                    </a:lnTo>
                    <a:lnTo>
                      <a:pt x="3485" y="5516"/>
                    </a:lnTo>
                    <a:lnTo>
                      <a:pt x="3726" y="5513"/>
                    </a:lnTo>
                    <a:lnTo>
                      <a:pt x="3987" y="5513"/>
                    </a:lnTo>
                    <a:lnTo>
                      <a:pt x="3964" y="5505"/>
                    </a:lnTo>
                    <a:lnTo>
                      <a:pt x="3757" y="5507"/>
                    </a:lnTo>
                    <a:lnTo>
                      <a:pt x="3492" y="5507"/>
                    </a:lnTo>
                    <a:lnTo>
                      <a:pt x="3345" y="5507"/>
                    </a:lnTo>
                    <a:lnTo>
                      <a:pt x="3197" y="5505"/>
                    </a:lnTo>
                    <a:lnTo>
                      <a:pt x="3051" y="5502"/>
                    </a:lnTo>
                    <a:lnTo>
                      <a:pt x="2907" y="5494"/>
                    </a:lnTo>
                    <a:lnTo>
                      <a:pt x="2761" y="5483"/>
                    </a:lnTo>
                    <a:lnTo>
                      <a:pt x="2616" y="5469"/>
                    </a:lnTo>
                    <a:lnTo>
                      <a:pt x="2476" y="5447"/>
                    </a:lnTo>
                    <a:lnTo>
                      <a:pt x="2335" y="5423"/>
                    </a:lnTo>
                    <a:lnTo>
                      <a:pt x="2238" y="5401"/>
                    </a:lnTo>
                    <a:lnTo>
                      <a:pt x="2138" y="5379"/>
                    </a:lnTo>
                    <a:lnTo>
                      <a:pt x="2036" y="5354"/>
                    </a:lnTo>
                    <a:lnTo>
                      <a:pt x="1933" y="5327"/>
                    </a:lnTo>
                    <a:lnTo>
                      <a:pt x="1831" y="5297"/>
                    </a:lnTo>
                    <a:lnTo>
                      <a:pt x="1726" y="5262"/>
                    </a:lnTo>
                    <a:lnTo>
                      <a:pt x="1624" y="5226"/>
                    </a:lnTo>
                    <a:lnTo>
                      <a:pt x="1519" y="5188"/>
                    </a:lnTo>
                    <a:close/>
                    <a:moveTo>
                      <a:pt x="9011" y="3992"/>
                    </a:moveTo>
                    <a:lnTo>
                      <a:pt x="8939" y="4041"/>
                    </a:lnTo>
                    <a:lnTo>
                      <a:pt x="8861" y="4091"/>
                    </a:lnTo>
                    <a:lnTo>
                      <a:pt x="8861" y="4094"/>
                    </a:lnTo>
                    <a:lnTo>
                      <a:pt x="8936" y="4045"/>
                    </a:lnTo>
                    <a:lnTo>
                      <a:pt x="9011" y="3992"/>
                    </a:lnTo>
                    <a:close/>
                    <a:moveTo>
                      <a:pt x="30" y="2674"/>
                    </a:moveTo>
                    <a:lnTo>
                      <a:pt x="16" y="2756"/>
                    </a:lnTo>
                    <a:lnTo>
                      <a:pt x="7" y="2838"/>
                    </a:lnTo>
                    <a:lnTo>
                      <a:pt x="0" y="2923"/>
                    </a:lnTo>
                    <a:lnTo>
                      <a:pt x="0" y="3008"/>
                    </a:lnTo>
                    <a:lnTo>
                      <a:pt x="0" y="3085"/>
                    </a:lnTo>
                    <a:lnTo>
                      <a:pt x="5" y="3162"/>
                    </a:lnTo>
                    <a:lnTo>
                      <a:pt x="16" y="3287"/>
                    </a:lnTo>
                    <a:lnTo>
                      <a:pt x="28" y="3372"/>
                    </a:lnTo>
                    <a:lnTo>
                      <a:pt x="41" y="3459"/>
                    </a:lnTo>
                    <a:lnTo>
                      <a:pt x="57" y="3547"/>
                    </a:lnTo>
                    <a:lnTo>
                      <a:pt x="78" y="3632"/>
                    </a:lnTo>
                    <a:lnTo>
                      <a:pt x="97" y="3716"/>
                    </a:lnTo>
                    <a:lnTo>
                      <a:pt x="121" y="3801"/>
                    </a:lnTo>
                    <a:lnTo>
                      <a:pt x="147" y="3886"/>
                    </a:lnTo>
                    <a:lnTo>
                      <a:pt x="176" y="3968"/>
                    </a:lnTo>
                    <a:lnTo>
                      <a:pt x="207" y="4050"/>
                    </a:lnTo>
                    <a:lnTo>
                      <a:pt x="243" y="4130"/>
                    </a:lnTo>
                    <a:lnTo>
                      <a:pt x="281" y="4208"/>
                    </a:lnTo>
                    <a:lnTo>
                      <a:pt x="323" y="4285"/>
                    </a:lnTo>
                    <a:lnTo>
                      <a:pt x="371" y="4359"/>
                    </a:lnTo>
                    <a:lnTo>
                      <a:pt x="421" y="4430"/>
                    </a:lnTo>
                    <a:lnTo>
                      <a:pt x="473" y="4501"/>
                    </a:lnTo>
                    <a:lnTo>
                      <a:pt x="531" y="4566"/>
                    </a:lnTo>
                    <a:lnTo>
                      <a:pt x="575" y="4614"/>
                    </a:lnTo>
                    <a:lnTo>
                      <a:pt x="619" y="4657"/>
                    </a:lnTo>
                    <a:lnTo>
                      <a:pt x="664" y="4698"/>
                    </a:lnTo>
                    <a:lnTo>
                      <a:pt x="711" y="4739"/>
                    </a:lnTo>
                    <a:lnTo>
                      <a:pt x="757" y="4780"/>
                    </a:lnTo>
                    <a:lnTo>
                      <a:pt x="807" y="4818"/>
                    </a:lnTo>
                    <a:lnTo>
                      <a:pt x="857" y="4854"/>
                    </a:lnTo>
                    <a:lnTo>
                      <a:pt x="910" y="4890"/>
                    </a:lnTo>
                    <a:lnTo>
                      <a:pt x="1015" y="4958"/>
                    </a:lnTo>
                    <a:lnTo>
                      <a:pt x="1123" y="5021"/>
                    </a:lnTo>
                    <a:lnTo>
                      <a:pt x="1233" y="5078"/>
                    </a:lnTo>
                    <a:lnTo>
                      <a:pt x="1347" y="5132"/>
                    </a:lnTo>
                    <a:lnTo>
                      <a:pt x="1338" y="5111"/>
                    </a:lnTo>
                    <a:lnTo>
                      <a:pt x="1228" y="5059"/>
                    </a:lnTo>
                    <a:lnTo>
                      <a:pt x="1120" y="5001"/>
                    </a:lnTo>
                    <a:lnTo>
                      <a:pt x="1015" y="4939"/>
                    </a:lnTo>
                    <a:lnTo>
                      <a:pt x="912" y="4873"/>
                    </a:lnTo>
                    <a:lnTo>
                      <a:pt x="813" y="4802"/>
                    </a:lnTo>
                    <a:lnTo>
                      <a:pt x="766" y="4764"/>
                    </a:lnTo>
                    <a:lnTo>
                      <a:pt x="719" y="4725"/>
                    </a:lnTo>
                    <a:lnTo>
                      <a:pt x="672" y="4684"/>
                    </a:lnTo>
                    <a:lnTo>
                      <a:pt x="628" y="4643"/>
                    </a:lnTo>
                    <a:lnTo>
                      <a:pt x="586" y="4600"/>
                    </a:lnTo>
                    <a:lnTo>
                      <a:pt x="545" y="4556"/>
                    </a:lnTo>
                    <a:lnTo>
                      <a:pt x="481" y="4482"/>
                    </a:lnTo>
                    <a:lnTo>
                      <a:pt x="421" y="4403"/>
                    </a:lnTo>
                    <a:lnTo>
                      <a:pt x="364" y="4321"/>
                    </a:lnTo>
                    <a:lnTo>
                      <a:pt x="315" y="4236"/>
                    </a:lnTo>
                    <a:lnTo>
                      <a:pt x="271" y="4149"/>
                    </a:lnTo>
                    <a:lnTo>
                      <a:pt x="229" y="4060"/>
                    </a:lnTo>
                    <a:lnTo>
                      <a:pt x="193" y="3968"/>
                    </a:lnTo>
                    <a:lnTo>
                      <a:pt x="160" y="3875"/>
                    </a:lnTo>
                    <a:lnTo>
                      <a:pt x="133" y="3782"/>
                    </a:lnTo>
                    <a:lnTo>
                      <a:pt x="105" y="3687"/>
                    </a:lnTo>
                    <a:lnTo>
                      <a:pt x="83" y="3590"/>
                    </a:lnTo>
                    <a:lnTo>
                      <a:pt x="64" y="3492"/>
                    </a:lnTo>
                    <a:lnTo>
                      <a:pt x="49" y="3397"/>
                    </a:lnTo>
                    <a:lnTo>
                      <a:pt x="35" y="3298"/>
                    </a:lnTo>
                    <a:lnTo>
                      <a:pt x="24" y="3199"/>
                    </a:lnTo>
                    <a:lnTo>
                      <a:pt x="16" y="3104"/>
                    </a:lnTo>
                    <a:lnTo>
                      <a:pt x="11" y="3027"/>
                    </a:lnTo>
                    <a:lnTo>
                      <a:pt x="11" y="2954"/>
                    </a:lnTo>
                    <a:lnTo>
                      <a:pt x="11" y="2879"/>
                    </a:lnTo>
                    <a:lnTo>
                      <a:pt x="14" y="2811"/>
                    </a:lnTo>
                    <a:lnTo>
                      <a:pt x="21" y="2743"/>
                    </a:lnTo>
                    <a:lnTo>
                      <a:pt x="30" y="2674"/>
                    </a:lnTo>
                    <a:close/>
                    <a:moveTo>
                      <a:pt x="929" y="0"/>
                    </a:moveTo>
                    <a:lnTo>
                      <a:pt x="907" y="150"/>
                    </a:lnTo>
                    <a:lnTo>
                      <a:pt x="890" y="306"/>
                    </a:lnTo>
                    <a:lnTo>
                      <a:pt x="890" y="328"/>
                    </a:lnTo>
                    <a:lnTo>
                      <a:pt x="888" y="347"/>
                    </a:lnTo>
                    <a:lnTo>
                      <a:pt x="888" y="360"/>
                    </a:lnTo>
                    <a:lnTo>
                      <a:pt x="885" y="369"/>
                    </a:lnTo>
                    <a:lnTo>
                      <a:pt x="885" y="382"/>
                    </a:lnTo>
                    <a:lnTo>
                      <a:pt x="885" y="387"/>
                    </a:lnTo>
                    <a:lnTo>
                      <a:pt x="885" y="402"/>
                    </a:lnTo>
                    <a:lnTo>
                      <a:pt x="882" y="410"/>
                    </a:lnTo>
                    <a:lnTo>
                      <a:pt x="882" y="421"/>
                    </a:lnTo>
                    <a:lnTo>
                      <a:pt x="882" y="443"/>
                    </a:lnTo>
                    <a:lnTo>
                      <a:pt x="876" y="503"/>
                    </a:lnTo>
                    <a:lnTo>
                      <a:pt x="871" y="563"/>
                    </a:lnTo>
                    <a:lnTo>
                      <a:pt x="880" y="503"/>
                    </a:lnTo>
                    <a:lnTo>
                      <a:pt x="888" y="443"/>
                    </a:lnTo>
                    <a:lnTo>
                      <a:pt x="897" y="380"/>
                    </a:lnTo>
                    <a:lnTo>
                      <a:pt x="902" y="317"/>
                    </a:lnTo>
                    <a:lnTo>
                      <a:pt x="912" y="155"/>
                    </a:lnTo>
                    <a:lnTo>
                      <a:pt x="929" y="0"/>
                    </a:lnTo>
                    <a:close/>
                  </a:path>
                </a:pathLst>
              </a:custGeom>
              <a:solidFill>
                <a:srgbClr val="15171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7" name="Freeform 329"/>
              <p:cNvSpPr>
                <a:spLocks/>
              </p:cNvSpPr>
              <p:nvPr/>
            </p:nvSpPr>
            <p:spPr bwMode="auto">
              <a:xfrm>
                <a:off x="3870" y="2266"/>
                <a:ext cx="149" cy="226"/>
              </a:xfrm>
              <a:custGeom>
                <a:avLst/>
                <a:gdLst/>
                <a:ahLst/>
                <a:cxnLst>
                  <a:cxn ang="0">
                    <a:pos x="149" y="1419"/>
                  </a:cxn>
                  <a:cxn ang="0">
                    <a:pos x="185" y="1458"/>
                  </a:cxn>
                  <a:cxn ang="0">
                    <a:pos x="230" y="1490"/>
                  </a:cxn>
                  <a:cxn ang="0">
                    <a:pos x="296" y="1523"/>
                  </a:cxn>
                  <a:cxn ang="0">
                    <a:pos x="382" y="1553"/>
                  </a:cxn>
                  <a:cxn ang="0">
                    <a:pos x="492" y="1575"/>
                  </a:cxn>
                  <a:cxn ang="0">
                    <a:pos x="628" y="1581"/>
                  </a:cxn>
                  <a:cxn ang="0">
                    <a:pos x="733" y="1567"/>
                  </a:cxn>
                  <a:cxn ang="0">
                    <a:pos x="799" y="1543"/>
                  </a:cxn>
                  <a:cxn ang="0">
                    <a:pos x="894" y="1494"/>
                  </a:cxn>
                  <a:cxn ang="0">
                    <a:pos x="968" y="1436"/>
                  </a:cxn>
                  <a:cxn ang="0">
                    <a:pos x="1021" y="1386"/>
                  </a:cxn>
                  <a:cxn ang="0">
                    <a:pos x="1068" y="1327"/>
                  </a:cxn>
                  <a:cxn ang="0">
                    <a:pos x="1113" y="1255"/>
                  </a:cxn>
                  <a:cxn ang="0">
                    <a:pos x="1149" y="1170"/>
                  </a:cxn>
                  <a:cxn ang="0">
                    <a:pos x="1176" y="1075"/>
                  </a:cxn>
                  <a:cxn ang="0">
                    <a:pos x="1192" y="965"/>
                  </a:cxn>
                  <a:cxn ang="0">
                    <a:pos x="1195" y="843"/>
                  </a:cxn>
                  <a:cxn ang="0">
                    <a:pos x="1184" y="703"/>
                  </a:cxn>
                  <a:cxn ang="0">
                    <a:pos x="1165" y="596"/>
                  </a:cxn>
                  <a:cxn ang="0">
                    <a:pos x="1142" y="517"/>
                  </a:cxn>
                  <a:cxn ang="0">
                    <a:pos x="1096" y="405"/>
                  </a:cxn>
                  <a:cxn ang="0">
                    <a:pos x="1023" y="279"/>
                  </a:cxn>
                  <a:cxn ang="0">
                    <a:pos x="977" y="219"/>
                  </a:cxn>
                  <a:cxn ang="0">
                    <a:pos x="921" y="159"/>
                  </a:cxn>
                  <a:cxn ang="0">
                    <a:pos x="854" y="106"/>
                  </a:cxn>
                  <a:cxn ang="0">
                    <a:pos x="783" y="62"/>
                  </a:cxn>
                  <a:cxn ang="0">
                    <a:pos x="697" y="28"/>
                  </a:cxn>
                  <a:cxn ang="0">
                    <a:pos x="603" y="6"/>
                  </a:cxn>
                  <a:cxn ang="0">
                    <a:pos x="497" y="0"/>
                  </a:cxn>
                  <a:cxn ang="0">
                    <a:pos x="382" y="8"/>
                  </a:cxn>
                  <a:cxn ang="0">
                    <a:pos x="323" y="16"/>
                  </a:cxn>
                  <a:cxn ang="0">
                    <a:pos x="266" y="33"/>
                  </a:cxn>
                  <a:cxn ang="0">
                    <a:pos x="197" y="69"/>
                  </a:cxn>
                  <a:cxn ang="0">
                    <a:pos x="125" y="125"/>
                  </a:cxn>
                  <a:cxn ang="0">
                    <a:pos x="94" y="166"/>
                  </a:cxn>
                  <a:cxn ang="0">
                    <a:pos x="64" y="214"/>
                  </a:cxn>
                  <a:cxn ang="0">
                    <a:pos x="39" y="273"/>
                  </a:cxn>
                  <a:cxn ang="0">
                    <a:pos x="19" y="340"/>
                  </a:cxn>
                  <a:cxn ang="0">
                    <a:pos x="6" y="418"/>
                  </a:cxn>
                  <a:cxn ang="0">
                    <a:pos x="0" y="505"/>
                  </a:cxn>
                </a:cxnLst>
                <a:rect l="0" t="0" r="r" b="b"/>
                <a:pathLst>
                  <a:path w="1195" h="1581">
                    <a:moveTo>
                      <a:pt x="144" y="1412"/>
                    </a:moveTo>
                    <a:lnTo>
                      <a:pt x="149" y="1419"/>
                    </a:lnTo>
                    <a:lnTo>
                      <a:pt x="171" y="1441"/>
                    </a:lnTo>
                    <a:lnTo>
                      <a:pt x="185" y="1458"/>
                    </a:lnTo>
                    <a:lnTo>
                      <a:pt x="207" y="1474"/>
                    </a:lnTo>
                    <a:lnTo>
                      <a:pt x="230" y="1490"/>
                    </a:lnTo>
                    <a:lnTo>
                      <a:pt x="261" y="1507"/>
                    </a:lnTo>
                    <a:lnTo>
                      <a:pt x="296" y="1523"/>
                    </a:lnTo>
                    <a:lnTo>
                      <a:pt x="335" y="1540"/>
                    </a:lnTo>
                    <a:lnTo>
                      <a:pt x="382" y="1553"/>
                    </a:lnTo>
                    <a:lnTo>
                      <a:pt x="435" y="1567"/>
                    </a:lnTo>
                    <a:lnTo>
                      <a:pt x="492" y="1575"/>
                    </a:lnTo>
                    <a:lnTo>
                      <a:pt x="556" y="1581"/>
                    </a:lnTo>
                    <a:lnTo>
                      <a:pt x="628" y="1581"/>
                    </a:lnTo>
                    <a:lnTo>
                      <a:pt x="706" y="1575"/>
                    </a:lnTo>
                    <a:lnTo>
                      <a:pt x="733" y="1567"/>
                    </a:lnTo>
                    <a:lnTo>
                      <a:pt x="763" y="1559"/>
                    </a:lnTo>
                    <a:lnTo>
                      <a:pt x="799" y="1543"/>
                    </a:lnTo>
                    <a:lnTo>
                      <a:pt x="844" y="1523"/>
                    </a:lnTo>
                    <a:lnTo>
                      <a:pt x="894" y="1494"/>
                    </a:lnTo>
                    <a:lnTo>
                      <a:pt x="944" y="1458"/>
                    </a:lnTo>
                    <a:lnTo>
                      <a:pt x="968" y="1436"/>
                    </a:lnTo>
                    <a:lnTo>
                      <a:pt x="996" y="1412"/>
                    </a:lnTo>
                    <a:lnTo>
                      <a:pt x="1021" y="1386"/>
                    </a:lnTo>
                    <a:lnTo>
                      <a:pt x="1046" y="1357"/>
                    </a:lnTo>
                    <a:lnTo>
                      <a:pt x="1068" y="1327"/>
                    </a:lnTo>
                    <a:lnTo>
                      <a:pt x="1090" y="1291"/>
                    </a:lnTo>
                    <a:lnTo>
                      <a:pt x="1113" y="1255"/>
                    </a:lnTo>
                    <a:lnTo>
                      <a:pt x="1128" y="1214"/>
                    </a:lnTo>
                    <a:lnTo>
                      <a:pt x="1149" y="1170"/>
                    </a:lnTo>
                    <a:lnTo>
                      <a:pt x="1162" y="1124"/>
                    </a:lnTo>
                    <a:lnTo>
                      <a:pt x="1176" y="1075"/>
                    </a:lnTo>
                    <a:lnTo>
                      <a:pt x="1184" y="1023"/>
                    </a:lnTo>
                    <a:lnTo>
                      <a:pt x="1192" y="965"/>
                    </a:lnTo>
                    <a:lnTo>
                      <a:pt x="1195" y="906"/>
                    </a:lnTo>
                    <a:lnTo>
                      <a:pt x="1195" y="843"/>
                    </a:lnTo>
                    <a:lnTo>
                      <a:pt x="1192" y="774"/>
                    </a:lnTo>
                    <a:lnTo>
                      <a:pt x="1184" y="703"/>
                    </a:lnTo>
                    <a:lnTo>
                      <a:pt x="1173" y="629"/>
                    </a:lnTo>
                    <a:lnTo>
                      <a:pt x="1165" y="596"/>
                    </a:lnTo>
                    <a:lnTo>
                      <a:pt x="1156" y="561"/>
                    </a:lnTo>
                    <a:lnTo>
                      <a:pt x="1142" y="517"/>
                    </a:lnTo>
                    <a:lnTo>
                      <a:pt x="1121" y="465"/>
                    </a:lnTo>
                    <a:lnTo>
                      <a:pt x="1096" y="405"/>
                    </a:lnTo>
                    <a:lnTo>
                      <a:pt x="1063" y="342"/>
                    </a:lnTo>
                    <a:lnTo>
                      <a:pt x="1023" y="279"/>
                    </a:lnTo>
                    <a:lnTo>
                      <a:pt x="1001" y="249"/>
                    </a:lnTo>
                    <a:lnTo>
                      <a:pt x="977" y="219"/>
                    </a:lnTo>
                    <a:lnTo>
                      <a:pt x="949" y="188"/>
                    </a:lnTo>
                    <a:lnTo>
                      <a:pt x="921" y="159"/>
                    </a:lnTo>
                    <a:lnTo>
                      <a:pt x="888" y="134"/>
                    </a:lnTo>
                    <a:lnTo>
                      <a:pt x="854" y="106"/>
                    </a:lnTo>
                    <a:lnTo>
                      <a:pt x="819" y="84"/>
                    </a:lnTo>
                    <a:lnTo>
                      <a:pt x="783" y="62"/>
                    </a:lnTo>
                    <a:lnTo>
                      <a:pt x="742" y="43"/>
                    </a:lnTo>
                    <a:lnTo>
                      <a:pt x="697" y="28"/>
                    </a:lnTo>
                    <a:lnTo>
                      <a:pt x="653" y="16"/>
                    </a:lnTo>
                    <a:lnTo>
                      <a:pt x="603" y="6"/>
                    </a:lnTo>
                    <a:lnTo>
                      <a:pt x="554" y="0"/>
                    </a:lnTo>
                    <a:lnTo>
                      <a:pt x="497" y="0"/>
                    </a:lnTo>
                    <a:lnTo>
                      <a:pt x="442" y="3"/>
                    </a:lnTo>
                    <a:lnTo>
                      <a:pt x="382" y="8"/>
                    </a:lnTo>
                    <a:lnTo>
                      <a:pt x="366" y="11"/>
                    </a:lnTo>
                    <a:lnTo>
                      <a:pt x="323" y="16"/>
                    </a:lnTo>
                    <a:lnTo>
                      <a:pt x="296" y="21"/>
                    </a:lnTo>
                    <a:lnTo>
                      <a:pt x="266" y="33"/>
                    </a:lnTo>
                    <a:lnTo>
                      <a:pt x="230" y="47"/>
                    </a:lnTo>
                    <a:lnTo>
                      <a:pt x="197" y="69"/>
                    </a:lnTo>
                    <a:lnTo>
                      <a:pt x="161" y="93"/>
                    </a:lnTo>
                    <a:lnTo>
                      <a:pt x="125" y="125"/>
                    </a:lnTo>
                    <a:lnTo>
                      <a:pt x="111" y="145"/>
                    </a:lnTo>
                    <a:lnTo>
                      <a:pt x="94" y="166"/>
                    </a:lnTo>
                    <a:lnTo>
                      <a:pt x="78" y="188"/>
                    </a:lnTo>
                    <a:lnTo>
                      <a:pt x="64" y="214"/>
                    </a:lnTo>
                    <a:lnTo>
                      <a:pt x="52" y="243"/>
                    </a:lnTo>
                    <a:lnTo>
                      <a:pt x="39" y="273"/>
                    </a:lnTo>
                    <a:lnTo>
                      <a:pt x="28" y="304"/>
                    </a:lnTo>
                    <a:lnTo>
                      <a:pt x="19" y="340"/>
                    </a:lnTo>
                    <a:lnTo>
                      <a:pt x="11" y="377"/>
                    </a:lnTo>
                    <a:lnTo>
                      <a:pt x="6" y="418"/>
                    </a:lnTo>
                    <a:lnTo>
                      <a:pt x="2" y="459"/>
                    </a:lnTo>
                    <a:lnTo>
                      <a:pt x="0" y="505"/>
                    </a:lnTo>
                    <a:lnTo>
                      <a:pt x="144" y="1412"/>
                    </a:lnTo>
                    <a:close/>
                  </a:path>
                </a:pathLst>
              </a:custGeom>
              <a:solidFill>
                <a:srgbClr val="F1E3C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8" name="Freeform 330"/>
              <p:cNvSpPr>
                <a:spLocks/>
              </p:cNvSpPr>
              <p:nvPr/>
            </p:nvSpPr>
            <p:spPr bwMode="auto">
              <a:xfrm>
                <a:off x="3868" y="2265"/>
                <a:ext cx="152" cy="228"/>
              </a:xfrm>
              <a:custGeom>
                <a:avLst/>
                <a:gdLst/>
                <a:ahLst/>
                <a:cxnLst>
                  <a:cxn ang="0">
                    <a:pos x="152" y="1430"/>
                  </a:cxn>
                  <a:cxn ang="0">
                    <a:pos x="219" y="1493"/>
                  </a:cxn>
                  <a:cxn ang="0">
                    <a:pos x="304" y="1542"/>
                  </a:cxn>
                  <a:cxn ang="0">
                    <a:pos x="431" y="1580"/>
                  </a:cxn>
                  <a:cxn ang="0">
                    <a:pos x="605" y="1597"/>
                  </a:cxn>
                  <a:cxn ang="0">
                    <a:pos x="738" y="1586"/>
                  </a:cxn>
                  <a:cxn ang="0">
                    <a:pos x="833" y="1551"/>
                  </a:cxn>
                  <a:cxn ang="0">
                    <a:pos x="965" y="1466"/>
                  </a:cxn>
                  <a:cxn ang="0">
                    <a:pos x="1057" y="1376"/>
                  </a:cxn>
                  <a:cxn ang="0">
                    <a:pos x="1117" y="1285"/>
                  </a:cxn>
                  <a:cxn ang="0">
                    <a:pos x="1167" y="1173"/>
                  </a:cxn>
                  <a:cxn ang="0">
                    <a:pos x="1200" y="1040"/>
                  </a:cxn>
                  <a:cxn ang="0">
                    <a:pos x="1212" y="878"/>
                  </a:cxn>
                  <a:cxn ang="0">
                    <a:pos x="1200" y="700"/>
                  </a:cxn>
                  <a:cxn ang="0">
                    <a:pos x="1173" y="574"/>
                  </a:cxn>
                  <a:cxn ang="0">
                    <a:pos x="1123" y="435"/>
                  </a:cxn>
                  <a:cxn ang="0">
                    <a:pos x="1021" y="257"/>
                  </a:cxn>
                  <a:cxn ang="0">
                    <a:pos x="946" y="172"/>
                  </a:cxn>
                  <a:cxn ang="0">
                    <a:pos x="855" y="99"/>
                  </a:cxn>
                  <a:cxn ang="0">
                    <a:pos x="743" y="41"/>
                  </a:cxn>
                  <a:cxn ang="0">
                    <a:pos x="614" y="5"/>
                  </a:cxn>
                  <a:cxn ang="0">
                    <a:pos x="453" y="2"/>
                  </a:cxn>
                  <a:cxn ang="0">
                    <a:pos x="390" y="8"/>
                  </a:cxn>
                  <a:cxn ang="0">
                    <a:pos x="317" y="19"/>
                  </a:cxn>
                  <a:cxn ang="0">
                    <a:pos x="221" y="55"/>
                  </a:cxn>
                  <a:cxn ang="0">
                    <a:pos x="119" y="137"/>
                  </a:cxn>
                  <a:cxn ang="0">
                    <a:pos x="74" y="203"/>
                  </a:cxn>
                  <a:cxn ang="0">
                    <a:pos x="36" y="285"/>
                  </a:cxn>
                  <a:cxn ang="0">
                    <a:pos x="10" y="389"/>
                  </a:cxn>
                  <a:cxn ang="0">
                    <a:pos x="0" y="513"/>
                  </a:cxn>
                  <a:cxn ang="0">
                    <a:pos x="146" y="1422"/>
                  </a:cxn>
                  <a:cxn ang="0">
                    <a:pos x="16" y="513"/>
                  </a:cxn>
                  <a:cxn ang="0">
                    <a:pos x="19" y="470"/>
                  </a:cxn>
                  <a:cxn ang="0">
                    <a:pos x="36" y="355"/>
                  </a:cxn>
                  <a:cxn ang="0">
                    <a:pos x="64" y="263"/>
                  </a:cxn>
                  <a:cxn ang="0">
                    <a:pos x="102" y="189"/>
                  </a:cxn>
                  <a:cxn ang="0">
                    <a:pos x="196" y="90"/>
                  </a:cxn>
                  <a:cxn ang="0">
                    <a:pos x="293" y="43"/>
                  </a:cxn>
                  <a:cxn ang="0">
                    <a:pos x="365" y="27"/>
                  </a:cxn>
                  <a:cxn ang="0">
                    <a:pos x="453" y="19"/>
                  </a:cxn>
                  <a:cxn ang="0">
                    <a:pos x="611" y="22"/>
                  </a:cxn>
                  <a:cxn ang="0">
                    <a:pos x="738" y="58"/>
                  </a:cxn>
                  <a:cxn ang="0">
                    <a:pos x="846" y="112"/>
                  </a:cxn>
                  <a:cxn ang="0">
                    <a:pos x="935" y="186"/>
                  </a:cxn>
                  <a:cxn ang="0">
                    <a:pos x="1007" y="268"/>
                  </a:cxn>
                  <a:cxn ang="0">
                    <a:pos x="1107" y="440"/>
                  </a:cxn>
                  <a:cxn ang="0">
                    <a:pos x="1159" y="580"/>
                  </a:cxn>
                  <a:cxn ang="0">
                    <a:pos x="1184" y="702"/>
                  </a:cxn>
                  <a:cxn ang="0">
                    <a:pos x="1195" y="878"/>
                  </a:cxn>
                  <a:cxn ang="0">
                    <a:pos x="1184" y="1036"/>
                  </a:cxn>
                  <a:cxn ang="0">
                    <a:pos x="1150" y="1168"/>
                  </a:cxn>
                  <a:cxn ang="0">
                    <a:pos x="1100" y="1277"/>
                  </a:cxn>
                  <a:cxn ang="0">
                    <a:pos x="1043" y="1365"/>
                  </a:cxn>
                  <a:cxn ang="0">
                    <a:pos x="954" y="1452"/>
                  </a:cxn>
                  <a:cxn ang="0">
                    <a:pos x="824" y="1534"/>
                  </a:cxn>
                  <a:cxn ang="0">
                    <a:pos x="733" y="1570"/>
                  </a:cxn>
                  <a:cxn ang="0">
                    <a:pos x="714" y="1583"/>
                  </a:cxn>
                  <a:cxn ang="0">
                    <a:pos x="605" y="1580"/>
                  </a:cxn>
                  <a:cxn ang="0">
                    <a:pos x="434" y="1565"/>
                  </a:cxn>
                  <a:cxn ang="0">
                    <a:pos x="312" y="1526"/>
                  </a:cxn>
                  <a:cxn ang="0">
                    <a:pos x="226" y="1482"/>
                  </a:cxn>
                  <a:cxn ang="0">
                    <a:pos x="162" y="1420"/>
                  </a:cxn>
                  <a:cxn ang="0">
                    <a:pos x="152" y="1420"/>
                  </a:cxn>
                </a:cxnLst>
                <a:rect l="0" t="0" r="r" b="b"/>
                <a:pathLst>
                  <a:path w="1212" h="1597">
                    <a:moveTo>
                      <a:pt x="152" y="1420"/>
                    </a:moveTo>
                    <a:lnTo>
                      <a:pt x="146" y="1422"/>
                    </a:lnTo>
                    <a:lnTo>
                      <a:pt x="152" y="1430"/>
                    </a:lnTo>
                    <a:lnTo>
                      <a:pt x="169" y="1449"/>
                    </a:lnTo>
                    <a:lnTo>
                      <a:pt x="198" y="1479"/>
                    </a:lnTo>
                    <a:lnTo>
                      <a:pt x="219" y="1493"/>
                    </a:lnTo>
                    <a:lnTo>
                      <a:pt x="243" y="1510"/>
                    </a:lnTo>
                    <a:lnTo>
                      <a:pt x="271" y="1526"/>
                    </a:lnTo>
                    <a:lnTo>
                      <a:pt x="304" y="1542"/>
                    </a:lnTo>
                    <a:lnTo>
                      <a:pt x="343" y="1556"/>
                    </a:lnTo>
                    <a:lnTo>
                      <a:pt x="384" y="1570"/>
                    </a:lnTo>
                    <a:lnTo>
                      <a:pt x="431" y="1580"/>
                    </a:lnTo>
                    <a:lnTo>
                      <a:pt x="484" y="1589"/>
                    </a:lnTo>
                    <a:lnTo>
                      <a:pt x="542" y="1594"/>
                    </a:lnTo>
                    <a:lnTo>
                      <a:pt x="605" y="1597"/>
                    </a:lnTo>
                    <a:lnTo>
                      <a:pt x="658" y="1594"/>
                    </a:lnTo>
                    <a:lnTo>
                      <a:pt x="716" y="1592"/>
                    </a:lnTo>
                    <a:lnTo>
                      <a:pt x="738" y="1586"/>
                    </a:lnTo>
                    <a:lnTo>
                      <a:pt x="764" y="1578"/>
                    </a:lnTo>
                    <a:lnTo>
                      <a:pt x="793" y="1567"/>
                    </a:lnTo>
                    <a:lnTo>
                      <a:pt x="833" y="1551"/>
                    </a:lnTo>
                    <a:lnTo>
                      <a:pt x="874" y="1529"/>
                    </a:lnTo>
                    <a:lnTo>
                      <a:pt x="919" y="1502"/>
                    </a:lnTo>
                    <a:lnTo>
                      <a:pt x="965" y="1466"/>
                    </a:lnTo>
                    <a:lnTo>
                      <a:pt x="1009" y="1425"/>
                    </a:lnTo>
                    <a:lnTo>
                      <a:pt x="1034" y="1400"/>
                    </a:lnTo>
                    <a:lnTo>
                      <a:pt x="1057" y="1376"/>
                    </a:lnTo>
                    <a:lnTo>
                      <a:pt x="1076" y="1345"/>
                    </a:lnTo>
                    <a:lnTo>
                      <a:pt x="1098" y="1316"/>
                    </a:lnTo>
                    <a:lnTo>
                      <a:pt x="1117" y="1285"/>
                    </a:lnTo>
                    <a:lnTo>
                      <a:pt x="1134" y="1250"/>
                    </a:lnTo>
                    <a:lnTo>
                      <a:pt x="1150" y="1212"/>
                    </a:lnTo>
                    <a:lnTo>
                      <a:pt x="1167" y="1173"/>
                    </a:lnTo>
                    <a:lnTo>
                      <a:pt x="1178" y="1129"/>
                    </a:lnTo>
                    <a:lnTo>
                      <a:pt x="1190" y="1086"/>
                    </a:lnTo>
                    <a:lnTo>
                      <a:pt x="1200" y="1040"/>
                    </a:lnTo>
                    <a:lnTo>
                      <a:pt x="1205" y="987"/>
                    </a:lnTo>
                    <a:lnTo>
                      <a:pt x="1212" y="936"/>
                    </a:lnTo>
                    <a:lnTo>
                      <a:pt x="1212" y="878"/>
                    </a:lnTo>
                    <a:lnTo>
                      <a:pt x="1212" y="823"/>
                    </a:lnTo>
                    <a:lnTo>
                      <a:pt x="1205" y="762"/>
                    </a:lnTo>
                    <a:lnTo>
                      <a:pt x="1200" y="700"/>
                    </a:lnTo>
                    <a:lnTo>
                      <a:pt x="1190" y="634"/>
                    </a:lnTo>
                    <a:lnTo>
                      <a:pt x="1184" y="607"/>
                    </a:lnTo>
                    <a:lnTo>
                      <a:pt x="1173" y="574"/>
                    </a:lnTo>
                    <a:lnTo>
                      <a:pt x="1162" y="536"/>
                    </a:lnTo>
                    <a:lnTo>
                      <a:pt x="1145" y="486"/>
                    </a:lnTo>
                    <a:lnTo>
                      <a:pt x="1123" y="435"/>
                    </a:lnTo>
                    <a:lnTo>
                      <a:pt x="1093" y="377"/>
                    </a:lnTo>
                    <a:lnTo>
                      <a:pt x="1059" y="317"/>
                    </a:lnTo>
                    <a:lnTo>
                      <a:pt x="1021" y="257"/>
                    </a:lnTo>
                    <a:lnTo>
                      <a:pt x="995" y="230"/>
                    </a:lnTo>
                    <a:lnTo>
                      <a:pt x="971" y="200"/>
                    </a:lnTo>
                    <a:lnTo>
                      <a:pt x="946" y="172"/>
                    </a:lnTo>
                    <a:lnTo>
                      <a:pt x="919" y="147"/>
                    </a:lnTo>
                    <a:lnTo>
                      <a:pt x="888" y="123"/>
                    </a:lnTo>
                    <a:lnTo>
                      <a:pt x="855" y="99"/>
                    </a:lnTo>
                    <a:lnTo>
                      <a:pt x="819" y="77"/>
                    </a:lnTo>
                    <a:lnTo>
                      <a:pt x="783" y="58"/>
                    </a:lnTo>
                    <a:lnTo>
                      <a:pt x="743" y="41"/>
                    </a:lnTo>
                    <a:lnTo>
                      <a:pt x="702" y="27"/>
                    </a:lnTo>
                    <a:lnTo>
                      <a:pt x="658" y="16"/>
                    </a:lnTo>
                    <a:lnTo>
                      <a:pt x="614" y="5"/>
                    </a:lnTo>
                    <a:lnTo>
                      <a:pt x="564" y="0"/>
                    </a:lnTo>
                    <a:lnTo>
                      <a:pt x="514" y="0"/>
                    </a:lnTo>
                    <a:lnTo>
                      <a:pt x="453" y="2"/>
                    </a:lnTo>
                    <a:lnTo>
                      <a:pt x="390" y="8"/>
                    </a:lnTo>
                    <a:lnTo>
                      <a:pt x="390" y="16"/>
                    </a:lnTo>
                    <a:lnTo>
                      <a:pt x="390" y="8"/>
                    </a:lnTo>
                    <a:lnTo>
                      <a:pt x="365" y="11"/>
                    </a:lnTo>
                    <a:lnTo>
                      <a:pt x="343" y="14"/>
                    </a:lnTo>
                    <a:lnTo>
                      <a:pt x="317" y="19"/>
                    </a:lnTo>
                    <a:lnTo>
                      <a:pt x="288" y="27"/>
                    </a:lnTo>
                    <a:lnTo>
                      <a:pt x="257" y="38"/>
                    </a:lnTo>
                    <a:lnTo>
                      <a:pt x="221" y="55"/>
                    </a:lnTo>
                    <a:lnTo>
                      <a:pt x="188" y="77"/>
                    </a:lnTo>
                    <a:lnTo>
                      <a:pt x="152" y="104"/>
                    </a:lnTo>
                    <a:lnTo>
                      <a:pt x="119" y="137"/>
                    </a:lnTo>
                    <a:lnTo>
                      <a:pt x="105" y="159"/>
                    </a:lnTo>
                    <a:lnTo>
                      <a:pt x="88" y="177"/>
                    </a:lnTo>
                    <a:lnTo>
                      <a:pt x="74" y="203"/>
                    </a:lnTo>
                    <a:lnTo>
                      <a:pt x="60" y="227"/>
                    </a:lnTo>
                    <a:lnTo>
                      <a:pt x="50" y="254"/>
                    </a:lnTo>
                    <a:lnTo>
                      <a:pt x="36" y="285"/>
                    </a:lnTo>
                    <a:lnTo>
                      <a:pt x="27" y="317"/>
                    </a:lnTo>
                    <a:lnTo>
                      <a:pt x="19" y="353"/>
                    </a:lnTo>
                    <a:lnTo>
                      <a:pt x="10" y="389"/>
                    </a:lnTo>
                    <a:lnTo>
                      <a:pt x="5" y="429"/>
                    </a:lnTo>
                    <a:lnTo>
                      <a:pt x="2" y="470"/>
                    </a:lnTo>
                    <a:lnTo>
                      <a:pt x="0" y="513"/>
                    </a:lnTo>
                    <a:lnTo>
                      <a:pt x="0" y="517"/>
                    </a:lnTo>
                    <a:lnTo>
                      <a:pt x="143" y="1420"/>
                    </a:lnTo>
                    <a:lnTo>
                      <a:pt x="146" y="1422"/>
                    </a:lnTo>
                    <a:lnTo>
                      <a:pt x="152" y="1420"/>
                    </a:lnTo>
                    <a:lnTo>
                      <a:pt x="160" y="1416"/>
                    </a:lnTo>
                    <a:lnTo>
                      <a:pt x="16" y="513"/>
                    </a:lnTo>
                    <a:lnTo>
                      <a:pt x="8" y="513"/>
                    </a:lnTo>
                    <a:lnTo>
                      <a:pt x="16" y="513"/>
                    </a:lnTo>
                    <a:lnTo>
                      <a:pt x="19" y="470"/>
                    </a:lnTo>
                    <a:lnTo>
                      <a:pt x="22" y="429"/>
                    </a:lnTo>
                    <a:lnTo>
                      <a:pt x="27" y="391"/>
                    </a:lnTo>
                    <a:lnTo>
                      <a:pt x="36" y="355"/>
                    </a:lnTo>
                    <a:lnTo>
                      <a:pt x="43" y="322"/>
                    </a:lnTo>
                    <a:lnTo>
                      <a:pt x="52" y="290"/>
                    </a:lnTo>
                    <a:lnTo>
                      <a:pt x="64" y="263"/>
                    </a:lnTo>
                    <a:lnTo>
                      <a:pt x="74" y="235"/>
                    </a:lnTo>
                    <a:lnTo>
                      <a:pt x="88" y="210"/>
                    </a:lnTo>
                    <a:lnTo>
                      <a:pt x="102" y="189"/>
                    </a:lnTo>
                    <a:lnTo>
                      <a:pt x="133" y="147"/>
                    </a:lnTo>
                    <a:lnTo>
                      <a:pt x="162" y="114"/>
                    </a:lnTo>
                    <a:lnTo>
                      <a:pt x="196" y="90"/>
                    </a:lnTo>
                    <a:lnTo>
                      <a:pt x="229" y="68"/>
                    </a:lnTo>
                    <a:lnTo>
                      <a:pt x="262" y="55"/>
                    </a:lnTo>
                    <a:lnTo>
                      <a:pt x="293" y="43"/>
                    </a:lnTo>
                    <a:lnTo>
                      <a:pt x="321" y="36"/>
                    </a:lnTo>
                    <a:lnTo>
                      <a:pt x="345" y="29"/>
                    </a:lnTo>
                    <a:lnTo>
                      <a:pt x="365" y="27"/>
                    </a:lnTo>
                    <a:lnTo>
                      <a:pt x="390" y="24"/>
                    </a:lnTo>
                    <a:lnTo>
                      <a:pt x="393" y="24"/>
                    </a:lnTo>
                    <a:lnTo>
                      <a:pt x="453" y="19"/>
                    </a:lnTo>
                    <a:lnTo>
                      <a:pt x="514" y="16"/>
                    </a:lnTo>
                    <a:lnTo>
                      <a:pt x="564" y="16"/>
                    </a:lnTo>
                    <a:lnTo>
                      <a:pt x="611" y="22"/>
                    </a:lnTo>
                    <a:lnTo>
                      <a:pt x="655" y="29"/>
                    </a:lnTo>
                    <a:lnTo>
                      <a:pt x="697" y="43"/>
                    </a:lnTo>
                    <a:lnTo>
                      <a:pt x="738" y="58"/>
                    </a:lnTo>
                    <a:lnTo>
                      <a:pt x="774" y="74"/>
                    </a:lnTo>
                    <a:lnTo>
                      <a:pt x="810" y="92"/>
                    </a:lnTo>
                    <a:lnTo>
                      <a:pt x="846" y="112"/>
                    </a:lnTo>
                    <a:lnTo>
                      <a:pt x="876" y="133"/>
                    </a:lnTo>
                    <a:lnTo>
                      <a:pt x="907" y="159"/>
                    </a:lnTo>
                    <a:lnTo>
                      <a:pt x="935" y="186"/>
                    </a:lnTo>
                    <a:lnTo>
                      <a:pt x="960" y="210"/>
                    </a:lnTo>
                    <a:lnTo>
                      <a:pt x="985" y="240"/>
                    </a:lnTo>
                    <a:lnTo>
                      <a:pt x="1007" y="268"/>
                    </a:lnTo>
                    <a:lnTo>
                      <a:pt x="1045" y="326"/>
                    </a:lnTo>
                    <a:lnTo>
                      <a:pt x="1079" y="382"/>
                    </a:lnTo>
                    <a:lnTo>
                      <a:pt x="1107" y="440"/>
                    </a:lnTo>
                    <a:lnTo>
                      <a:pt x="1129" y="492"/>
                    </a:lnTo>
                    <a:lnTo>
                      <a:pt x="1145" y="541"/>
                    </a:lnTo>
                    <a:lnTo>
                      <a:pt x="1159" y="580"/>
                    </a:lnTo>
                    <a:lnTo>
                      <a:pt x="1167" y="610"/>
                    </a:lnTo>
                    <a:lnTo>
                      <a:pt x="1173" y="637"/>
                    </a:lnTo>
                    <a:lnTo>
                      <a:pt x="1184" y="702"/>
                    </a:lnTo>
                    <a:lnTo>
                      <a:pt x="1190" y="762"/>
                    </a:lnTo>
                    <a:lnTo>
                      <a:pt x="1195" y="823"/>
                    </a:lnTo>
                    <a:lnTo>
                      <a:pt x="1195" y="878"/>
                    </a:lnTo>
                    <a:lnTo>
                      <a:pt x="1195" y="936"/>
                    </a:lnTo>
                    <a:lnTo>
                      <a:pt x="1190" y="987"/>
                    </a:lnTo>
                    <a:lnTo>
                      <a:pt x="1184" y="1036"/>
                    </a:lnTo>
                    <a:lnTo>
                      <a:pt x="1176" y="1083"/>
                    </a:lnTo>
                    <a:lnTo>
                      <a:pt x="1164" y="1127"/>
                    </a:lnTo>
                    <a:lnTo>
                      <a:pt x="1150" y="1168"/>
                    </a:lnTo>
                    <a:lnTo>
                      <a:pt x="1136" y="1205"/>
                    </a:lnTo>
                    <a:lnTo>
                      <a:pt x="1121" y="1241"/>
                    </a:lnTo>
                    <a:lnTo>
                      <a:pt x="1100" y="1277"/>
                    </a:lnTo>
                    <a:lnTo>
                      <a:pt x="1084" y="1307"/>
                    </a:lnTo>
                    <a:lnTo>
                      <a:pt x="1062" y="1337"/>
                    </a:lnTo>
                    <a:lnTo>
                      <a:pt x="1043" y="1365"/>
                    </a:lnTo>
                    <a:lnTo>
                      <a:pt x="1021" y="1389"/>
                    </a:lnTo>
                    <a:lnTo>
                      <a:pt x="998" y="1413"/>
                    </a:lnTo>
                    <a:lnTo>
                      <a:pt x="954" y="1452"/>
                    </a:lnTo>
                    <a:lnTo>
                      <a:pt x="910" y="1488"/>
                    </a:lnTo>
                    <a:lnTo>
                      <a:pt x="866" y="1515"/>
                    </a:lnTo>
                    <a:lnTo>
                      <a:pt x="824" y="1534"/>
                    </a:lnTo>
                    <a:lnTo>
                      <a:pt x="788" y="1551"/>
                    </a:lnTo>
                    <a:lnTo>
                      <a:pt x="758" y="1561"/>
                    </a:lnTo>
                    <a:lnTo>
                      <a:pt x="733" y="1570"/>
                    </a:lnTo>
                    <a:lnTo>
                      <a:pt x="719" y="1575"/>
                    </a:lnTo>
                    <a:lnTo>
                      <a:pt x="714" y="1575"/>
                    </a:lnTo>
                    <a:lnTo>
                      <a:pt x="714" y="1583"/>
                    </a:lnTo>
                    <a:lnTo>
                      <a:pt x="714" y="1575"/>
                    </a:lnTo>
                    <a:lnTo>
                      <a:pt x="658" y="1578"/>
                    </a:lnTo>
                    <a:lnTo>
                      <a:pt x="605" y="1580"/>
                    </a:lnTo>
                    <a:lnTo>
                      <a:pt x="545" y="1578"/>
                    </a:lnTo>
                    <a:lnTo>
                      <a:pt x="486" y="1572"/>
                    </a:lnTo>
                    <a:lnTo>
                      <a:pt x="434" y="1565"/>
                    </a:lnTo>
                    <a:lnTo>
                      <a:pt x="390" y="1553"/>
                    </a:lnTo>
                    <a:lnTo>
                      <a:pt x="348" y="1542"/>
                    </a:lnTo>
                    <a:lnTo>
                      <a:pt x="312" y="1526"/>
                    </a:lnTo>
                    <a:lnTo>
                      <a:pt x="279" y="1512"/>
                    </a:lnTo>
                    <a:lnTo>
                      <a:pt x="252" y="1495"/>
                    </a:lnTo>
                    <a:lnTo>
                      <a:pt x="226" y="1482"/>
                    </a:lnTo>
                    <a:lnTo>
                      <a:pt x="207" y="1466"/>
                    </a:lnTo>
                    <a:lnTo>
                      <a:pt x="179" y="1439"/>
                    </a:lnTo>
                    <a:lnTo>
                      <a:pt x="162" y="1420"/>
                    </a:lnTo>
                    <a:lnTo>
                      <a:pt x="160" y="1416"/>
                    </a:lnTo>
                    <a:lnTo>
                      <a:pt x="160" y="1413"/>
                    </a:lnTo>
                    <a:lnTo>
                      <a:pt x="152" y="1420"/>
                    </a:lnTo>
                    <a:lnTo>
                      <a:pt x="160" y="1416"/>
                    </a:lnTo>
                    <a:lnTo>
                      <a:pt x="152" y="1420"/>
                    </a:lnTo>
                    <a:close/>
                  </a:path>
                </a:pathLst>
              </a:custGeom>
              <a:solidFill>
                <a:srgbClr val="773F2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9" name="Freeform 331"/>
              <p:cNvSpPr>
                <a:spLocks/>
              </p:cNvSpPr>
              <p:nvPr/>
            </p:nvSpPr>
            <p:spPr bwMode="auto">
              <a:xfrm>
                <a:off x="3893" y="2317"/>
                <a:ext cx="64" cy="129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81" y="0"/>
                  </a:cxn>
                  <a:cxn ang="0">
                    <a:pos x="42" y="6"/>
                  </a:cxn>
                  <a:cxn ang="0">
                    <a:pos x="28" y="6"/>
                  </a:cxn>
                  <a:cxn ang="0">
                    <a:pos x="0" y="11"/>
                  </a:cxn>
                  <a:cxn ang="0">
                    <a:pos x="7" y="126"/>
                  </a:cxn>
                  <a:cxn ang="0">
                    <a:pos x="17" y="255"/>
                  </a:cxn>
                  <a:cxn ang="0">
                    <a:pos x="34" y="410"/>
                  </a:cxn>
                  <a:cxn ang="0">
                    <a:pos x="59" y="599"/>
                  </a:cxn>
                  <a:cxn ang="0">
                    <a:pos x="78" y="629"/>
                  </a:cxn>
                  <a:cxn ang="0">
                    <a:pos x="119" y="689"/>
                  </a:cxn>
                  <a:cxn ang="0">
                    <a:pos x="173" y="783"/>
                  </a:cxn>
                  <a:cxn ang="0">
                    <a:pos x="202" y="839"/>
                  </a:cxn>
                  <a:cxn ang="0">
                    <a:pos x="236" y="902"/>
                  </a:cxn>
                  <a:cxn ang="0">
                    <a:pos x="261" y="895"/>
                  </a:cxn>
                  <a:cxn ang="0">
                    <a:pos x="280" y="887"/>
                  </a:cxn>
                  <a:cxn ang="0">
                    <a:pos x="305" y="875"/>
                  </a:cxn>
                  <a:cxn ang="0">
                    <a:pos x="330" y="861"/>
                  </a:cxn>
                  <a:cxn ang="0">
                    <a:pos x="357" y="843"/>
                  </a:cxn>
                  <a:cxn ang="0">
                    <a:pos x="385" y="821"/>
                  </a:cxn>
                  <a:cxn ang="0">
                    <a:pos x="411" y="793"/>
                  </a:cxn>
                  <a:cxn ang="0">
                    <a:pos x="438" y="761"/>
                  </a:cxn>
                  <a:cxn ang="0">
                    <a:pos x="460" y="722"/>
                  </a:cxn>
                  <a:cxn ang="0">
                    <a:pos x="480" y="679"/>
                  </a:cxn>
                  <a:cxn ang="0">
                    <a:pos x="497" y="629"/>
                  </a:cxn>
                  <a:cxn ang="0">
                    <a:pos x="502" y="602"/>
                  </a:cxn>
                  <a:cxn ang="0">
                    <a:pos x="504" y="572"/>
                  </a:cxn>
                  <a:cxn ang="0">
                    <a:pos x="510" y="542"/>
                  </a:cxn>
                  <a:cxn ang="0">
                    <a:pos x="510" y="509"/>
                  </a:cxn>
                  <a:cxn ang="0">
                    <a:pos x="510" y="476"/>
                  </a:cxn>
                  <a:cxn ang="0">
                    <a:pos x="507" y="438"/>
                  </a:cxn>
                  <a:cxn ang="0">
                    <a:pos x="504" y="399"/>
                  </a:cxn>
                  <a:cxn ang="0">
                    <a:pos x="497" y="362"/>
                  </a:cxn>
                  <a:cxn ang="0">
                    <a:pos x="493" y="345"/>
                  </a:cxn>
                  <a:cxn ang="0">
                    <a:pos x="483" y="304"/>
                  </a:cxn>
                  <a:cxn ang="0">
                    <a:pos x="471" y="277"/>
                  </a:cxn>
                  <a:cxn ang="0">
                    <a:pos x="460" y="246"/>
                  </a:cxn>
                  <a:cxn ang="0">
                    <a:pos x="443" y="214"/>
                  </a:cxn>
                  <a:cxn ang="0">
                    <a:pos x="424" y="181"/>
                  </a:cxn>
                  <a:cxn ang="0">
                    <a:pos x="402" y="145"/>
                  </a:cxn>
                  <a:cxn ang="0">
                    <a:pos x="374" y="113"/>
                  </a:cxn>
                  <a:cxn ang="0">
                    <a:pos x="344" y="82"/>
                  </a:cxn>
                  <a:cxn ang="0">
                    <a:pos x="307" y="55"/>
                  </a:cxn>
                  <a:cxn ang="0">
                    <a:pos x="288" y="44"/>
                  </a:cxn>
                  <a:cxn ang="0">
                    <a:pos x="266" y="33"/>
                  </a:cxn>
                  <a:cxn ang="0">
                    <a:pos x="245" y="23"/>
                  </a:cxn>
                  <a:cxn ang="0">
                    <a:pos x="222" y="14"/>
                  </a:cxn>
                  <a:cxn ang="0">
                    <a:pos x="197" y="9"/>
                  </a:cxn>
                  <a:cxn ang="0">
                    <a:pos x="169" y="3"/>
                  </a:cxn>
                  <a:cxn ang="0">
                    <a:pos x="142" y="0"/>
                  </a:cxn>
                  <a:cxn ang="0">
                    <a:pos x="114" y="0"/>
                  </a:cxn>
                </a:cxnLst>
                <a:rect l="0" t="0" r="r" b="b"/>
                <a:pathLst>
                  <a:path w="510" h="902">
                    <a:moveTo>
                      <a:pt x="114" y="0"/>
                    </a:moveTo>
                    <a:lnTo>
                      <a:pt x="81" y="0"/>
                    </a:lnTo>
                    <a:lnTo>
                      <a:pt x="42" y="6"/>
                    </a:lnTo>
                    <a:lnTo>
                      <a:pt x="28" y="6"/>
                    </a:lnTo>
                    <a:lnTo>
                      <a:pt x="0" y="11"/>
                    </a:lnTo>
                    <a:lnTo>
                      <a:pt x="7" y="126"/>
                    </a:lnTo>
                    <a:lnTo>
                      <a:pt x="17" y="255"/>
                    </a:lnTo>
                    <a:lnTo>
                      <a:pt x="34" y="410"/>
                    </a:lnTo>
                    <a:lnTo>
                      <a:pt x="59" y="599"/>
                    </a:lnTo>
                    <a:lnTo>
                      <a:pt x="78" y="629"/>
                    </a:lnTo>
                    <a:lnTo>
                      <a:pt x="119" y="689"/>
                    </a:lnTo>
                    <a:lnTo>
                      <a:pt x="173" y="783"/>
                    </a:lnTo>
                    <a:lnTo>
                      <a:pt x="202" y="839"/>
                    </a:lnTo>
                    <a:lnTo>
                      <a:pt x="236" y="902"/>
                    </a:lnTo>
                    <a:lnTo>
                      <a:pt x="261" y="895"/>
                    </a:lnTo>
                    <a:lnTo>
                      <a:pt x="280" y="887"/>
                    </a:lnTo>
                    <a:lnTo>
                      <a:pt x="305" y="875"/>
                    </a:lnTo>
                    <a:lnTo>
                      <a:pt x="330" y="861"/>
                    </a:lnTo>
                    <a:lnTo>
                      <a:pt x="357" y="843"/>
                    </a:lnTo>
                    <a:lnTo>
                      <a:pt x="385" y="821"/>
                    </a:lnTo>
                    <a:lnTo>
                      <a:pt x="411" y="793"/>
                    </a:lnTo>
                    <a:lnTo>
                      <a:pt x="438" y="761"/>
                    </a:lnTo>
                    <a:lnTo>
                      <a:pt x="460" y="722"/>
                    </a:lnTo>
                    <a:lnTo>
                      <a:pt x="480" y="679"/>
                    </a:lnTo>
                    <a:lnTo>
                      <a:pt x="497" y="629"/>
                    </a:lnTo>
                    <a:lnTo>
                      <a:pt x="502" y="602"/>
                    </a:lnTo>
                    <a:lnTo>
                      <a:pt x="504" y="572"/>
                    </a:lnTo>
                    <a:lnTo>
                      <a:pt x="510" y="542"/>
                    </a:lnTo>
                    <a:lnTo>
                      <a:pt x="510" y="509"/>
                    </a:lnTo>
                    <a:lnTo>
                      <a:pt x="510" y="476"/>
                    </a:lnTo>
                    <a:lnTo>
                      <a:pt x="507" y="438"/>
                    </a:lnTo>
                    <a:lnTo>
                      <a:pt x="504" y="399"/>
                    </a:lnTo>
                    <a:lnTo>
                      <a:pt x="497" y="362"/>
                    </a:lnTo>
                    <a:lnTo>
                      <a:pt x="493" y="345"/>
                    </a:lnTo>
                    <a:lnTo>
                      <a:pt x="483" y="304"/>
                    </a:lnTo>
                    <a:lnTo>
                      <a:pt x="471" y="277"/>
                    </a:lnTo>
                    <a:lnTo>
                      <a:pt x="460" y="246"/>
                    </a:lnTo>
                    <a:lnTo>
                      <a:pt x="443" y="214"/>
                    </a:lnTo>
                    <a:lnTo>
                      <a:pt x="424" y="181"/>
                    </a:lnTo>
                    <a:lnTo>
                      <a:pt x="402" y="145"/>
                    </a:lnTo>
                    <a:lnTo>
                      <a:pt x="374" y="113"/>
                    </a:lnTo>
                    <a:lnTo>
                      <a:pt x="344" y="82"/>
                    </a:lnTo>
                    <a:lnTo>
                      <a:pt x="307" y="55"/>
                    </a:lnTo>
                    <a:lnTo>
                      <a:pt x="288" y="44"/>
                    </a:lnTo>
                    <a:lnTo>
                      <a:pt x="266" y="33"/>
                    </a:lnTo>
                    <a:lnTo>
                      <a:pt x="245" y="23"/>
                    </a:lnTo>
                    <a:lnTo>
                      <a:pt x="222" y="14"/>
                    </a:lnTo>
                    <a:lnTo>
                      <a:pt x="197" y="9"/>
                    </a:lnTo>
                    <a:lnTo>
                      <a:pt x="169" y="3"/>
                    </a:lnTo>
                    <a:lnTo>
                      <a:pt x="142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EDC47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0" name="Freeform 332"/>
              <p:cNvSpPr>
                <a:spLocks/>
              </p:cNvSpPr>
              <p:nvPr/>
            </p:nvSpPr>
            <p:spPr bwMode="auto">
              <a:xfrm>
                <a:off x="2992" y="2009"/>
                <a:ext cx="955" cy="834"/>
              </a:xfrm>
              <a:custGeom>
                <a:avLst/>
                <a:gdLst/>
                <a:ahLst/>
                <a:cxnLst>
                  <a:cxn ang="0">
                    <a:pos x="1628" y="2411"/>
                  </a:cxn>
                  <a:cxn ang="0">
                    <a:pos x="1664" y="2803"/>
                  </a:cxn>
                  <a:cxn ang="0">
                    <a:pos x="1702" y="3103"/>
                  </a:cxn>
                  <a:cxn ang="0">
                    <a:pos x="1647" y="3413"/>
                  </a:cxn>
                  <a:cxn ang="0">
                    <a:pos x="1567" y="3511"/>
                  </a:cxn>
                  <a:cxn ang="0">
                    <a:pos x="1467" y="3443"/>
                  </a:cxn>
                  <a:cxn ang="0">
                    <a:pos x="1321" y="3052"/>
                  </a:cxn>
                  <a:cxn ang="0">
                    <a:pos x="1148" y="2817"/>
                  </a:cxn>
                  <a:cxn ang="0">
                    <a:pos x="881" y="2667"/>
                  </a:cxn>
                  <a:cxn ang="0">
                    <a:pos x="638" y="2653"/>
                  </a:cxn>
                  <a:cxn ang="0">
                    <a:pos x="300" y="2778"/>
                  </a:cxn>
                  <a:cxn ang="0">
                    <a:pos x="109" y="2992"/>
                  </a:cxn>
                  <a:cxn ang="0">
                    <a:pos x="17" y="3270"/>
                  </a:cxn>
                  <a:cxn ang="0">
                    <a:pos x="17" y="3618"/>
                  </a:cxn>
                  <a:cxn ang="0">
                    <a:pos x="150" y="4020"/>
                  </a:cxn>
                  <a:cxn ang="0">
                    <a:pos x="352" y="4266"/>
                  </a:cxn>
                  <a:cxn ang="0">
                    <a:pos x="567" y="4395"/>
                  </a:cxn>
                  <a:cxn ang="0">
                    <a:pos x="836" y="4452"/>
                  </a:cxn>
                  <a:cxn ang="0">
                    <a:pos x="1219" y="4378"/>
                  </a:cxn>
                  <a:cxn ang="0">
                    <a:pos x="1426" y="4242"/>
                  </a:cxn>
                  <a:cxn ang="0">
                    <a:pos x="1553" y="4673"/>
                  </a:cxn>
                  <a:cxn ang="0">
                    <a:pos x="1805" y="5087"/>
                  </a:cxn>
                  <a:cxn ang="0">
                    <a:pos x="2153" y="5392"/>
                  </a:cxn>
                  <a:cxn ang="0">
                    <a:pos x="2565" y="5607"/>
                  </a:cxn>
                  <a:cxn ang="0">
                    <a:pos x="3017" y="5740"/>
                  </a:cxn>
                  <a:cxn ang="0">
                    <a:pos x="3835" y="5835"/>
                  </a:cxn>
                  <a:cxn ang="0">
                    <a:pos x="4543" y="5814"/>
                  </a:cxn>
                  <a:cxn ang="0">
                    <a:pos x="5385" y="5683"/>
                  </a:cxn>
                  <a:cxn ang="0">
                    <a:pos x="6276" y="5431"/>
                  </a:cxn>
                  <a:cxn ang="0">
                    <a:pos x="6906" y="5114"/>
                  </a:cxn>
                  <a:cxn ang="0">
                    <a:pos x="7319" y="4753"/>
                  </a:cxn>
                  <a:cxn ang="0">
                    <a:pos x="7545" y="4370"/>
                  </a:cxn>
                  <a:cxn ang="0">
                    <a:pos x="7631" y="3984"/>
                  </a:cxn>
                  <a:cxn ang="0">
                    <a:pos x="7612" y="3618"/>
                  </a:cxn>
                  <a:cxn ang="0">
                    <a:pos x="7473" y="3151"/>
                  </a:cxn>
                  <a:cxn ang="0">
                    <a:pos x="7257" y="2762"/>
                  </a:cxn>
                  <a:cxn ang="0">
                    <a:pos x="7200" y="1777"/>
                  </a:cxn>
                  <a:cxn ang="0">
                    <a:pos x="7023" y="1165"/>
                  </a:cxn>
                  <a:cxn ang="0">
                    <a:pos x="6611" y="613"/>
                  </a:cxn>
                  <a:cxn ang="0">
                    <a:pos x="6264" y="44"/>
                  </a:cxn>
                  <a:cxn ang="0">
                    <a:pos x="6131" y="361"/>
                  </a:cxn>
                  <a:cxn ang="0">
                    <a:pos x="5861" y="738"/>
                  </a:cxn>
                  <a:cxn ang="0">
                    <a:pos x="5376" y="1179"/>
                  </a:cxn>
                  <a:cxn ang="0">
                    <a:pos x="4619" y="1638"/>
                  </a:cxn>
                  <a:cxn ang="0">
                    <a:pos x="4383" y="1572"/>
                  </a:cxn>
                  <a:cxn ang="0">
                    <a:pos x="4505" y="1034"/>
                  </a:cxn>
                  <a:cxn ang="0">
                    <a:pos x="4502" y="626"/>
                  </a:cxn>
                  <a:cxn ang="0">
                    <a:pos x="4397" y="760"/>
                  </a:cxn>
                  <a:cxn ang="0">
                    <a:pos x="4164" y="1050"/>
                  </a:cxn>
                  <a:cxn ang="0">
                    <a:pos x="3730" y="1402"/>
                  </a:cxn>
                  <a:cxn ang="0">
                    <a:pos x="3044" y="1767"/>
                  </a:cxn>
                  <a:cxn ang="0">
                    <a:pos x="2255" y="2012"/>
                  </a:cxn>
                  <a:cxn ang="0">
                    <a:pos x="2471" y="1641"/>
                  </a:cxn>
                  <a:cxn ang="0">
                    <a:pos x="2588" y="1277"/>
                  </a:cxn>
                  <a:cxn ang="0">
                    <a:pos x="2593" y="1094"/>
                  </a:cxn>
                  <a:cxn ang="0">
                    <a:pos x="2555" y="1233"/>
                  </a:cxn>
                  <a:cxn ang="0">
                    <a:pos x="2352" y="1438"/>
                  </a:cxn>
                  <a:cxn ang="0">
                    <a:pos x="1943" y="1745"/>
                  </a:cxn>
                  <a:cxn ang="0">
                    <a:pos x="1779" y="1947"/>
                  </a:cxn>
                </a:cxnLst>
                <a:rect l="0" t="0" r="r" b="b"/>
                <a:pathLst>
                  <a:path w="7637" h="5839">
                    <a:moveTo>
                      <a:pt x="1674" y="2179"/>
                    </a:moveTo>
                    <a:lnTo>
                      <a:pt x="1660" y="2229"/>
                    </a:lnTo>
                    <a:lnTo>
                      <a:pt x="1650" y="2275"/>
                    </a:lnTo>
                    <a:lnTo>
                      <a:pt x="1638" y="2321"/>
                    </a:lnTo>
                    <a:lnTo>
                      <a:pt x="1631" y="2368"/>
                    </a:lnTo>
                    <a:lnTo>
                      <a:pt x="1628" y="2411"/>
                    </a:lnTo>
                    <a:lnTo>
                      <a:pt x="1624" y="2456"/>
                    </a:lnTo>
                    <a:lnTo>
                      <a:pt x="1622" y="2496"/>
                    </a:lnTo>
                    <a:lnTo>
                      <a:pt x="1624" y="2541"/>
                    </a:lnTo>
                    <a:lnTo>
                      <a:pt x="1631" y="2626"/>
                    </a:lnTo>
                    <a:lnTo>
                      <a:pt x="1645" y="2713"/>
                    </a:lnTo>
                    <a:lnTo>
                      <a:pt x="1664" y="2803"/>
                    </a:lnTo>
                    <a:lnTo>
                      <a:pt x="1686" y="2895"/>
                    </a:lnTo>
                    <a:lnTo>
                      <a:pt x="1691" y="2923"/>
                    </a:lnTo>
                    <a:lnTo>
                      <a:pt x="1693" y="2962"/>
                    </a:lnTo>
                    <a:lnTo>
                      <a:pt x="1700" y="3003"/>
                    </a:lnTo>
                    <a:lnTo>
                      <a:pt x="1702" y="3052"/>
                    </a:lnTo>
                    <a:lnTo>
                      <a:pt x="1702" y="3103"/>
                    </a:lnTo>
                    <a:lnTo>
                      <a:pt x="1700" y="3156"/>
                    </a:lnTo>
                    <a:lnTo>
                      <a:pt x="1697" y="3210"/>
                    </a:lnTo>
                    <a:lnTo>
                      <a:pt x="1688" y="3265"/>
                    </a:lnTo>
                    <a:lnTo>
                      <a:pt x="1681" y="3318"/>
                    </a:lnTo>
                    <a:lnTo>
                      <a:pt x="1666" y="3369"/>
                    </a:lnTo>
                    <a:lnTo>
                      <a:pt x="1647" y="3413"/>
                    </a:lnTo>
                    <a:lnTo>
                      <a:pt x="1638" y="3435"/>
                    </a:lnTo>
                    <a:lnTo>
                      <a:pt x="1624" y="3454"/>
                    </a:lnTo>
                    <a:lnTo>
                      <a:pt x="1614" y="3470"/>
                    </a:lnTo>
                    <a:lnTo>
                      <a:pt x="1600" y="3487"/>
                    </a:lnTo>
                    <a:lnTo>
                      <a:pt x="1583" y="3500"/>
                    </a:lnTo>
                    <a:lnTo>
                      <a:pt x="1567" y="3511"/>
                    </a:lnTo>
                    <a:lnTo>
                      <a:pt x="1550" y="3519"/>
                    </a:lnTo>
                    <a:lnTo>
                      <a:pt x="1531" y="3525"/>
                    </a:lnTo>
                    <a:lnTo>
                      <a:pt x="1512" y="3528"/>
                    </a:lnTo>
                    <a:lnTo>
                      <a:pt x="1489" y="3531"/>
                    </a:lnTo>
                    <a:lnTo>
                      <a:pt x="1484" y="3506"/>
                    </a:lnTo>
                    <a:lnTo>
                      <a:pt x="1467" y="3443"/>
                    </a:lnTo>
                    <a:lnTo>
                      <a:pt x="1440" y="3347"/>
                    </a:lnTo>
                    <a:lnTo>
                      <a:pt x="1423" y="3292"/>
                    </a:lnTo>
                    <a:lnTo>
                      <a:pt x="1400" y="3235"/>
                    </a:lnTo>
                    <a:lnTo>
                      <a:pt x="1379" y="3175"/>
                    </a:lnTo>
                    <a:lnTo>
                      <a:pt x="1350" y="3112"/>
                    </a:lnTo>
                    <a:lnTo>
                      <a:pt x="1321" y="3052"/>
                    </a:lnTo>
                    <a:lnTo>
                      <a:pt x="1288" y="2992"/>
                    </a:lnTo>
                    <a:lnTo>
                      <a:pt x="1254" y="2937"/>
                    </a:lnTo>
                    <a:lnTo>
                      <a:pt x="1215" y="2885"/>
                    </a:lnTo>
                    <a:lnTo>
                      <a:pt x="1193" y="2861"/>
                    </a:lnTo>
                    <a:lnTo>
                      <a:pt x="1171" y="2839"/>
                    </a:lnTo>
                    <a:lnTo>
                      <a:pt x="1148" y="2817"/>
                    </a:lnTo>
                    <a:lnTo>
                      <a:pt x="1127" y="2798"/>
                    </a:lnTo>
                    <a:lnTo>
                      <a:pt x="1085" y="2767"/>
                    </a:lnTo>
                    <a:lnTo>
                      <a:pt x="1038" y="2737"/>
                    </a:lnTo>
                    <a:lnTo>
                      <a:pt x="988" y="2710"/>
                    </a:lnTo>
                    <a:lnTo>
                      <a:pt x="936" y="2688"/>
                    </a:lnTo>
                    <a:lnTo>
                      <a:pt x="881" y="2667"/>
                    </a:lnTo>
                    <a:lnTo>
                      <a:pt x="822" y="2653"/>
                    </a:lnTo>
                    <a:lnTo>
                      <a:pt x="795" y="2647"/>
                    </a:lnTo>
                    <a:lnTo>
                      <a:pt x="764" y="2645"/>
                    </a:lnTo>
                    <a:lnTo>
                      <a:pt x="736" y="2645"/>
                    </a:lnTo>
                    <a:lnTo>
                      <a:pt x="709" y="2645"/>
                    </a:lnTo>
                    <a:lnTo>
                      <a:pt x="638" y="2653"/>
                    </a:lnTo>
                    <a:lnTo>
                      <a:pt x="567" y="2667"/>
                    </a:lnTo>
                    <a:lnTo>
                      <a:pt x="507" y="2680"/>
                    </a:lnTo>
                    <a:lnTo>
                      <a:pt x="448" y="2702"/>
                    </a:lnTo>
                    <a:lnTo>
                      <a:pt x="393" y="2723"/>
                    </a:lnTo>
                    <a:lnTo>
                      <a:pt x="346" y="2751"/>
                    </a:lnTo>
                    <a:lnTo>
                      <a:pt x="300" y="2778"/>
                    </a:lnTo>
                    <a:lnTo>
                      <a:pt x="260" y="2811"/>
                    </a:lnTo>
                    <a:lnTo>
                      <a:pt x="222" y="2844"/>
                    </a:lnTo>
                    <a:lnTo>
                      <a:pt x="189" y="2880"/>
                    </a:lnTo>
                    <a:lnTo>
                      <a:pt x="158" y="2915"/>
                    </a:lnTo>
                    <a:lnTo>
                      <a:pt x="133" y="2953"/>
                    </a:lnTo>
                    <a:lnTo>
                      <a:pt x="109" y="2992"/>
                    </a:lnTo>
                    <a:lnTo>
                      <a:pt x="89" y="3033"/>
                    </a:lnTo>
                    <a:lnTo>
                      <a:pt x="70" y="3074"/>
                    </a:lnTo>
                    <a:lnTo>
                      <a:pt x="56" y="3112"/>
                    </a:lnTo>
                    <a:lnTo>
                      <a:pt x="43" y="3153"/>
                    </a:lnTo>
                    <a:lnTo>
                      <a:pt x="31" y="3194"/>
                    </a:lnTo>
                    <a:lnTo>
                      <a:pt x="17" y="3270"/>
                    </a:lnTo>
                    <a:lnTo>
                      <a:pt x="7" y="3342"/>
                    </a:lnTo>
                    <a:lnTo>
                      <a:pt x="3" y="3405"/>
                    </a:lnTo>
                    <a:lnTo>
                      <a:pt x="0" y="3456"/>
                    </a:lnTo>
                    <a:lnTo>
                      <a:pt x="3" y="3497"/>
                    </a:lnTo>
                    <a:lnTo>
                      <a:pt x="7" y="3533"/>
                    </a:lnTo>
                    <a:lnTo>
                      <a:pt x="17" y="3618"/>
                    </a:lnTo>
                    <a:lnTo>
                      <a:pt x="34" y="3698"/>
                    </a:lnTo>
                    <a:lnTo>
                      <a:pt x="50" y="3771"/>
                    </a:lnTo>
                    <a:lnTo>
                      <a:pt x="72" y="3843"/>
                    </a:lnTo>
                    <a:lnTo>
                      <a:pt x="98" y="3906"/>
                    </a:lnTo>
                    <a:lnTo>
                      <a:pt x="122" y="3965"/>
                    </a:lnTo>
                    <a:lnTo>
                      <a:pt x="150" y="4020"/>
                    </a:lnTo>
                    <a:lnTo>
                      <a:pt x="181" y="4071"/>
                    </a:lnTo>
                    <a:lnTo>
                      <a:pt x="214" y="4119"/>
                    </a:lnTo>
                    <a:lnTo>
                      <a:pt x="247" y="4160"/>
                    </a:lnTo>
                    <a:lnTo>
                      <a:pt x="281" y="4197"/>
                    </a:lnTo>
                    <a:lnTo>
                      <a:pt x="316" y="4233"/>
                    </a:lnTo>
                    <a:lnTo>
                      <a:pt x="352" y="4266"/>
                    </a:lnTo>
                    <a:lnTo>
                      <a:pt x="388" y="4293"/>
                    </a:lnTo>
                    <a:lnTo>
                      <a:pt x="424" y="4320"/>
                    </a:lnTo>
                    <a:lnTo>
                      <a:pt x="462" y="4342"/>
                    </a:lnTo>
                    <a:lnTo>
                      <a:pt x="498" y="4362"/>
                    </a:lnTo>
                    <a:lnTo>
                      <a:pt x="534" y="4378"/>
                    </a:lnTo>
                    <a:lnTo>
                      <a:pt x="567" y="4395"/>
                    </a:lnTo>
                    <a:lnTo>
                      <a:pt x="601" y="4405"/>
                    </a:lnTo>
                    <a:lnTo>
                      <a:pt x="665" y="4424"/>
                    </a:lnTo>
                    <a:lnTo>
                      <a:pt x="720" y="4438"/>
                    </a:lnTo>
                    <a:lnTo>
                      <a:pt x="767" y="4446"/>
                    </a:lnTo>
                    <a:lnTo>
                      <a:pt x="805" y="4449"/>
                    </a:lnTo>
                    <a:lnTo>
                      <a:pt x="836" y="4452"/>
                    </a:lnTo>
                    <a:lnTo>
                      <a:pt x="914" y="4446"/>
                    </a:lnTo>
                    <a:lnTo>
                      <a:pt x="988" y="4438"/>
                    </a:lnTo>
                    <a:lnTo>
                      <a:pt x="1055" y="4427"/>
                    </a:lnTo>
                    <a:lnTo>
                      <a:pt x="1116" y="4414"/>
                    </a:lnTo>
                    <a:lnTo>
                      <a:pt x="1169" y="4397"/>
                    </a:lnTo>
                    <a:lnTo>
                      <a:pt x="1219" y="4378"/>
                    </a:lnTo>
                    <a:lnTo>
                      <a:pt x="1262" y="4359"/>
                    </a:lnTo>
                    <a:lnTo>
                      <a:pt x="1301" y="4340"/>
                    </a:lnTo>
                    <a:lnTo>
                      <a:pt x="1331" y="4318"/>
                    </a:lnTo>
                    <a:lnTo>
                      <a:pt x="1359" y="4299"/>
                    </a:lnTo>
                    <a:lnTo>
                      <a:pt x="1400" y="4266"/>
                    </a:lnTo>
                    <a:lnTo>
                      <a:pt x="1426" y="4242"/>
                    </a:lnTo>
                    <a:lnTo>
                      <a:pt x="1434" y="4233"/>
                    </a:lnTo>
                    <a:lnTo>
                      <a:pt x="1450" y="4329"/>
                    </a:lnTo>
                    <a:lnTo>
                      <a:pt x="1470" y="4419"/>
                    </a:lnTo>
                    <a:lnTo>
                      <a:pt x="1492" y="4507"/>
                    </a:lnTo>
                    <a:lnTo>
                      <a:pt x="1519" y="4591"/>
                    </a:lnTo>
                    <a:lnTo>
                      <a:pt x="1553" y="4673"/>
                    </a:lnTo>
                    <a:lnTo>
                      <a:pt x="1586" y="4750"/>
                    </a:lnTo>
                    <a:lnTo>
                      <a:pt x="1624" y="4824"/>
                    </a:lnTo>
                    <a:lnTo>
                      <a:pt x="1666" y="4895"/>
                    </a:lnTo>
                    <a:lnTo>
                      <a:pt x="1707" y="4961"/>
                    </a:lnTo>
                    <a:lnTo>
                      <a:pt x="1755" y="5026"/>
                    </a:lnTo>
                    <a:lnTo>
                      <a:pt x="1805" y="5087"/>
                    </a:lnTo>
                    <a:lnTo>
                      <a:pt x="1857" y="5144"/>
                    </a:lnTo>
                    <a:lnTo>
                      <a:pt x="1912" y="5201"/>
                    </a:lnTo>
                    <a:lnTo>
                      <a:pt x="1971" y="5254"/>
                    </a:lnTo>
                    <a:lnTo>
                      <a:pt x="2029" y="5303"/>
                    </a:lnTo>
                    <a:lnTo>
                      <a:pt x="2090" y="5349"/>
                    </a:lnTo>
                    <a:lnTo>
                      <a:pt x="2153" y="5392"/>
                    </a:lnTo>
                    <a:lnTo>
                      <a:pt x="2219" y="5433"/>
                    </a:lnTo>
                    <a:lnTo>
                      <a:pt x="2286" y="5472"/>
                    </a:lnTo>
                    <a:lnTo>
                      <a:pt x="2355" y="5510"/>
                    </a:lnTo>
                    <a:lnTo>
                      <a:pt x="2424" y="5544"/>
                    </a:lnTo>
                    <a:lnTo>
                      <a:pt x="2493" y="5576"/>
                    </a:lnTo>
                    <a:lnTo>
                      <a:pt x="2565" y="5607"/>
                    </a:lnTo>
                    <a:lnTo>
                      <a:pt x="2640" y="5634"/>
                    </a:lnTo>
                    <a:lnTo>
                      <a:pt x="2715" y="5658"/>
                    </a:lnTo>
                    <a:lnTo>
                      <a:pt x="2790" y="5680"/>
                    </a:lnTo>
                    <a:lnTo>
                      <a:pt x="2864" y="5702"/>
                    </a:lnTo>
                    <a:lnTo>
                      <a:pt x="2939" y="5721"/>
                    </a:lnTo>
                    <a:lnTo>
                      <a:pt x="3017" y="5740"/>
                    </a:lnTo>
                    <a:lnTo>
                      <a:pt x="3091" y="5757"/>
                    </a:lnTo>
                    <a:lnTo>
                      <a:pt x="3243" y="5784"/>
                    </a:lnTo>
                    <a:lnTo>
                      <a:pt x="3395" y="5803"/>
                    </a:lnTo>
                    <a:lnTo>
                      <a:pt x="3545" y="5820"/>
                    </a:lnTo>
                    <a:lnTo>
                      <a:pt x="3691" y="5830"/>
                    </a:lnTo>
                    <a:lnTo>
                      <a:pt x="3835" y="5835"/>
                    </a:lnTo>
                    <a:lnTo>
                      <a:pt x="3971" y="5839"/>
                    </a:lnTo>
                    <a:lnTo>
                      <a:pt x="4104" y="5835"/>
                    </a:lnTo>
                    <a:lnTo>
                      <a:pt x="4226" y="5833"/>
                    </a:lnTo>
                    <a:lnTo>
                      <a:pt x="4342" y="5828"/>
                    </a:lnTo>
                    <a:lnTo>
                      <a:pt x="4447" y="5820"/>
                    </a:lnTo>
                    <a:lnTo>
                      <a:pt x="4543" y="5814"/>
                    </a:lnTo>
                    <a:lnTo>
                      <a:pt x="4698" y="5798"/>
                    </a:lnTo>
                    <a:lnTo>
                      <a:pt x="4795" y="5784"/>
                    </a:lnTo>
                    <a:lnTo>
                      <a:pt x="4831" y="5779"/>
                    </a:lnTo>
                    <a:lnTo>
                      <a:pt x="5025" y="5748"/>
                    </a:lnTo>
                    <a:lnTo>
                      <a:pt x="5207" y="5716"/>
                    </a:lnTo>
                    <a:lnTo>
                      <a:pt x="5385" y="5683"/>
                    </a:lnTo>
                    <a:lnTo>
                      <a:pt x="5554" y="5644"/>
                    </a:lnTo>
                    <a:lnTo>
                      <a:pt x="5714" y="5607"/>
                    </a:lnTo>
                    <a:lnTo>
                      <a:pt x="5866" y="5566"/>
                    </a:lnTo>
                    <a:lnTo>
                      <a:pt x="6010" y="5522"/>
                    </a:lnTo>
                    <a:lnTo>
                      <a:pt x="6145" y="5477"/>
                    </a:lnTo>
                    <a:lnTo>
                      <a:pt x="6276" y="5431"/>
                    </a:lnTo>
                    <a:lnTo>
                      <a:pt x="6397" y="5382"/>
                    </a:lnTo>
                    <a:lnTo>
                      <a:pt x="6514" y="5330"/>
                    </a:lnTo>
                    <a:lnTo>
                      <a:pt x="6621" y="5278"/>
                    </a:lnTo>
                    <a:lnTo>
                      <a:pt x="6724" y="5226"/>
                    </a:lnTo>
                    <a:lnTo>
                      <a:pt x="6818" y="5169"/>
                    </a:lnTo>
                    <a:lnTo>
                      <a:pt x="6906" y="5114"/>
                    </a:lnTo>
                    <a:lnTo>
                      <a:pt x="6990" y="5056"/>
                    </a:lnTo>
                    <a:lnTo>
                      <a:pt x="7067" y="4997"/>
                    </a:lnTo>
                    <a:lnTo>
                      <a:pt x="7136" y="4936"/>
                    </a:lnTo>
                    <a:lnTo>
                      <a:pt x="7202" y="4876"/>
                    </a:lnTo>
                    <a:lnTo>
                      <a:pt x="7263" y="4816"/>
                    </a:lnTo>
                    <a:lnTo>
                      <a:pt x="7319" y="4753"/>
                    </a:lnTo>
                    <a:lnTo>
                      <a:pt x="7368" y="4690"/>
                    </a:lnTo>
                    <a:lnTo>
                      <a:pt x="7413" y="4627"/>
                    </a:lnTo>
                    <a:lnTo>
                      <a:pt x="7452" y="4562"/>
                    </a:lnTo>
                    <a:lnTo>
                      <a:pt x="7487" y="4499"/>
                    </a:lnTo>
                    <a:lnTo>
                      <a:pt x="7521" y="4433"/>
                    </a:lnTo>
                    <a:lnTo>
                      <a:pt x="7545" y="4370"/>
                    </a:lnTo>
                    <a:lnTo>
                      <a:pt x="7571" y="4305"/>
                    </a:lnTo>
                    <a:lnTo>
                      <a:pt x="7590" y="4238"/>
                    </a:lnTo>
                    <a:lnTo>
                      <a:pt x="7604" y="4175"/>
                    </a:lnTo>
                    <a:lnTo>
                      <a:pt x="7618" y="4110"/>
                    </a:lnTo>
                    <a:lnTo>
                      <a:pt x="7626" y="4047"/>
                    </a:lnTo>
                    <a:lnTo>
                      <a:pt x="7631" y="3984"/>
                    </a:lnTo>
                    <a:lnTo>
                      <a:pt x="7633" y="3921"/>
                    </a:lnTo>
                    <a:lnTo>
                      <a:pt x="7637" y="3858"/>
                    </a:lnTo>
                    <a:lnTo>
                      <a:pt x="7633" y="3795"/>
                    </a:lnTo>
                    <a:lnTo>
                      <a:pt x="7628" y="3735"/>
                    </a:lnTo>
                    <a:lnTo>
                      <a:pt x="7623" y="3676"/>
                    </a:lnTo>
                    <a:lnTo>
                      <a:pt x="7612" y="3618"/>
                    </a:lnTo>
                    <a:lnTo>
                      <a:pt x="7604" y="3560"/>
                    </a:lnTo>
                    <a:lnTo>
                      <a:pt x="7590" y="3503"/>
                    </a:lnTo>
                    <a:lnTo>
                      <a:pt x="7576" y="3449"/>
                    </a:lnTo>
                    <a:lnTo>
                      <a:pt x="7545" y="3342"/>
                    </a:lnTo>
                    <a:lnTo>
                      <a:pt x="7509" y="3243"/>
                    </a:lnTo>
                    <a:lnTo>
                      <a:pt x="7473" y="3151"/>
                    </a:lnTo>
                    <a:lnTo>
                      <a:pt x="7435" y="3066"/>
                    </a:lnTo>
                    <a:lnTo>
                      <a:pt x="7396" y="2989"/>
                    </a:lnTo>
                    <a:lnTo>
                      <a:pt x="7360" y="2923"/>
                    </a:lnTo>
                    <a:lnTo>
                      <a:pt x="7326" y="2868"/>
                    </a:lnTo>
                    <a:lnTo>
                      <a:pt x="7278" y="2789"/>
                    </a:lnTo>
                    <a:lnTo>
                      <a:pt x="7257" y="2762"/>
                    </a:lnTo>
                    <a:lnTo>
                      <a:pt x="7228" y="2535"/>
                    </a:lnTo>
                    <a:lnTo>
                      <a:pt x="7211" y="2357"/>
                    </a:lnTo>
                    <a:lnTo>
                      <a:pt x="7200" y="2210"/>
                    </a:lnTo>
                    <a:lnTo>
                      <a:pt x="7197" y="2072"/>
                    </a:lnTo>
                    <a:lnTo>
                      <a:pt x="7197" y="1936"/>
                    </a:lnTo>
                    <a:lnTo>
                      <a:pt x="7200" y="1777"/>
                    </a:lnTo>
                    <a:lnTo>
                      <a:pt x="7200" y="1583"/>
                    </a:lnTo>
                    <a:lnTo>
                      <a:pt x="7197" y="1334"/>
                    </a:lnTo>
                    <a:lnTo>
                      <a:pt x="7175" y="1315"/>
                    </a:lnTo>
                    <a:lnTo>
                      <a:pt x="7116" y="1261"/>
                    </a:lnTo>
                    <a:lnTo>
                      <a:pt x="7073" y="1217"/>
                    </a:lnTo>
                    <a:lnTo>
                      <a:pt x="7023" y="1165"/>
                    </a:lnTo>
                    <a:lnTo>
                      <a:pt x="6967" y="1102"/>
                    </a:lnTo>
                    <a:lnTo>
                      <a:pt x="6904" y="1029"/>
                    </a:lnTo>
                    <a:lnTo>
                      <a:pt x="6837" y="940"/>
                    </a:lnTo>
                    <a:lnTo>
                      <a:pt x="6766" y="845"/>
                    </a:lnTo>
                    <a:lnTo>
                      <a:pt x="6688" y="736"/>
                    </a:lnTo>
                    <a:lnTo>
                      <a:pt x="6611" y="613"/>
                    </a:lnTo>
                    <a:lnTo>
                      <a:pt x="6528" y="478"/>
                    </a:lnTo>
                    <a:lnTo>
                      <a:pt x="6445" y="333"/>
                    </a:lnTo>
                    <a:lnTo>
                      <a:pt x="6361" y="172"/>
                    </a:lnTo>
                    <a:lnTo>
                      <a:pt x="6276" y="0"/>
                    </a:lnTo>
                    <a:lnTo>
                      <a:pt x="6273" y="11"/>
                    </a:lnTo>
                    <a:lnTo>
                      <a:pt x="6264" y="44"/>
                    </a:lnTo>
                    <a:lnTo>
                      <a:pt x="6250" y="98"/>
                    </a:lnTo>
                    <a:lnTo>
                      <a:pt x="6223" y="170"/>
                    </a:lnTo>
                    <a:lnTo>
                      <a:pt x="6207" y="211"/>
                    </a:lnTo>
                    <a:lnTo>
                      <a:pt x="6185" y="257"/>
                    </a:lnTo>
                    <a:lnTo>
                      <a:pt x="6159" y="306"/>
                    </a:lnTo>
                    <a:lnTo>
                      <a:pt x="6131" y="361"/>
                    </a:lnTo>
                    <a:lnTo>
                      <a:pt x="6099" y="415"/>
                    </a:lnTo>
                    <a:lnTo>
                      <a:pt x="6059" y="475"/>
                    </a:lnTo>
                    <a:lnTo>
                      <a:pt x="6018" y="538"/>
                    </a:lnTo>
                    <a:lnTo>
                      <a:pt x="5971" y="601"/>
                    </a:lnTo>
                    <a:lnTo>
                      <a:pt x="5919" y="667"/>
                    </a:lnTo>
                    <a:lnTo>
                      <a:pt x="5861" y="738"/>
                    </a:lnTo>
                    <a:lnTo>
                      <a:pt x="5797" y="806"/>
                    </a:lnTo>
                    <a:lnTo>
                      <a:pt x="5725" y="881"/>
                    </a:lnTo>
                    <a:lnTo>
                      <a:pt x="5647" y="954"/>
                    </a:lnTo>
                    <a:lnTo>
                      <a:pt x="5564" y="1029"/>
                    </a:lnTo>
                    <a:lnTo>
                      <a:pt x="5473" y="1104"/>
                    </a:lnTo>
                    <a:lnTo>
                      <a:pt x="5376" y="1179"/>
                    </a:lnTo>
                    <a:lnTo>
                      <a:pt x="5271" y="1257"/>
                    </a:lnTo>
                    <a:lnTo>
                      <a:pt x="5157" y="1334"/>
                    </a:lnTo>
                    <a:lnTo>
                      <a:pt x="5036" y="1411"/>
                    </a:lnTo>
                    <a:lnTo>
                      <a:pt x="4906" y="1487"/>
                    </a:lnTo>
                    <a:lnTo>
                      <a:pt x="4768" y="1564"/>
                    </a:lnTo>
                    <a:lnTo>
                      <a:pt x="4619" y="1638"/>
                    </a:lnTo>
                    <a:lnTo>
                      <a:pt x="4461" y="1712"/>
                    </a:lnTo>
                    <a:lnTo>
                      <a:pt x="4295" y="1786"/>
                    </a:lnTo>
                    <a:lnTo>
                      <a:pt x="4309" y="1761"/>
                    </a:lnTo>
                    <a:lnTo>
                      <a:pt x="4338" y="1687"/>
                    </a:lnTo>
                    <a:lnTo>
                      <a:pt x="4361" y="1635"/>
                    </a:lnTo>
                    <a:lnTo>
                      <a:pt x="4383" y="1572"/>
                    </a:lnTo>
                    <a:lnTo>
                      <a:pt x="4408" y="1501"/>
                    </a:lnTo>
                    <a:lnTo>
                      <a:pt x="4430" y="1422"/>
                    </a:lnTo>
                    <a:lnTo>
                      <a:pt x="4452" y="1334"/>
                    </a:lnTo>
                    <a:lnTo>
                      <a:pt x="4474" y="1242"/>
                    </a:lnTo>
                    <a:lnTo>
                      <a:pt x="4491" y="1140"/>
                    </a:lnTo>
                    <a:lnTo>
                      <a:pt x="4505" y="1034"/>
                    </a:lnTo>
                    <a:lnTo>
                      <a:pt x="4514" y="921"/>
                    </a:lnTo>
                    <a:lnTo>
                      <a:pt x="4514" y="864"/>
                    </a:lnTo>
                    <a:lnTo>
                      <a:pt x="4514" y="806"/>
                    </a:lnTo>
                    <a:lnTo>
                      <a:pt x="4514" y="746"/>
                    </a:lnTo>
                    <a:lnTo>
                      <a:pt x="4507" y="686"/>
                    </a:lnTo>
                    <a:lnTo>
                      <a:pt x="4502" y="626"/>
                    </a:lnTo>
                    <a:lnTo>
                      <a:pt x="4497" y="566"/>
                    </a:lnTo>
                    <a:lnTo>
                      <a:pt x="4491" y="577"/>
                    </a:lnTo>
                    <a:lnTo>
                      <a:pt x="4480" y="606"/>
                    </a:lnTo>
                    <a:lnTo>
                      <a:pt x="4455" y="656"/>
                    </a:lnTo>
                    <a:lnTo>
                      <a:pt x="4419" y="722"/>
                    </a:lnTo>
                    <a:lnTo>
                      <a:pt x="4397" y="760"/>
                    </a:lnTo>
                    <a:lnTo>
                      <a:pt x="4369" y="801"/>
                    </a:lnTo>
                    <a:lnTo>
                      <a:pt x="4338" y="848"/>
                    </a:lnTo>
                    <a:lnTo>
                      <a:pt x="4300" y="894"/>
                    </a:lnTo>
                    <a:lnTo>
                      <a:pt x="4262" y="944"/>
                    </a:lnTo>
                    <a:lnTo>
                      <a:pt x="4214" y="995"/>
                    </a:lnTo>
                    <a:lnTo>
                      <a:pt x="4164" y="1050"/>
                    </a:lnTo>
                    <a:lnTo>
                      <a:pt x="4107" y="1107"/>
                    </a:lnTo>
                    <a:lnTo>
                      <a:pt x="4043" y="1165"/>
                    </a:lnTo>
                    <a:lnTo>
                      <a:pt x="3976" y="1222"/>
                    </a:lnTo>
                    <a:lnTo>
                      <a:pt x="3902" y="1283"/>
                    </a:lnTo>
                    <a:lnTo>
                      <a:pt x="3819" y="1343"/>
                    </a:lnTo>
                    <a:lnTo>
                      <a:pt x="3730" y="1402"/>
                    </a:lnTo>
                    <a:lnTo>
                      <a:pt x="3636" y="1465"/>
                    </a:lnTo>
                    <a:lnTo>
                      <a:pt x="3534" y="1525"/>
                    </a:lnTo>
                    <a:lnTo>
                      <a:pt x="3423" y="1588"/>
                    </a:lnTo>
                    <a:lnTo>
                      <a:pt x="3304" y="1649"/>
                    </a:lnTo>
                    <a:lnTo>
                      <a:pt x="3179" y="1709"/>
                    </a:lnTo>
                    <a:lnTo>
                      <a:pt x="3044" y="1767"/>
                    </a:lnTo>
                    <a:lnTo>
                      <a:pt x="2900" y="1823"/>
                    </a:lnTo>
                    <a:lnTo>
                      <a:pt x="2748" y="1881"/>
                    </a:lnTo>
                    <a:lnTo>
                      <a:pt x="2588" y="1934"/>
                    </a:lnTo>
                    <a:lnTo>
                      <a:pt x="2416" y="1985"/>
                    </a:lnTo>
                    <a:lnTo>
                      <a:pt x="2236" y="2038"/>
                    </a:lnTo>
                    <a:lnTo>
                      <a:pt x="2255" y="2012"/>
                    </a:lnTo>
                    <a:lnTo>
                      <a:pt x="2300" y="1944"/>
                    </a:lnTo>
                    <a:lnTo>
                      <a:pt x="2333" y="1898"/>
                    </a:lnTo>
                    <a:lnTo>
                      <a:pt x="2366" y="1843"/>
                    </a:lnTo>
                    <a:lnTo>
                      <a:pt x="2402" y="1780"/>
                    </a:lnTo>
                    <a:lnTo>
                      <a:pt x="2438" y="1714"/>
                    </a:lnTo>
                    <a:lnTo>
                      <a:pt x="2471" y="1641"/>
                    </a:lnTo>
                    <a:lnTo>
                      <a:pt x="2507" y="1564"/>
                    </a:lnTo>
                    <a:lnTo>
                      <a:pt x="2535" y="1484"/>
                    </a:lnTo>
                    <a:lnTo>
                      <a:pt x="2562" y="1402"/>
                    </a:lnTo>
                    <a:lnTo>
                      <a:pt x="2571" y="1359"/>
                    </a:lnTo>
                    <a:lnTo>
                      <a:pt x="2582" y="1318"/>
                    </a:lnTo>
                    <a:lnTo>
                      <a:pt x="2588" y="1277"/>
                    </a:lnTo>
                    <a:lnTo>
                      <a:pt x="2593" y="1235"/>
                    </a:lnTo>
                    <a:lnTo>
                      <a:pt x="2596" y="1192"/>
                    </a:lnTo>
                    <a:lnTo>
                      <a:pt x="2596" y="1151"/>
                    </a:lnTo>
                    <a:lnTo>
                      <a:pt x="2596" y="1113"/>
                    </a:lnTo>
                    <a:lnTo>
                      <a:pt x="2590" y="1072"/>
                    </a:lnTo>
                    <a:lnTo>
                      <a:pt x="2593" y="1094"/>
                    </a:lnTo>
                    <a:lnTo>
                      <a:pt x="2593" y="1113"/>
                    </a:lnTo>
                    <a:lnTo>
                      <a:pt x="2590" y="1135"/>
                    </a:lnTo>
                    <a:lnTo>
                      <a:pt x="2588" y="1157"/>
                    </a:lnTo>
                    <a:lnTo>
                      <a:pt x="2582" y="1176"/>
                    </a:lnTo>
                    <a:lnTo>
                      <a:pt x="2574" y="1194"/>
                    </a:lnTo>
                    <a:lnTo>
                      <a:pt x="2555" y="1233"/>
                    </a:lnTo>
                    <a:lnTo>
                      <a:pt x="2529" y="1271"/>
                    </a:lnTo>
                    <a:lnTo>
                      <a:pt x="2499" y="1307"/>
                    </a:lnTo>
                    <a:lnTo>
                      <a:pt x="2466" y="1343"/>
                    </a:lnTo>
                    <a:lnTo>
                      <a:pt x="2430" y="1375"/>
                    </a:lnTo>
                    <a:lnTo>
                      <a:pt x="2391" y="1409"/>
                    </a:lnTo>
                    <a:lnTo>
                      <a:pt x="2352" y="1438"/>
                    </a:lnTo>
                    <a:lnTo>
                      <a:pt x="2272" y="1493"/>
                    </a:lnTo>
                    <a:lnTo>
                      <a:pt x="2198" y="1545"/>
                    </a:lnTo>
                    <a:lnTo>
                      <a:pt x="2134" y="1588"/>
                    </a:lnTo>
                    <a:lnTo>
                      <a:pt x="2050" y="1654"/>
                    </a:lnTo>
                    <a:lnTo>
                      <a:pt x="1976" y="1714"/>
                    </a:lnTo>
                    <a:lnTo>
                      <a:pt x="1943" y="1745"/>
                    </a:lnTo>
                    <a:lnTo>
                      <a:pt x="1910" y="1775"/>
                    </a:lnTo>
                    <a:lnTo>
                      <a:pt x="1882" y="1808"/>
                    </a:lnTo>
                    <a:lnTo>
                      <a:pt x="1855" y="1840"/>
                    </a:lnTo>
                    <a:lnTo>
                      <a:pt x="1826" y="1873"/>
                    </a:lnTo>
                    <a:lnTo>
                      <a:pt x="1802" y="1908"/>
                    </a:lnTo>
                    <a:lnTo>
                      <a:pt x="1779" y="1947"/>
                    </a:lnTo>
                    <a:lnTo>
                      <a:pt x="1757" y="1988"/>
                    </a:lnTo>
                    <a:lnTo>
                      <a:pt x="1736" y="2029"/>
                    </a:lnTo>
                    <a:lnTo>
                      <a:pt x="1714" y="2075"/>
                    </a:lnTo>
                    <a:lnTo>
                      <a:pt x="1693" y="2128"/>
                    </a:lnTo>
                    <a:lnTo>
                      <a:pt x="1674" y="2179"/>
                    </a:lnTo>
                    <a:close/>
                  </a:path>
                </a:pathLst>
              </a:custGeom>
              <a:solidFill>
                <a:srgbClr val="F1E3C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1" name="Freeform 333"/>
              <p:cNvSpPr>
                <a:spLocks/>
              </p:cNvSpPr>
              <p:nvPr/>
            </p:nvSpPr>
            <p:spPr bwMode="auto">
              <a:xfrm>
                <a:off x="2991" y="2007"/>
                <a:ext cx="957" cy="837"/>
              </a:xfrm>
              <a:custGeom>
                <a:avLst/>
                <a:gdLst/>
                <a:ahLst/>
                <a:cxnLst>
                  <a:cxn ang="0">
                    <a:pos x="1659" y="2801"/>
                  </a:cxn>
                  <a:cxn ang="0">
                    <a:pos x="1635" y="3446"/>
                  </a:cxn>
                  <a:cxn ang="0">
                    <a:pos x="1435" y="3298"/>
                  </a:cxn>
                  <a:cxn ang="0">
                    <a:pos x="1057" y="2744"/>
                  </a:cxn>
                  <a:cxn ang="0">
                    <a:pos x="450" y="2703"/>
                  </a:cxn>
                  <a:cxn ang="0">
                    <a:pos x="79" y="3056"/>
                  </a:cxn>
                  <a:cxn ang="0">
                    <a:pos x="69" y="3843"/>
                  </a:cxn>
                  <a:cxn ang="0">
                    <a:pos x="481" y="4368"/>
                  </a:cxn>
                  <a:cxn ang="0">
                    <a:pos x="1126" y="4431"/>
                  </a:cxn>
                  <a:cxn ang="0">
                    <a:pos x="1441" y="4308"/>
                  </a:cxn>
                  <a:cxn ang="0">
                    <a:pos x="1721" y="4994"/>
                  </a:cxn>
                  <a:cxn ang="0">
                    <a:pos x="2536" y="5607"/>
                  </a:cxn>
                  <a:cxn ang="0">
                    <a:pos x="3823" y="5853"/>
                  </a:cxn>
                  <a:cxn ang="0">
                    <a:pos x="5436" y="5692"/>
                  </a:cxn>
                  <a:cxn ang="0">
                    <a:pos x="7102" y="4994"/>
                  </a:cxn>
                  <a:cxn ang="0">
                    <a:pos x="7635" y="4097"/>
                  </a:cxn>
                  <a:cxn ang="0">
                    <a:pos x="7497" y="3179"/>
                  </a:cxn>
                  <a:cxn ang="0">
                    <a:pos x="7218" y="2262"/>
                  </a:cxn>
                  <a:cxn ang="0">
                    <a:pos x="6947" y="1065"/>
                  </a:cxn>
                  <a:cxn ang="0">
                    <a:pos x="6274" y="6"/>
                  </a:cxn>
                  <a:cxn ang="0">
                    <a:pos x="5920" y="673"/>
                  </a:cxn>
                  <a:cxn ang="0">
                    <a:pos x="4742" y="1578"/>
                  </a:cxn>
                  <a:cxn ang="0">
                    <a:pos x="4478" y="1302"/>
                  </a:cxn>
                  <a:cxn ang="0">
                    <a:pos x="4495" y="572"/>
                  </a:cxn>
                  <a:cxn ang="0">
                    <a:pos x="4045" y="1166"/>
                  </a:cxn>
                  <a:cxn ang="0">
                    <a:pos x="2724" y="1893"/>
                  </a:cxn>
                  <a:cxn ang="0">
                    <a:pos x="2528" y="1556"/>
                  </a:cxn>
                  <a:cxn ang="0">
                    <a:pos x="2589" y="1081"/>
                  </a:cxn>
                  <a:cxn ang="0">
                    <a:pos x="2266" y="1502"/>
                  </a:cxn>
                  <a:cxn ang="0">
                    <a:pos x="1734" y="2035"/>
                  </a:cxn>
                  <a:cxn ang="0">
                    <a:pos x="1867" y="1854"/>
                  </a:cxn>
                  <a:cxn ang="0">
                    <a:pos x="2498" y="1338"/>
                  </a:cxn>
                  <a:cxn ang="0">
                    <a:pos x="2589" y="1081"/>
                  </a:cxn>
                  <a:cxn ang="0">
                    <a:pos x="2384" y="1817"/>
                  </a:cxn>
                  <a:cxn ang="0">
                    <a:pos x="3190" y="1723"/>
                  </a:cxn>
                  <a:cxn ang="0">
                    <a:pos x="4274" y="958"/>
                  </a:cxn>
                  <a:cxn ang="0">
                    <a:pos x="4509" y="709"/>
                  </a:cxn>
                  <a:cxn ang="0">
                    <a:pos x="4329" y="1718"/>
                  </a:cxn>
                  <a:cxn ang="0">
                    <a:pos x="5281" y="1272"/>
                  </a:cxn>
                  <a:cxn ang="0">
                    <a:pos x="6144" y="373"/>
                  </a:cxn>
                  <a:cxn ang="0">
                    <a:pos x="6526" y="493"/>
                  </a:cxn>
                  <a:cxn ang="0">
                    <a:pos x="7195" y="1343"/>
                  </a:cxn>
                  <a:cxn ang="0">
                    <a:pos x="7312" y="2856"/>
                  </a:cxn>
                  <a:cxn ang="0">
                    <a:pos x="7635" y="3889"/>
                  </a:cxn>
                  <a:cxn ang="0">
                    <a:pos x="7295" y="4784"/>
                  </a:cxn>
                  <a:cxn ang="0">
                    <a:pos x="5942" y="5547"/>
                  </a:cxn>
                  <a:cxn ang="0">
                    <a:pos x="4005" y="5839"/>
                  </a:cxn>
                  <a:cxn ang="0">
                    <a:pos x="2638" y="5629"/>
                  </a:cxn>
                  <a:cxn ang="0">
                    <a:pos x="1767" y="5028"/>
                  </a:cxn>
                  <a:cxn ang="0">
                    <a:pos x="1471" y="4365"/>
                  </a:cxn>
                  <a:cxn ang="0">
                    <a:pos x="1247" y="4368"/>
                  </a:cxn>
                  <a:cxn ang="0">
                    <a:pos x="591" y="4401"/>
                  </a:cxn>
                  <a:cxn ang="0">
                    <a:pos x="160" y="4012"/>
                  </a:cxn>
                  <a:cxn ang="0">
                    <a:pos x="36" y="3250"/>
                  </a:cxn>
                  <a:cxn ang="0">
                    <a:pos x="340" y="2776"/>
                  </a:cxn>
                  <a:cxn ang="0">
                    <a:pos x="902" y="2689"/>
                  </a:cxn>
                  <a:cxn ang="0">
                    <a:pos x="1377" y="3187"/>
                  </a:cxn>
                  <a:cxn ang="0">
                    <a:pos x="1610" y="3504"/>
                  </a:cxn>
                  <a:cxn ang="0">
                    <a:pos x="1707" y="2938"/>
                  </a:cxn>
                  <a:cxn ang="0">
                    <a:pos x="1690" y="2192"/>
                  </a:cxn>
                </a:cxnLst>
                <a:rect l="0" t="0" r="r" b="b"/>
                <a:pathLst>
                  <a:path w="7652" h="5856">
                    <a:moveTo>
                      <a:pt x="1681" y="2188"/>
                    </a:moveTo>
                    <a:lnTo>
                      <a:pt x="1676" y="2185"/>
                    </a:lnTo>
                    <a:lnTo>
                      <a:pt x="1662" y="2229"/>
                    </a:lnTo>
                    <a:lnTo>
                      <a:pt x="1652" y="2270"/>
                    </a:lnTo>
                    <a:lnTo>
                      <a:pt x="1640" y="2311"/>
                    </a:lnTo>
                    <a:lnTo>
                      <a:pt x="1635" y="2350"/>
                    </a:lnTo>
                    <a:lnTo>
                      <a:pt x="1624" y="2427"/>
                    </a:lnTo>
                    <a:lnTo>
                      <a:pt x="1621" y="2500"/>
                    </a:lnTo>
                    <a:lnTo>
                      <a:pt x="1624" y="2550"/>
                    </a:lnTo>
                    <a:lnTo>
                      <a:pt x="1626" y="2599"/>
                    </a:lnTo>
                    <a:lnTo>
                      <a:pt x="1631" y="2648"/>
                    </a:lnTo>
                    <a:lnTo>
                      <a:pt x="1640" y="2697"/>
                    </a:lnTo>
                    <a:lnTo>
                      <a:pt x="1659" y="2801"/>
                    </a:lnTo>
                    <a:lnTo>
                      <a:pt x="1684" y="2908"/>
                    </a:lnTo>
                    <a:lnTo>
                      <a:pt x="1690" y="2940"/>
                    </a:lnTo>
                    <a:lnTo>
                      <a:pt x="1695" y="2987"/>
                    </a:lnTo>
                    <a:lnTo>
                      <a:pt x="1698" y="3039"/>
                    </a:lnTo>
                    <a:lnTo>
                      <a:pt x="1700" y="3099"/>
                    </a:lnTo>
                    <a:lnTo>
                      <a:pt x="1698" y="3173"/>
                    </a:lnTo>
                    <a:lnTo>
                      <a:pt x="1693" y="3250"/>
                    </a:lnTo>
                    <a:lnTo>
                      <a:pt x="1688" y="3285"/>
                    </a:lnTo>
                    <a:lnTo>
                      <a:pt x="1679" y="3320"/>
                    </a:lnTo>
                    <a:lnTo>
                      <a:pt x="1671" y="3356"/>
                    </a:lnTo>
                    <a:lnTo>
                      <a:pt x="1659" y="3389"/>
                    </a:lnTo>
                    <a:lnTo>
                      <a:pt x="1648" y="3419"/>
                    </a:lnTo>
                    <a:lnTo>
                      <a:pt x="1635" y="3446"/>
                    </a:lnTo>
                    <a:lnTo>
                      <a:pt x="1618" y="3471"/>
                    </a:lnTo>
                    <a:lnTo>
                      <a:pt x="1598" y="3490"/>
                    </a:lnTo>
                    <a:lnTo>
                      <a:pt x="1579" y="3506"/>
                    </a:lnTo>
                    <a:lnTo>
                      <a:pt x="1557" y="3520"/>
                    </a:lnTo>
                    <a:lnTo>
                      <a:pt x="1533" y="3528"/>
                    </a:lnTo>
                    <a:lnTo>
                      <a:pt x="1505" y="3531"/>
                    </a:lnTo>
                    <a:lnTo>
                      <a:pt x="1496" y="3531"/>
                    </a:lnTo>
                    <a:lnTo>
                      <a:pt x="1496" y="3540"/>
                    </a:lnTo>
                    <a:lnTo>
                      <a:pt x="1505" y="3537"/>
                    </a:lnTo>
                    <a:lnTo>
                      <a:pt x="1499" y="3512"/>
                    </a:lnTo>
                    <a:lnTo>
                      <a:pt x="1483" y="3449"/>
                    </a:lnTo>
                    <a:lnTo>
                      <a:pt x="1455" y="3354"/>
                    </a:lnTo>
                    <a:lnTo>
                      <a:pt x="1435" y="3298"/>
                    </a:lnTo>
                    <a:lnTo>
                      <a:pt x="1416" y="3242"/>
                    </a:lnTo>
                    <a:lnTo>
                      <a:pt x="1391" y="3181"/>
                    </a:lnTo>
                    <a:lnTo>
                      <a:pt x="1366" y="3119"/>
                    </a:lnTo>
                    <a:lnTo>
                      <a:pt x="1336" y="3058"/>
                    </a:lnTo>
                    <a:lnTo>
                      <a:pt x="1302" y="2998"/>
                    </a:lnTo>
                    <a:lnTo>
                      <a:pt x="1267" y="2940"/>
                    </a:lnTo>
                    <a:lnTo>
                      <a:pt x="1228" y="2889"/>
                    </a:lnTo>
                    <a:lnTo>
                      <a:pt x="1205" y="2864"/>
                    </a:lnTo>
                    <a:lnTo>
                      <a:pt x="1186" y="2839"/>
                    </a:lnTo>
                    <a:lnTo>
                      <a:pt x="1162" y="2820"/>
                    </a:lnTo>
                    <a:lnTo>
                      <a:pt x="1140" y="2801"/>
                    </a:lnTo>
                    <a:lnTo>
                      <a:pt x="1100" y="2771"/>
                    </a:lnTo>
                    <a:lnTo>
                      <a:pt x="1057" y="2744"/>
                    </a:lnTo>
                    <a:lnTo>
                      <a:pt x="1009" y="2719"/>
                    </a:lnTo>
                    <a:lnTo>
                      <a:pt x="959" y="2694"/>
                    </a:lnTo>
                    <a:lnTo>
                      <a:pt x="907" y="2676"/>
                    </a:lnTo>
                    <a:lnTo>
                      <a:pt x="852" y="2659"/>
                    </a:lnTo>
                    <a:lnTo>
                      <a:pt x="799" y="2648"/>
                    </a:lnTo>
                    <a:lnTo>
                      <a:pt x="771" y="2645"/>
                    </a:lnTo>
                    <a:lnTo>
                      <a:pt x="743" y="2645"/>
                    </a:lnTo>
                    <a:lnTo>
                      <a:pt x="716" y="2645"/>
                    </a:lnTo>
                    <a:lnTo>
                      <a:pt x="655" y="2650"/>
                    </a:lnTo>
                    <a:lnTo>
                      <a:pt x="600" y="2662"/>
                    </a:lnTo>
                    <a:lnTo>
                      <a:pt x="547" y="2672"/>
                    </a:lnTo>
                    <a:lnTo>
                      <a:pt x="497" y="2686"/>
                    </a:lnTo>
                    <a:lnTo>
                      <a:pt x="450" y="2703"/>
                    </a:lnTo>
                    <a:lnTo>
                      <a:pt x="409" y="2722"/>
                    </a:lnTo>
                    <a:lnTo>
                      <a:pt x="367" y="2741"/>
                    </a:lnTo>
                    <a:lnTo>
                      <a:pt x="329" y="2763"/>
                    </a:lnTo>
                    <a:lnTo>
                      <a:pt x="295" y="2787"/>
                    </a:lnTo>
                    <a:lnTo>
                      <a:pt x="262" y="2812"/>
                    </a:lnTo>
                    <a:lnTo>
                      <a:pt x="231" y="2839"/>
                    </a:lnTo>
                    <a:lnTo>
                      <a:pt x="204" y="2867"/>
                    </a:lnTo>
                    <a:lnTo>
                      <a:pt x="176" y="2897"/>
                    </a:lnTo>
                    <a:lnTo>
                      <a:pt x="155" y="2927"/>
                    </a:lnTo>
                    <a:lnTo>
                      <a:pt x="133" y="2957"/>
                    </a:lnTo>
                    <a:lnTo>
                      <a:pt x="112" y="2990"/>
                    </a:lnTo>
                    <a:lnTo>
                      <a:pt x="96" y="3022"/>
                    </a:lnTo>
                    <a:lnTo>
                      <a:pt x="79" y="3056"/>
                    </a:lnTo>
                    <a:lnTo>
                      <a:pt x="55" y="3119"/>
                    </a:lnTo>
                    <a:lnTo>
                      <a:pt x="36" y="3184"/>
                    </a:lnTo>
                    <a:lnTo>
                      <a:pt x="22" y="3247"/>
                    </a:lnTo>
                    <a:lnTo>
                      <a:pt x="10" y="3307"/>
                    </a:lnTo>
                    <a:lnTo>
                      <a:pt x="5" y="3361"/>
                    </a:lnTo>
                    <a:lnTo>
                      <a:pt x="2" y="3414"/>
                    </a:lnTo>
                    <a:lnTo>
                      <a:pt x="0" y="3458"/>
                    </a:lnTo>
                    <a:lnTo>
                      <a:pt x="2" y="3520"/>
                    </a:lnTo>
                    <a:lnTo>
                      <a:pt x="5" y="3545"/>
                    </a:lnTo>
                    <a:lnTo>
                      <a:pt x="16" y="3627"/>
                    </a:lnTo>
                    <a:lnTo>
                      <a:pt x="29" y="3704"/>
                    </a:lnTo>
                    <a:lnTo>
                      <a:pt x="50" y="3777"/>
                    </a:lnTo>
                    <a:lnTo>
                      <a:pt x="69" y="3843"/>
                    </a:lnTo>
                    <a:lnTo>
                      <a:pt x="91" y="3908"/>
                    </a:lnTo>
                    <a:lnTo>
                      <a:pt x="119" y="3966"/>
                    </a:lnTo>
                    <a:lnTo>
                      <a:pt x="143" y="4021"/>
                    </a:lnTo>
                    <a:lnTo>
                      <a:pt x="174" y="4070"/>
                    </a:lnTo>
                    <a:lnTo>
                      <a:pt x="204" y="4116"/>
                    </a:lnTo>
                    <a:lnTo>
                      <a:pt x="238" y="4160"/>
                    </a:lnTo>
                    <a:lnTo>
                      <a:pt x="271" y="4198"/>
                    </a:lnTo>
                    <a:lnTo>
                      <a:pt x="304" y="4234"/>
                    </a:lnTo>
                    <a:lnTo>
                      <a:pt x="340" y="4267"/>
                    </a:lnTo>
                    <a:lnTo>
                      <a:pt x="373" y="4297"/>
                    </a:lnTo>
                    <a:lnTo>
                      <a:pt x="409" y="4324"/>
                    </a:lnTo>
                    <a:lnTo>
                      <a:pt x="445" y="4346"/>
                    </a:lnTo>
                    <a:lnTo>
                      <a:pt x="481" y="4368"/>
                    </a:lnTo>
                    <a:lnTo>
                      <a:pt x="517" y="4385"/>
                    </a:lnTo>
                    <a:lnTo>
                      <a:pt x="550" y="4401"/>
                    </a:lnTo>
                    <a:lnTo>
                      <a:pt x="583" y="4414"/>
                    </a:lnTo>
                    <a:lnTo>
                      <a:pt x="647" y="4436"/>
                    </a:lnTo>
                    <a:lnTo>
                      <a:pt x="705" y="4450"/>
                    </a:lnTo>
                    <a:lnTo>
                      <a:pt x="755" y="4461"/>
                    </a:lnTo>
                    <a:lnTo>
                      <a:pt x="796" y="4467"/>
                    </a:lnTo>
                    <a:lnTo>
                      <a:pt x="840" y="4469"/>
                    </a:lnTo>
                    <a:lnTo>
                      <a:pt x="843" y="4469"/>
                    </a:lnTo>
                    <a:lnTo>
                      <a:pt x="924" y="4464"/>
                    </a:lnTo>
                    <a:lnTo>
                      <a:pt x="995" y="4455"/>
                    </a:lnTo>
                    <a:lnTo>
                      <a:pt x="1064" y="4445"/>
                    </a:lnTo>
                    <a:lnTo>
                      <a:pt x="1126" y="4431"/>
                    </a:lnTo>
                    <a:lnTo>
                      <a:pt x="1178" y="4414"/>
                    </a:lnTo>
                    <a:lnTo>
                      <a:pt x="1228" y="4395"/>
                    </a:lnTo>
                    <a:lnTo>
                      <a:pt x="1272" y="4377"/>
                    </a:lnTo>
                    <a:lnTo>
                      <a:pt x="1311" y="4355"/>
                    </a:lnTo>
                    <a:lnTo>
                      <a:pt x="1345" y="4336"/>
                    </a:lnTo>
                    <a:lnTo>
                      <a:pt x="1372" y="4316"/>
                    </a:lnTo>
                    <a:lnTo>
                      <a:pt x="1397" y="4297"/>
                    </a:lnTo>
                    <a:lnTo>
                      <a:pt x="1414" y="4281"/>
                    </a:lnTo>
                    <a:lnTo>
                      <a:pt x="1438" y="4256"/>
                    </a:lnTo>
                    <a:lnTo>
                      <a:pt x="1447" y="4247"/>
                    </a:lnTo>
                    <a:lnTo>
                      <a:pt x="1441" y="4242"/>
                    </a:lnTo>
                    <a:lnTo>
                      <a:pt x="1433" y="4242"/>
                    </a:lnTo>
                    <a:lnTo>
                      <a:pt x="1441" y="4308"/>
                    </a:lnTo>
                    <a:lnTo>
                      <a:pt x="1455" y="4368"/>
                    </a:lnTo>
                    <a:lnTo>
                      <a:pt x="1469" y="4428"/>
                    </a:lnTo>
                    <a:lnTo>
                      <a:pt x="1483" y="4489"/>
                    </a:lnTo>
                    <a:lnTo>
                      <a:pt x="1499" y="4546"/>
                    </a:lnTo>
                    <a:lnTo>
                      <a:pt x="1519" y="4600"/>
                    </a:lnTo>
                    <a:lnTo>
                      <a:pt x="1540" y="4655"/>
                    </a:lnTo>
                    <a:lnTo>
                      <a:pt x="1560" y="4707"/>
                    </a:lnTo>
                    <a:lnTo>
                      <a:pt x="1585" y="4759"/>
                    </a:lnTo>
                    <a:lnTo>
                      <a:pt x="1610" y="4808"/>
                    </a:lnTo>
                    <a:lnTo>
                      <a:pt x="1635" y="4857"/>
                    </a:lnTo>
                    <a:lnTo>
                      <a:pt x="1662" y="4904"/>
                    </a:lnTo>
                    <a:lnTo>
                      <a:pt x="1693" y="4951"/>
                    </a:lnTo>
                    <a:lnTo>
                      <a:pt x="1721" y="4994"/>
                    </a:lnTo>
                    <a:lnTo>
                      <a:pt x="1754" y="5035"/>
                    </a:lnTo>
                    <a:lnTo>
                      <a:pt x="1786" y="5076"/>
                    </a:lnTo>
                    <a:lnTo>
                      <a:pt x="1819" y="5118"/>
                    </a:lnTo>
                    <a:lnTo>
                      <a:pt x="1853" y="5156"/>
                    </a:lnTo>
                    <a:lnTo>
                      <a:pt x="1889" y="5191"/>
                    </a:lnTo>
                    <a:lnTo>
                      <a:pt x="1928" y="5229"/>
                    </a:lnTo>
                    <a:lnTo>
                      <a:pt x="2005" y="5297"/>
                    </a:lnTo>
                    <a:lnTo>
                      <a:pt x="2086" y="5360"/>
                    </a:lnTo>
                    <a:lnTo>
                      <a:pt x="2171" y="5418"/>
                    </a:lnTo>
                    <a:lnTo>
                      <a:pt x="2257" y="5473"/>
                    </a:lnTo>
                    <a:lnTo>
                      <a:pt x="2348" y="5522"/>
                    </a:lnTo>
                    <a:lnTo>
                      <a:pt x="2440" y="5566"/>
                    </a:lnTo>
                    <a:lnTo>
                      <a:pt x="2536" y="5607"/>
                    </a:lnTo>
                    <a:lnTo>
                      <a:pt x="2633" y="5645"/>
                    </a:lnTo>
                    <a:lnTo>
                      <a:pt x="2730" y="5678"/>
                    </a:lnTo>
                    <a:lnTo>
                      <a:pt x="2830" y="5708"/>
                    </a:lnTo>
                    <a:lnTo>
                      <a:pt x="2929" y="5735"/>
                    </a:lnTo>
                    <a:lnTo>
                      <a:pt x="3031" y="5760"/>
                    </a:lnTo>
                    <a:lnTo>
                      <a:pt x="3134" y="5779"/>
                    </a:lnTo>
                    <a:lnTo>
                      <a:pt x="3233" y="5798"/>
                    </a:lnTo>
                    <a:lnTo>
                      <a:pt x="3336" y="5812"/>
                    </a:lnTo>
                    <a:lnTo>
                      <a:pt x="3436" y="5826"/>
                    </a:lnTo>
                    <a:lnTo>
                      <a:pt x="3535" y="5834"/>
                    </a:lnTo>
                    <a:lnTo>
                      <a:pt x="3633" y="5842"/>
                    </a:lnTo>
                    <a:lnTo>
                      <a:pt x="3729" y="5848"/>
                    </a:lnTo>
                    <a:lnTo>
                      <a:pt x="3823" y="5853"/>
                    </a:lnTo>
                    <a:lnTo>
                      <a:pt x="4005" y="5856"/>
                    </a:lnTo>
                    <a:lnTo>
                      <a:pt x="4180" y="5853"/>
                    </a:lnTo>
                    <a:lnTo>
                      <a:pt x="4338" y="5844"/>
                    </a:lnTo>
                    <a:lnTo>
                      <a:pt x="4478" y="5837"/>
                    </a:lnTo>
                    <a:lnTo>
                      <a:pt x="4604" y="5826"/>
                    </a:lnTo>
                    <a:lnTo>
                      <a:pt x="4702" y="5815"/>
                    </a:lnTo>
                    <a:lnTo>
                      <a:pt x="4778" y="5804"/>
                    </a:lnTo>
                    <a:lnTo>
                      <a:pt x="4838" y="5796"/>
                    </a:lnTo>
                    <a:lnTo>
                      <a:pt x="4838" y="5788"/>
                    </a:lnTo>
                    <a:lnTo>
                      <a:pt x="4838" y="5796"/>
                    </a:lnTo>
                    <a:lnTo>
                      <a:pt x="5049" y="5763"/>
                    </a:lnTo>
                    <a:lnTo>
                      <a:pt x="5248" y="5727"/>
                    </a:lnTo>
                    <a:lnTo>
                      <a:pt x="5436" y="5692"/>
                    </a:lnTo>
                    <a:lnTo>
                      <a:pt x="5616" y="5651"/>
                    </a:lnTo>
                    <a:lnTo>
                      <a:pt x="5785" y="5607"/>
                    </a:lnTo>
                    <a:lnTo>
                      <a:pt x="5945" y="5560"/>
                    </a:lnTo>
                    <a:lnTo>
                      <a:pt x="6097" y="5514"/>
                    </a:lnTo>
                    <a:lnTo>
                      <a:pt x="6241" y="5464"/>
                    </a:lnTo>
                    <a:lnTo>
                      <a:pt x="6376" y="5410"/>
                    </a:lnTo>
                    <a:lnTo>
                      <a:pt x="6504" y="5355"/>
                    </a:lnTo>
                    <a:lnTo>
                      <a:pt x="6620" y="5301"/>
                    </a:lnTo>
                    <a:lnTo>
                      <a:pt x="6731" y="5243"/>
                    </a:lnTo>
                    <a:lnTo>
                      <a:pt x="6836" y="5183"/>
                    </a:lnTo>
                    <a:lnTo>
                      <a:pt x="6930" y="5120"/>
                    </a:lnTo>
                    <a:lnTo>
                      <a:pt x="7018" y="5057"/>
                    </a:lnTo>
                    <a:lnTo>
                      <a:pt x="7102" y="4994"/>
                    </a:lnTo>
                    <a:lnTo>
                      <a:pt x="7176" y="4929"/>
                    </a:lnTo>
                    <a:lnTo>
                      <a:pt x="7245" y="4863"/>
                    </a:lnTo>
                    <a:lnTo>
                      <a:pt x="7306" y="4794"/>
                    </a:lnTo>
                    <a:lnTo>
                      <a:pt x="7364" y="4726"/>
                    </a:lnTo>
                    <a:lnTo>
                      <a:pt x="7414" y="4658"/>
                    </a:lnTo>
                    <a:lnTo>
                      <a:pt x="7459" y="4587"/>
                    </a:lnTo>
                    <a:lnTo>
                      <a:pt x="7497" y="4518"/>
                    </a:lnTo>
                    <a:lnTo>
                      <a:pt x="7533" y="4447"/>
                    </a:lnTo>
                    <a:lnTo>
                      <a:pt x="7564" y="4377"/>
                    </a:lnTo>
                    <a:lnTo>
                      <a:pt x="7588" y="4308"/>
                    </a:lnTo>
                    <a:lnTo>
                      <a:pt x="7608" y="4237"/>
                    </a:lnTo>
                    <a:lnTo>
                      <a:pt x="7625" y="4166"/>
                    </a:lnTo>
                    <a:lnTo>
                      <a:pt x="7635" y="4097"/>
                    </a:lnTo>
                    <a:lnTo>
                      <a:pt x="7644" y="4026"/>
                    </a:lnTo>
                    <a:lnTo>
                      <a:pt x="7649" y="3958"/>
                    </a:lnTo>
                    <a:lnTo>
                      <a:pt x="7652" y="3889"/>
                    </a:lnTo>
                    <a:lnTo>
                      <a:pt x="7649" y="3835"/>
                    </a:lnTo>
                    <a:lnTo>
                      <a:pt x="7647" y="3777"/>
                    </a:lnTo>
                    <a:lnTo>
                      <a:pt x="7640" y="3722"/>
                    </a:lnTo>
                    <a:lnTo>
                      <a:pt x="7635" y="3666"/>
                    </a:lnTo>
                    <a:lnTo>
                      <a:pt x="7627" y="3613"/>
                    </a:lnTo>
                    <a:lnTo>
                      <a:pt x="7616" y="3559"/>
                    </a:lnTo>
                    <a:lnTo>
                      <a:pt x="7592" y="3458"/>
                    </a:lnTo>
                    <a:lnTo>
                      <a:pt x="7564" y="3359"/>
                    </a:lnTo>
                    <a:lnTo>
                      <a:pt x="7530" y="3266"/>
                    </a:lnTo>
                    <a:lnTo>
                      <a:pt x="7497" y="3179"/>
                    </a:lnTo>
                    <a:lnTo>
                      <a:pt x="7461" y="3099"/>
                    </a:lnTo>
                    <a:lnTo>
                      <a:pt x="7428" y="3025"/>
                    </a:lnTo>
                    <a:lnTo>
                      <a:pt x="7392" y="2962"/>
                    </a:lnTo>
                    <a:lnTo>
                      <a:pt x="7361" y="2904"/>
                    </a:lnTo>
                    <a:lnTo>
                      <a:pt x="7331" y="2856"/>
                    </a:lnTo>
                    <a:lnTo>
                      <a:pt x="7290" y="2790"/>
                    </a:lnTo>
                    <a:lnTo>
                      <a:pt x="7273" y="2766"/>
                    </a:lnTo>
                    <a:lnTo>
                      <a:pt x="7264" y="2771"/>
                    </a:lnTo>
                    <a:lnTo>
                      <a:pt x="7273" y="2771"/>
                    </a:lnTo>
                    <a:lnTo>
                      <a:pt x="7242" y="2531"/>
                    </a:lnTo>
                    <a:lnTo>
                      <a:pt x="7231" y="2432"/>
                    </a:lnTo>
                    <a:lnTo>
                      <a:pt x="7223" y="2342"/>
                    </a:lnTo>
                    <a:lnTo>
                      <a:pt x="7218" y="2262"/>
                    </a:lnTo>
                    <a:lnTo>
                      <a:pt x="7214" y="2188"/>
                    </a:lnTo>
                    <a:lnTo>
                      <a:pt x="7212" y="2047"/>
                    </a:lnTo>
                    <a:lnTo>
                      <a:pt x="7212" y="1863"/>
                    </a:lnTo>
                    <a:lnTo>
                      <a:pt x="7214" y="1633"/>
                    </a:lnTo>
                    <a:lnTo>
                      <a:pt x="7214" y="1500"/>
                    </a:lnTo>
                    <a:lnTo>
                      <a:pt x="7212" y="1343"/>
                    </a:lnTo>
                    <a:lnTo>
                      <a:pt x="7209" y="1335"/>
                    </a:lnTo>
                    <a:lnTo>
                      <a:pt x="7204" y="1333"/>
                    </a:lnTo>
                    <a:lnTo>
                      <a:pt x="7168" y="1300"/>
                    </a:lnTo>
                    <a:lnTo>
                      <a:pt x="7099" y="1234"/>
                    </a:lnTo>
                    <a:lnTo>
                      <a:pt x="7054" y="1185"/>
                    </a:lnTo>
                    <a:lnTo>
                      <a:pt x="7002" y="1130"/>
                    </a:lnTo>
                    <a:lnTo>
                      <a:pt x="6947" y="1065"/>
                    </a:lnTo>
                    <a:lnTo>
                      <a:pt x="6885" y="990"/>
                    </a:lnTo>
                    <a:lnTo>
                      <a:pt x="6819" y="905"/>
                    </a:lnTo>
                    <a:lnTo>
                      <a:pt x="6750" y="810"/>
                    </a:lnTo>
                    <a:lnTo>
                      <a:pt x="6678" y="704"/>
                    </a:lnTo>
                    <a:lnTo>
                      <a:pt x="6604" y="586"/>
                    </a:lnTo>
                    <a:lnTo>
                      <a:pt x="6526" y="457"/>
                    </a:lnTo>
                    <a:lnTo>
                      <a:pt x="6449" y="317"/>
                    </a:lnTo>
                    <a:lnTo>
                      <a:pt x="6368" y="167"/>
                    </a:lnTo>
                    <a:lnTo>
                      <a:pt x="6290" y="3"/>
                    </a:lnTo>
                    <a:lnTo>
                      <a:pt x="6285" y="0"/>
                    </a:lnTo>
                    <a:lnTo>
                      <a:pt x="6283" y="0"/>
                    </a:lnTo>
                    <a:lnTo>
                      <a:pt x="6277" y="0"/>
                    </a:lnTo>
                    <a:lnTo>
                      <a:pt x="6274" y="6"/>
                    </a:lnTo>
                    <a:lnTo>
                      <a:pt x="6271" y="17"/>
                    </a:lnTo>
                    <a:lnTo>
                      <a:pt x="6266" y="47"/>
                    </a:lnTo>
                    <a:lnTo>
                      <a:pt x="6252" y="97"/>
                    </a:lnTo>
                    <a:lnTo>
                      <a:pt x="6228" y="159"/>
                    </a:lnTo>
                    <a:lnTo>
                      <a:pt x="6194" y="239"/>
                    </a:lnTo>
                    <a:lnTo>
                      <a:pt x="6175" y="285"/>
                    </a:lnTo>
                    <a:lnTo>
                      <a:pt x="6150" y="332"/>
                    </a:lnTo>
                    <a:lnTo>
                      <a:pt x="6123" y="380"/>
                    </a:lnTo>
                    <a:lnTo>
                      <a:pt x="6089" y="436"/>
                    </a:lnTo>
                    <a:lnTo>
                      <a:pt x="6052" y="491"/>
                    </a:lnTo>
                    <a:lnTo>
                      <a:pt x="6014" y="550"/>
                    </a:lnTo>
                    <a:lnTo>
                      <a:pt x="5967" y="610"/>
                    </a:lnTo>
                    <a:lnTo>
                      <a:pt x="5920" y="673"/>
                    </a:lnTo>
                    <a:lnTo>
                      <a:pt x="5864" y="736"/>
                    </a:lnTo>
                    <a:lnTo>
                      <a:pt x="5804" y="802"/>
                    </a:lnTo>
                    <a:lnTo>
                      <a:pt x="5740" y="871"/>
                    </a:lnTo>
                    <a:lnTo>
                      <a:pt x="5668" y="939"/>
                    </a:lnTo>
                    <a:lnTo>
                      <a:pt x="5594" y="1007"/>
                    </a:lnTo>
                    <a:lnTo>
                      <a:pt x="5511" y="1079"/>
                    </a:lnTo>
                    <a:lnTo>
                      <a:pt x="5422" y="1149"/>
                    </a:lnTo>
                    <a:lnTo>
                      <a:pt x="5325" y="1220"/>
                    </a:lnTo>
                    <a:lnTo>
                      <a:pt x="5223" y="1292"/>
                    </a:lnTo>
                    <a:lnTo>
                      <a:pt x="5116" y="1365"/>
                    </a:lnTo>
                    <a:lnTo>
                      <a:pt x="4999" y="1437"/>
                    </a:lnTo>
                    <a:lnTo>
                      <a:pt x="4874" y="1508"/>
                    </a:lnTo>
                    <a:lnTo>
                      <a:pt x="4742" y="1578"/>
                    </a:lnTo>
                    <a:lnTo>
                      <a:pt x="4604" y="1650"/>
                    </a:lnTo>
                    <a:lnTo>
                      <a:pt x="4457" y="1718"/>
                    </a:lnTo>
                    <a:lnTo>
                      <a:pt x="4299" y="1786"/>
                    </a:lnTo>
                    <a:lnTo>
                      <a:pt x="4302" y="1795"/>
                    </a:lnTo>
                    <a:lnTo>
                      <a:pt x="4310" y="1798"/>
                    </a:lnTo>
                    <a:lnTo>
                      <a:pt x="4318" y="1778"/>
                    </a:lnTo>
                    <a:lnTo>
                      <a:pt x="4343" y="1723"/>
                    </a:lnTo>
                    <a:lnTo>
                      <a:pt x="4379" y="1636"/>
                    </a:lnTo>
                    <a:lnTo>
                      <a:pt x="4398" y="1584"/>
                    </a:lnTo>
                    <a:lnTo>
                      <a:pt x="4421" y="1522"/>
                    </a:lnTo>
                    <a:lnTo>
                      <a:pt x="4440" y="1452"/>
                    </a:lnTo>
                    <a:lnTo>
                      <a:pt x="4459" y="1382"/>
                    </a:lnTo>
                    <a:lnTo>
                      <a:pt x="4478" y="1302"/>
                    </a:lnTo>
                    <a:lnTo>
                      <a:pt x="4495" y="1217"/>
                    </a:lnTo>
                    <a:lnTo>
                      <a:pt x="4509" y="1130"/>
                    </a:lnTo>
                    <a:lnTo>
                      <a:pt x="4521" y="1038"/>
                    </a:lnTo>
                    <a:lnTo>
                      <a:pt x="4528" y="941"/>
                    </a:lnTo>
                    <a:lnTo>
                      <a:pt x="4528" y="840"/>
                    </a:lnTo>
                    <a:lnTo>
                      <a:pt x="4528" y="775"/>
                    </a:lnTo>
                    <a:lnTo>
                      <a:pt x="4526" y="709"/>
                    </a:lnTo>
                    <a:lnTo>
                      <a:pt x="4521" y="641"/>
                    </a:lnTo>
                    <a:lnTo>
                      <a:pt x="4512" y="572"/>
                    </a:lnTo>
                    <a:lnTo>
                      <a:pt x="4509" y="569"/>
                    </a:lnTo>
                    <a:lnTo>
                      <a:pt x="4504" y="567"/>
                    </a:lnTo>
                    <a:lnTo>
                      <a:pt x="4498" y="567"/>
                    </a:lnTo>
                    <a:lnTo>
                      <a:pt x="4495" y="572"/>
                    </a:lnTo>
                    <a:lnTo>
                      <a:pt x="4492" y="583"/>
                    </a:lnTo>
                    <a:lnTo>
                      <a:pt x="4481" y="610"/>
                    </a:lnTo>
                    <a:lnTo>
                      <a:pt x="4459" y="654"/>
                    </a:lnTo>
                    <a:lnTo>
                      <a:pt x="4429" y="714"/>
                    </a:lnTo>
                    <a:lnTo>
                      <a:pt x="4385" y="786"/>
                    </a:lnTo>
                    <a:lnTo>
                      <a:pt x="4357" y="827"/>
                    </a:lnTo>
                    <a:lnTo>
                      <a:pt x="4324" y="867"/>
                    </a:lnTo>
                    <a:lnTo>
                      <a:pt x="4290" y="914"/>
                    </a:lnTo>
                    <a:lnTo>
                      <a:pt x="4249" y="961"/>
                    </a:lnTo>
                    <a:lnTo>
                      <a:pt x="4207" y="1009"/>
                    </a:lnTo>
                    <a:lnTo>
                      <a:pt x="4157" y="1062"/>
                    </a:lnTo>
                    <a:lnTo>
                      <a:pt x="4105" y="1113"/>
                    </a:lnTo>
                    <a:lnTo>
                      <a:pt x="4045" y="1166"/>
                    </a:lnTo>
                    <a:lnTo>
                      <a:pt x="3981" y="1220"/>
                    </a:lnTo>
                    <a:lnTo>
                      <a:pt x="3912" y="1278"/>
                    </a:lnTo>
                    <a:lnTo>
                      <a:pt x="3837" y="1333"/>
                    </a:lnTo>
                    <a:lnTo>
                      <a:pt x="3757" y="1390"/>
                    </a:lnTo>
                    <a:lnTo>
                      <a:pt x="3668" y="1447"/>
                    </a:lnTo>
                    <a:lnTo>
                      <a:pt x="3574" y="1505"/>
                    </a:lnTo>
                    <a:lnTo>
                      <a:pt x="3474" y="1563"/>
                    </a:lnTo>
                    <a:lnTo>
                      <a:pt x="3366" y="1619"/>
                    </a:lnTo>
                    <a:lnTo>
                      <a:pt x="3253" y="1677"/>
                    </a:lnTo>
                    <a:lnTo>
                      <a:pt x="3131" y="1732"/>
                    </a:lnTo>
                    <a:lnTo>
                      <a:pt x="3004" y="1786"/>
                    </a:lnTo>
                    <a:lnTo>
                      <a:pt x="2869" y="1841"/>
                    </a:lnTo>
                    <a:lnTo>
                      <a:pt x="2724" y="1893"/>
                    </a:lnTo>
                    <a:lnTo>
                      <a:pt x="2572" y="1943"/>
                    </a:lnTo>
                    <a:lnTo>
                      <a:pt x="2412" y="1992"/>
                    </a:lnTo>
                    <a:lnTo>
                      <a:pt x="2243" y="2038"/>
                    </a:lnTo>
                    <a:lnTo>
                      <a:pt x="2243" y="2047"/>
                    </a:lnTo>
                    <a:lnTo>
                      <a:pt x="2252" y="2052"/>
                    </a:lnTo>
                    <a:lnTo>
                      <a:pt x="2266" y="2030"/>
                    </a:lnTo>
                    <a:lnTo>
                      <a:pt x="2307" y="1970"/>
                    </a:lnTo>
                    <a:lnTo>
                      <a:pt x="2365" y="1880"/>
                    </a:lnTo>
                    <a:lnTo>
                      <a:pt x="2398" y="1825"/>
                    </a:lnTo>
                    <a:lnTo>
                      <a:pt x="2431" y="1764"/>
                    </a:lnTo>
                    <a:lnTo>
                      <a:pt x="2464" y="1699"/>
                    </a:lnTo>
                    <a:lnTo>
                      <a:pt x="2498" y="1631"/>
                    </a:lnTo>
                    <a:lnTo>
                      <a:pt x="2528" y="1556"/>
                    </a:lnTo>
                    <a:lnTo>
                      <a:pt x="2556" y="1480"/>
                    </a:lnTo>
                    <a:lnTo>
                      <a:pt x="2578" y="1404"/>
                    </a:lnTo>
                    <a:lnTo>
                      <a:pt x="2597" y="1327"/>
                    </a:lnTo>
                    <a:lnTo>
                      <a:pt x="2603" y="1286"/>
                    </a:lnTo>
                    <a:lnTo>
                      <a:pt x="2609" y="1248"/>
                    </a:lnTo>
                    <a:lnTo>
                      <a:pt x="2611" y="1210"/>
                    </a:lnTo>
                    <a:lnTo>
                      <a:pt x="2611" y="1169"/>
                    </a:lnTo>
                    <a:lnTo>
                      <a:pt x="2611" y="1125"/>
                    </a:lnTo>
                    <a:lnTo>
                      <a:pt x="2605" y="1079"/>
                    </a:lnTo>
                    <a:lnTo>
                      <a:pt x="2603" y="1072"/>
                    </a:lnTo>
                    <a:lnTo>
                      <a:pt x="2597" y="1072"/>
                    </a:lnTo>
                    <a:lnTo>
                      <a:pt x="2592" y="1075"/>
                    </a:lnTo>
                    <a:lnTo>
                      <a:pt x="2589" y="1081"/>
                    </a:lnTo>
                    <a:lnTo>
                      <a:pt x="2592" y="1111"/>
                    </a:lnTo>
                    <a:lnTo>
                      <a:pt x="2592" y="1130"/>
                    </a:lnTo>
                    <a:lnTo>
                      <a:pt x="2589" y="1149"/>
                    </a:lnTo>
                    <a:lnTo>
                      <a:pt x="2578" y="1188"/>
                    </a:lnTo>
                    <a:lnTo>
                      <a:pt x="2562" y="1223"/>
                    </a:lnTo>
                    <a:lnTo>
                      <a:pt x="2542" y="1258"/>
                    </a:lnTo>
                    <a:lnTo>
                      <a:pt x="2514" y="1294"/>
                    </a:lnTo>
                    <a:lnTo>
                      <a:pt x="2486" y="1327"/>
                    </a:lnTo>
                    <a:lnTo>
                      <a:pt x="2454" y="1360"/>
                    </a:lnTo>
                    <a:lnTo>
                      <a:pt x="2417" y="1390"/>
                    </a:lnTo>
                    <a:lnTo>
                      <a:pt x="2381" y="1420"/>
                    </a:lnTo>
                    <a:lnTo>
                      <a:pt x="2343" y="1447"/>
                    </a:lnTo>
                    <a:lnTo>
                      <a:pt x="2266" y="1502"/>
                    </a:lnTo>
                    <a:lnTo>
                      <a:pt x="2196" y="1549"/>
                    </a:lnTo>
                    <a:lnTo>
                      <a:pt x="2135" y="1592"/>
                    </a:lnTo>
                    <a:lnTo>
                      <a:pt x="2052" y="1655"/>
                    </a:lnTo>
                    <a:lnTo>
                      <a:pt x="1978" y="1718"/>
                    </a:lnTo>
                    <a:lnTo>
                      <a:pt x="1945" y="1748"/>
                    </a:lnTo>
                    <a:lnTo>
                      <a:pt x="1911" y="1778"/>
                    </a:lnTo>
                    <a:lnTo>
                      <a:pt x="1881" y="1811"/>
                    </a:lnTo>
                    <a:lnTo>
                      <a:pt x="1853" y="1844"/>
                    </a:lnTo>
                    <a:lnTo>
                      <a:pt x="1828" y="1877"/>
                    </a:lnTo>
                    <a:lnTo>
                      <a:pt x="1803" y="1915"/>
                    </a:lnTo>
                    <a:lnTo>
                      <a:pt x="1778" y="1950"/>
                    </a:lnTo>
                    <a:lnTo>
                      <a:pt x="1757" y="1992"/>
                    </a:lnTo>
                    <a:lnTo>
                      <a:pt x="1734" y="2035"/>
                    </a:lnTo>
                    <a:lnTo>
                      <a:pt x="1714" y="2081"/>
                    </a:lnTo>
                    <a:lnTo>
                      <a:pt x="1693" y="2134"/>
                    </a:lnTo>
                    <a:lnTo>
                      <a:pt x="1676" y="2185"/>
                    </a:lnTo>
                    <a:lnTo>
                      <a:pt x="1681" y="2188"/>
                    </a:lnTo>
                    <a:lnTo>
                      <a:pt x="1690" y="2192"/>
                    </a:lnTo>
                    <a:lnTo>
                      <a:pt x="1709" y="2139"/>
                    </a:lnTo>
                    <a:lnTo>
                      <a:pt x="1729" y="2090"/>
                    </a:lnTo>
                    <a:lnTo>
                      <a:pt x="1750" y="2043"/>
                    </a:lnTo>
                    <a:lnTo>
                      <a:pt x="1771" y="1999"/>
                    </a:lnTo>
                    <a:lnTo>
                      <a:pt x="1792" y="1962"/>
                    </a:lnTo>
                    <a:lnTo>
                      <a:pt x="1817" y="1923"/>
                    </a:lnTo>
                    <a:lnTo>
                      <a:pt x="1842" y="1888"/>
                    </a:lnTo>
                    <a:lnTo>
                      <a:pt x="1867" y="1854"/>
                    </a:lnTo>
                    <a:lnTo>
                      <a:pt x="1895" y="1822"/>
                    </a:lnTo>
                    <a:lnTo>
                      <a:pt x="1925" y="1791"/>
                    </a:lnTo>
                    <a:lnTo>
                      <a:pt x="1955" y="1759"/>
                    </a:lnTo>
                    <a:lnTo>
                      <a:pt x="1988" y="1728"/>
                    </a:lnTo>
                    <a:lnTo>
                      <a:pt x="2060" y="1669"/>
                    </a:lnTo>
                    <a:lnTo>
                      <a:pt x="2143" y="1606"/>
                    </a:lnTo>
                    <a:lnTo>
                      <a:pt x="2205" y="1563"/>
                    </a:lnTo>
                    <a:lnTo>
                      <a:pt x="2276" y="1515"/>
                    </a:lnTo>
                    <a:lnTo>
                      <a:pt x="2352" y="1461"/>
                    </a:lnTo>
                    <a:lnTo>
                      <a:pt x="2390" y="1433"/>
                    </a:lnTo>
                    <a:lnTo>
                      <a:pt x="2428" y="1404"/>
                    </a:lnTo>
                    <a:lnTo>
                      <a:pt x="2464" y="1370"/>
                    </a:lnTo>
                    <a:lnTo>
                      <a:pt x="2498" y="1338"/>
                    </a:lnTo>
                    <a:lnTo>
                      <a:pt x="2528" y="1305"/>
                    </a:lnTo>
                    <a:lnTo>
                      <a:pt x="2556" y="1270"/>
                    </a:lnTo>
                    <a:lnTo>
                      <a:pt x="2578" y="1231"/>
                    </a:lnTo>
                    <a:lnTo>
                      <a:pt x="2595" y="1193"/>
                    </a:lnTo>
                    <a:lnTo>
                      <a:pt x="2600" y="1174"/>
                    </a:lnTo>
                    <a:lnTo>
                      <a:pt x="2605" y="1152"/>
                    </a:lnTo>
                    <a:lnTo>
                      <a:pt x="2609" y="1133"/>
                    </a:lnTo>
                    <a:lnTo>
                      <a:pt x="2609" y="1111"/>
                    </a:lnTo>
                    <a:lnTo>
                      <a:pt x="2605" y="1079"/>
                    </a:lnTo>
                    <a:lnTo>
                      <a:pt x="2603" y="1072"/>
                    </a:lnTo>
                    <a:lnTo>
                      <a:pt x="2597" y="1072"/>
                    </a:lnTo>
                    <a:lnTo>
                      <a:pt x="2592" y="1075"/>
                    </a:lnTo>
                    <a:lnTo>
                      <a:pt x="2589" y="1081"/>
                    </a:lnTo>
                    <a:lnTo>
                      <a:pt x="2595" y="1125"/>
                    </a:lnTo>
                    <a:lnTo>
                      <a:pt x="2595" y="1169"/>
                    </a:lnTo>
                    <a:lnTo>
                      <a:pt x="2595" y="1207"/>
                    </a:lnTo>
                    <a:lnTo>
                      <a:pt x="2592" y="1244"/>
                    </a:lnTo>
                    <a:lnTo>
                      <a:pt x="2586" y="1283"/>
                    </a:lnTo>
                    <a:lnTo>
                      <a:pt x="2581" y="1321"/>
                    </a:lnTo>
                    <a:lnTo>
                      <a:pt x="2562" y="1401"/>
                    </a:lnTo>
                    <a:lnTo>
                      <a:pt x="2540" y="1478"/>
                    </a:lnTo>
                    <a:lnTo>
                      <a:pt x="2512" y="1551"/>
                    </a:lnTo>
                    <a:lnTo>
                      <a:pt x="2481" y="1622"/>
                    </a:lnTo>
                    <a:lnTo>
                      <a:pt x="2450" y="1691"/>
                    </a:lnTo>
                    <a:lnTo>
                      <a:pt x="2417" y="1756"/>
                    </a:lnTo>
                    <a:lnTo>
                      <a:pt x="2384" y="1817"/>
                    </a:lnTo>
                    <a:lnTo>
                      <a:pt x="2352" y="1871"/>
                    </a:lnTo>
                    <a:lnTo>
                      <a:pt x="2293" y="1962"/>
                    </a:lnTo>
                    <a:lnTo>
                      <a:pt x="2254" y="2019"/>
                    </a:lnTo>
                    <a:lnTo>
                      <a:pt x="2238" y="2040"/>
                    </a:lnTo>
                    <a:lnTo>
                      <a:pt x="2238" y="2049"/>
                    </a:lnTo>
                    <a:lnTo>
                      <a:pt x="2240" y="2054"/>
                    </a:lnTo>
                    <a:lnTo>
                      <a:pt x="2246" y="2054"/>
                    </a:lnTo>
                    <a:lnTo>
                      <a:pt x="2426" y="2003"/>
                    </a:lnTo>
                    <a:lnTo>
                      <a:pt x="2597" y="1950"/>
                    </a:lnTo>
                    <a:lnTo>
                      <a:pt x="2757" y="1895"/>
                    </a:lnTo>
                    <a:lnTo>
                      <a:pt x="2910" y="1841"/>
                    </a:lnTo>
                    <a:lnTo>
                      <a:pt x="3054" y="1784"/>
                    </a:lnTo>
                    <a:lnTo>
                      <a:pt x="3190" y="1723"/>
                    </a:lnTo>
                    <a:lnTo>
                      <a:pt x="3317" y="1663"/>
                    </a:lnTo>
                    <a:lnTo>
                      <a:pt x="3433" y="1604"/>
                    </a:lnTo>
                    <a:lnTo>
                      <a:pt x="3543" y="1543"/>
                    </a:lnTo>
                    <a:lnTo>
                      <a:pt x="3645" y="1480"/>
                    </a:lnTo>
                    <a:lnTo>
                      <a:pt x="3743" y="1420"/>
                    </a:lnTo>
                    <a:lnTo>
                      <a:pt x="3831" y="1360"/>
                    </a:lnTo>
                    <a:lnTo>
                      <a:pt x="3912" y="1297"/>
                    </a:lnTo>
                    <a:lnTo>
                      <a:pt x="3988" y="1237"/>
                    </a:lnTo>
                    <a:lnTo>
                      <a:pt x="4055" y="1179"/>
                    </a:lnTo>
                    <a:lnTo>
                      <a:pt x="4119" y="1122"/>
                    </a:lnTo>
                    <a:lnTo>
                      <a:pt x="4178" y="1065"/>
                    </a:lnTo>
                    <a:lnTo>
                      <a:pt x="4226" y="1009"/>
                    </a:lnTo>
                    <a:lnTo>
                      <a:pt x="4274" y="958"/>
                    </a:lnTo>
                    <a:lnTo>
                      <a:pt x="4316" y="908"/>
                    </a:lnTo>
                    <a:lnTo>
                      <a:pt x="4352" y="859"/>
                    </a:lnTo>
                    <a:lnTo>
                      <a:pt x="4381" y="815"/>
                    </a:lnTo>
                    <a:lnTo>
                      <a:pt x="4409" y="775"/>
                    </a:lnTo>
                    <a:lnTo>
                      <a:pt x="4435" y="736"/>
                    </a:lnTo>
                    <a:lnTo>
                      <a:pt x="4471" y="670"/>
                    </a:lnTo>
                    <a:lnTo>
                      <a:pt x="4495" y="619"/>
                    </a:lnTo>
                    <a:lnTo>
                      <a:pt x="4507" y="588"/>
                    </a:lnTo>
                    <a:lnTo>
                      <a:pt x="4512" y="578"/>
                    </a:lnTo>
                    <a:lnTo>
                      <a:pt x="4504" y="575"/>
                    </a:lnTo>
                    <a:lnTo>
                      <a:pt x="4495" y="575"/>
                    </a:lnTo>
                    <a:lnTo>
                      <a:pt x="4504" y="643"/>
                    </a:lnTo>
                    <a:lnTo>
                      <a:pt x="4509" y="709"/>
                    </a:lnTo>
                    <a:lnTo>
                      <a:pt x="4512" y="775"/>
                    </a:lnTo>
                    <a:lnTo>
                      <a:pt x="4512" y="840"/>
                    </a:lnTo>
                    <a:lnTo>
                      <a:pt x="4512" y="939"/>
                    </a:lnTo>
                    <a:lnTo>
                      <a:pt x="4504" y="1034"/>
                    </a:lnTo>
                    <a:lnTo>
                      <a:pt x="4492" y="1127"/>
                    </a:lnTo>
                    <a:lnTo>
                      <a:pt x="4478" y="1215"/>
                    </a:lnTo>
                    <a:lnTo>
                      <a:pt x="4462" y="1297"/>
                    </a:lnTo>
                    <a:lnTo>
                      <a:pt x="4443" y="1376"/>
                    </a:lnTo>
                    <a:lnTo>
                      <a:pt x="4423" y="1450"/>
                    </a:lnTo>
                    <a:lnTo>
                      <a:pt x="4404" y="1515"/>
                    </a:lnTo>
                    <a:lnTo>
                      <a:pt x="4385" y="1578"/>
                    </a:lnTo>
                    <a:lnTo>
                      <a:pt x="4362" y="1631"/>
                    </a:lnTo>
                    <a:lnTo>
                      <a:pt x="4329" y="1718"/>
                    </a:lnTo>
                    <a:lnTo>
                      <a:pt x="4304" y="1773"/>
                    </a:lnTo>
                    <a:lnTo>
                      <a:pt x="4297" y="1791"/>
                    </a:lnTo>
                    <a:lnTo>
                      <a:pt x="4293" y="1798"/>
                    </a:lnTo>
                    <a:lnTo>
                      <a:pt x="4297" y="1800"/>
                    </a:lnTo>
                    <a:lnTo>
                      <a:pt x="4302" y="1803"/>
                    </a:lnTo>
                    <a:lnTo>
                      <a:pt x="4304" y="1803"/>
                    </a:lnTo>
                    <a:lnTo>
                      <a:pt x="4473" y="1728"/>
                    </a:lnTo>
                    <a:lnTo>
                      <a:pt x="4628" y="1655"/>
                    </a:lnTo>
                    <a:lnTo>
                      <a:pt x="4778" y="1578"/>
                    </a:lnTo>
                    <a:lnTo>
                      <a:pt x="4916" y="1502"/>
                    </a:lnTo>
                    <a:lnTo>
                      <a:pt x="5045" y="1425"/>
                    </a:lnTo>
                    <a:lnTo>
                      <a:pt x="5168" y="1348"/>
                    </a:lnTo>
                    <a:lnTo>
                      <a:pt x="5281" y="1272"/>
                    </a:lnTo>
                    <a:lnTo>
                      <a:pt x="5388" y="1196"/>
                    </a:lnTo>
                    <a:lnTo>
                      <a:pt x="5486" y="1119"/>
                    </a:lnTo>
                    <a:lnTo>
                      <a:pt x="5577" y="1043"/>
                    </a:lnTo>
                    <a:lnTo>
                      <a:pt x="5660" y="968"/>
                    </a:lnTo>
                    <a:lnTo>
                      <a:pt x="5738" y="895"/>
                    </a:lnTo>
                    <a:lnTo>
                      <a:pt x="5809" y="821"/>
                    </a:lnTo>
                    <a:lnTo>
                      <a:pt x="5873" y="753"/>
                    </a:lnTo>
                    <a:lnTo>
                      <a:pt x="5931" y="682"/>
                    </a:lnTo>
                    <a:lnTo>
                      <a:pt x="5983" y="615"/>
                    </a:lnTo>
                    <a:lnTo>
                      <a:pt x="6031" y="550"/>
                    </a:lnTo>
                    <a:lnTo>
                      <a:pt x="6075" y="491"/>
                    </a:lnTo>
                    <a:lnTo>
                      <a:pt x="6111" y="430"/>
                    </a:lnTo>
                    <a:lnTo>
                      <a:pt x="6144" y="373"/>
                    </a:lnTo>
                    <a:lnTo>
                      <a:pt x="6175" y="320"/>
                    </a:lnTo>
                    <a:lnTo>
                      <a:pt x="6199" y="269"/>
                    </a:lnTo>
                    <a:lnTo>
                      <a:pt x="6219" y="222"/>
                    </a:lnTo>
                    <a:lnTo>
                      <a:pt x="6238" y="181"/>
                    </a:lnTo>
                    <a:lnTo>
                      <a:pt x="6263" y="110"/>
                    </a:lnTo>
                    <a:lnTo>
                      <a:pt x="6280" y="55"/>
                    </a:lnTo>
                    <a:lnTo>
                      <a:pt x="6288" y="20"/>
                    </a:lnTo>
                    <a:lnTo>
                      <a:pt x="6290" y="9"/>
                    </a:lnTo>
                    <a:lnTo>
                      <a:pt x="6283" y="9"/>
                    </a:lnTo>
                    <a:lnTo>
                      <a:pt x="6274" y="12"/>
                    </a:lnTo>
                    <a:lnTo>
                      <a:pt x="6360" y="184"/>
                    </a:lnTo>
                    <a:lnTo>
                      <a:pt x="6443" y="346"/>
                    </a:lnTo>
                    <a:lnTo>
                      <a:pt x="6526" y="493"/>
                    </a:lnTo>
                    <a:lnTo>
                      <a:pt x="6609" y="627"/>
                    </a:lnTo>
                    <a:lnTo>
                      <a:pt x="6689" y="750"/>
                    </a:lnTo>
                    <a:lnTo>
                      <a:pt x="6764" y="859"/>
                    </a:lnTo>
                    <a:lnTo>
                      <a:pt x="6836" y="955"/>
                    </a:lnTo>
                    <a:lnTo>
                      <a:pt x="6905" y="1043"/>
                    </a:lnTo>
                    <a:lnTo>
                      <a:pt x="6969" y="1116"/>
                    </a:lnTo>
                    <a:lnTo>
                      <a:pt x="7024" y="1179"/>
                    </a:lnTo>
                    <a:lnTo>
                      <a:pt x="7074" y="1231"/>
                    </a:lnTo>
                    <a:lnTo>
                      <a:pt x="7118" y="1275"/>
                    </a:lnTo>
                    <a:lnTo>
                      <a:pt x="7176" y="1329"/>
                    </a:lnTo>
                    <a:lnTo>
                      <a:pt x="7199" y="1348"/>
                    </a:lnTo>
                    <a:lnTo>
                      <a:pt x="7204" y="1343"/>
                    </a:lnTo>
                    <a:lnTo>
                      <a:pt x="7195" y="1343"/>
                    </a:lnTo>
                    <a:lnTo>
                      <a:pt x="7199" y="1500"/>
                    </a:lnTo>
                    <a:lnTo>
                      <a:pt x="7199" y="1633"/>
                    </a:lnTo>
                    <a:lnTo>
                      <a:pt x="7195" y="1863"/>
                    </a:lnTo>
                    <a:lnTo>
                      <a:pt x="7195" y="2047"/>
                    </a:lnTo>
                    <a:lnTo>
                      <a:pt x="7199" y="2188"/>
                    </a:lnTo>
                    <a:lnTo>
                      <a:pt x="7201" y="2265"/>
                    </a:lnTo>
                    <a:lnTo>
                      <a:pt x="7207" y="2344"/>
                    </a:lnTo>
                    <a:lnTo>
                      <a:pt x="7214" y="2432"/>
                    </a:lnTo>
                    <a:lnTo>
                      <a:pt x="7226" y="2533"/>
                    </a:lnTo>
                    <a:lnTo>
                      <a:pt x="7256" y="2773"/>
                    </a:lnTo>
                    <a:lnTo>
                      <a:pt x="7259" y="2776"/>
                    </a:lnTo>
                    <a:lnTo>
                      <a:pt x="7276" y="2798"/>
                    </a:lnTo>
                    <a:lnTo>
                      <a:pt x="7312" y="2856"/>
                    </a:lnTo>
                    <a:lnTo>
                      <a:pt x="7361" y="2940"/>
                    </a:lnTo>
                    <a:lnTo>
                      <a:pt x="7390" y="2993"/>
                    </a:lnTo>
                    <a:lnTo>
                      <a:pt x="7420" y="3049"/>
                    </a:lnTo>
                    <a:lnTo>
                      <a:pt x="7450" y="3116"/>
                    </a:lnTo>
                    <a:lnTo>
                      <a:pt x="7480" y="3187"/>
                    </a:lnTo>
                    <a:lnTo>
                      <a:pt x="7511" y="3260"/>
                    </a:lnTo>
                    <a:lnTo>
                      <a:pt x="7538" y="3340"/>
                    </a:lnTo>
                    <a:lnTo>
                      <a:pt x="7566" y="3424"/>
                    </a:lnTo>
                    <a:lnTo>
                      <a:pt x="7588" y="3512"/>
                    </a:lnTo>
                    <a:lnTo>
                      <a:pt x="7608" y="3603"/>
                    </a:lnTo>
                    <a:lnTo>
                      <a:pt x="7621" y="3695"/>
                    </a:lnTo>
                    <a:lnTo>
                      <a:pt x="7630" y="3791"/>
                    </a:lnTo>
                    <a:lnTo>
                      <a:pt x="7635" y="3889"/>
                    </a:lnTo>
                    <a:lnTo>
                      <a:pt x="7633" y="3958"/>
                    </a:lnTo>
                    <a:lnTo>
                      <a:pt x="7627" y="4026"/>
                    </a:lnTo>
                    <a:lnTo>
                      <a:pt x="7619" y="4094"/>
                    </a:lnTo>
                    <a:lnTo>
                      <a:pt x="7608" y="4163"/>
                    </a:lnTo>
                    <a:lnTo>
                      <a:pt x="7592" y="4234"/>
                    </a:lnTo>
                    <a:lnTo>
                      <a:pt x="7571" y="4302"/>
                    </a:lnTo>
                    <a:lnTo>
                      <a:pt x="7547" y="4371"/>
                    </a:lnTo>
                    <a:lnTo>
                      <a:pt x="7516" y="4442"/>
                    </a:lnTo>
                    <a:lnTo>
                      <a:pt x="7483" y="4510"/>
                    </a:lnTo>
                    <a:lnTo>
                      <a:pt x="7445" y="4578"/>
                    </a:lnTo>
                    <a:lnTo>
                      <a:pt x="7400" y="4647"/>
                    </a:lnTo>
                    <a:lnTo>
                      <a:pt x="7350" y="4716"/>
                    </a:lnTo>
                    <a:lnTo>
                      <a:pt x="7295" y="4784"/>
                    </a:lnTo>
                    <a:lnTo>
                      <a:pt x="7231" y="4849"/>
                    </a:lnTo>
                    <a:lnTo>
                      <a:pt x="7166" y="4915"/>
                    </a:lnTo>
                    <a:lnTo>
                      <a:pt x="7090" y="4980"/>
                    </a:lnTo>
                    <a:lnTo>
                      <a:pt x="7011" y="5043"/>
                    </a:lnTo>
                    <a:lnTo>
                      <a:pt x="6921" y="5106"/>
                    </a:lnTo>
                    <a:lnTo>
                      <a:pt x="6828" y="5169"/>
                    </a:lnTo>
                    <a:lnTo>
                      <a:pt x="6723" y="5227"/>
                    </a:lnTo>
                    <a:lnTo>
                      <a:pt x="6614" y="5284"/>
                    </a:lnTo>
                    <a:lnTo>
                      <a:pt x="6495" y="5342"/>
                    </a:lnTo>
                    <a:lnTo>
                      <a:pt x="6371" y="5396"/>
                    </a:lnTo>
                    <a:lnTo>
                      <a:pt x="6235" y="5449"/>
                    </a:lnTo>
                    <a:lnTo>
                      <a:pt x="6092" y="5498"/>
                    </a:lnTo>
                    <a:lnTo>
                      <a:pt x="5942" y="5547"/>
                    </a:lnTo>
                    <a:lnTo>
                      <a:pt x="5782" y="5590"/>
                    </a:lnTo>
                    <a:lnTo>
                      <a:pt x="5611" y="5634"/>
                    </a:lnTo>
                    <a:lnTo>
                      <a:pt x="5433" y="5675"/>
                    </a:lnTo>
                    <a:lnTo>
                      <a:pt x="5245" y="5713"/>
                    </a:lnTo>
                    <a:lnTo>
                      <a:pt x="5045" y="5747"/>
                    </a:lnTo>
                    <a:lnTo>
                      <a:pt x="4835" y="5779"/>
                    </a:lnTo>
                    <a:lnTo>
                      <a:pt x="4775" y="5788"/>
                    </a:lnTo>
                    <a:lnTo>
                      <a:pt x="4653" y="5804"/>
                    </a:lnTo>
                    <a:lnTo>
                      <a:pt x="4478" y="5820"/>
                    </a:lnTo>
                    <a:lnTo>
                      <a:pt x="4373" y="5826"/>
                    </a:lnTo>
                    <a:lnTo>
                      <a:pt x="4260" y="5834"/>
                    </a:lnTo>
                    <a:lnTo>
                      <a:pt x="4135" y="5837"/>
                    </a:lnTo>
                    <a:lnTo>
                      <a:pt x="4005" y="5839"/>
                    </a:lnTo>
                    <a:lnTo>
                      <a:pt x="3823" y="5837"/>
                    </a:lnTo>
                    <a:lnTo>
                      <a:pt x="3729" y="5831"/>
                    </a:lnTo>
                    <a:lnTo>
                      <a:pt x="3633" y="5826"/>
                    </a:lnTo>
                    <a:lnTo>
                      <a:pt x="3535" y="5817"/>
                    </a:lnTo>
                    <a:lnTo>
                      <a:pt x="3436" y="5810"/>
                    </a:lnTo>
                    <a:lnTo>
                      <a:pt x="3336" y="5796"/>
                    </a:lnTo>
                    <a:lnTo>
                      <a:pt x="3236" y="5781"/>
                    </a:lnTo>
                    <a:lnTo>
                      <a:pt x="3137" y="5763"/>
                    </a:lnTo>
                    <a:lnTo>
                      <a:pt x="3035" y="5744"/>
                    </a:lnTo>
                    <a:lnTo>
                      <a:pt x="2935" y="5720"/>
                    </a:lnTo>
                    <a:lnTo>
                      <a:pt x="2835" y="5694"/>
                    </a:lnTo>
                    <a:lnTo>
                      <a:pt x="2736" y="5664"/>
                    </a:lnTo>
                    <a:lnTo>
                      <a:pt x="2638" y="5629"/>
                    </a:lnTo>
                    <a:lnTo>
                      <a:pt x="2542" y="5594"/>
                    </a:lnTo>
                    <a:lnTo>
                      <a:pt x="2448" y="5553"/>
                    </a:lnTo>
                    <a:lnTo>
                      <a:pt x="2357" y="5505"/>
                    </a:lnTo>
                    <a:lnTo>
                      <a:pt x="2266" y="5457"/>
                    </a:lnTo>
                    <a:lnTo>
                      <a:pt x="2179" y="5405"/>
                    </a:lnTo>
                    <a:lnTo>
                      <a:pt x="2097" y="5347"/>
                    </a:lnTo>
                    <a:lnTo>
                      <a:pt x="2016" y="5284"/>
                    </a:lnTo>
                    <a:lnTo>
                      <a:pt x="1938" y="5216"/>
                    </a:lnTo>
                    <a:lnTo>
                      <a:pt x="1903" y="5180"/>
                    </a:lnTo>
                    <a:lnTo>
                      <a:pt x="1867" y="5145"/>
                    </a:lnTo>
                    <a:lnTo>
                      <a:pt x="1831" y="5106"/>
                    </a:lnTo>
                    <a:lnTo>
                      <a:pt x="1798" y="5065"/>
                    </a:lnTo>
                    <a:lnTo>
                      <a:pt x="1767" y="5028"/>
                    </a:lnTo>
                    <a:lnTo>
                      <a:pt x="1734" y="4983"/>
                    </a:lnTo>
                    <a:lnTo>
                      <a:pt x="1707" y="4939"/>
                    </a:lnTo>
                    <a:lnTo>
                      <a:pt x="1676" y="4896"/>
                    </a:lnTo>
                    <a:lnTo>
                      <a:pt x="1648" y="4849"/>
                    </a:lnTo>
                    <a:lnTo>
                      <a:pt x="1624" y="4800"/>
                    </a:lnTo>
                    <a:lnTo>
                      <a:pt x="1598" y="4754"/>
                    </a:lnTo>
                    <a:lnTo>
                      <a:pt x="1576" y="4702"/>
                    </a:lnTo>
                    <a:lnTo>
                      <a:pt x="1554" y="4650"/>
                    </a:lnTo>
                    <a:lnTo>
                      <a:pt x="1535" y="4595"/>
                    </a:lnTo>
                    <a:lnTo>
                      <a:pt x="1516" y="4540"/>
                    </a:lnTo>
                    <a:lnTo>
                      <a:pt x="1499" y="4483"/>
                    </a:lnTo>
                    <a:lnTo>
                      <a:pt x="1485" y="4426"/>
                    </a:lnTo>
                    <a:lnTo>
                      <a:pt x="1471" y="4365"/>
                    </a:lnTo>
                    <a:lnTo>
                      <a:pt x="1457" y="4302"/>
                    </a:lnTo>
                    <a:lnTo>
                      <a:pt x="1449" y="4239"/>
                    </a:lnTo>
                    <a:lnTo>
                      <a:pt x="1447" y="4237"/>
                    </a:lnTo>
                    <a:lnTo>
                      <a:pt x="1441" y="4234"/>
                    </a:lnTo>
                    <a:lnTo>
                      <a:pt x="1438" y="4234"/>
                    </a:lnTo>
                    <a:lnTo>
                      <a:pt x="1433" y="4237"/>
                    </a:lnTo>
                    <a:lnTo>
                      <a:pt x="1433" y="4239"/>
                    </a:lnTo>
                    <a:lnTo>
                      <a:pt x="1419" y="4254"/>
                    </a:lnTo>
                    <a:lnTo>
                      <a:pt x="1391" y="4281"/>
                    </a:lnTo>
                    <a:lnTo>
                      <a:pt x="1347" y="4314"/>
                    </a:lnTo>
                    <a:lnTo>
                      <a:pt x="1316" y="4332"/>
                    </a:lnTo>
                    <a:lnTo>
                      <a:pt x="1283" y="4351"/>
                    </a:lnTo>
                    <a:lnTo>
                      <a:pt x="1247" y="4368"/>
                    </a:lnTo>
                    <a:lnTo>
                      <a:pt x="1205" y="4387"/>
                    </a:lnTo>
                    <a:lnTo>
                      <a:pt x="1159" y="4404"/>
                    </a:lnTo>
                    <a:lnTo>
                      <a:pt x="1106" y="4418"/>
                    </a:lnTo>
                    <a:lnTo>
                      <a:pt x="1048" y="4431"/>
                    </a:lnTo>
                    <a:lnTo>
                      <a:pt x="984" y="4442"/>
                    </a:lnTo>
                    <a:lnTo>
                      <a:pt x="918" y="4447"/>
                    </a:lnTo>
                    <a:lnTo>
                      <a:pt x="843" y="4453"/>
                    </a:lnTo>
                    <a:lnTo>
                      <a:pt x="840" y="4453"/>
                    </a:lnTo>
                    <a:lnTo>
                      <a:pt x="796" y="4450"/>
                    </a:lnTo>
                    <a:lnTo>
                      <a:pt x="757" y="4445"/>
                    </a:lnTo>
                    <a:lnTo>
                      <a:pt x="710" y="4436"/>
                    </a:lnTo>
                    <a:lnTo>
                      <a:pt x="652" y="4420"/>
                    </a:lnTo>
                    <a:lnTo>
                      <a:pt x="591" y="4401"/>
                    </a:lnTo>
                    <a:lnTo>
                      <a:pt x="558" y="4387"/>
                    </a:lnTo>
                    <a:lnTo>
                      <a:pt x="522" y="4371"/>
                    </a:lnTo>
                    <a:lnTo>
                      <a:pt x="489" y="4355"/>
                    </a:lnTo>
                    <a:lnTo>
                      <a:pt x="453" y="4332"/>
                    </a:lnTo>
                    <a:lnTo>
                      <a:pt x="420" y="4310"/>
                    </a:lnTo>
                    <a:lnTo>
                      <a:pt x="384" y="4283"/>
                    </a:lnTo>
                    <a:lnTo>
                      <a:pt x="350" y="4256"/>
                    </a:lnTo>
                    <a:lnTo>
                      <a:pt x="315" y="4223"/>
                    </a:lnTo>
                    <a:lnTo>
                      <a:pt x="281" y="4188"/>
                    </a:lnTo>
                    <a:lnTo>
                      <a:pt x="248" y="4150"/>
                    </a:lnTo>
                    <a:lnTo>
                      <a:pt x="218" y="4108"/>
                    </a:lnTo>
                    <a:lnTo>
                      <a:pt x="188" y="4062"/>
                    </a:lnTo>
                    <a:lnTo>
                      <a:pt x="160" y="4012"/>
                    </a:lnTo>
                    <a:lnTo>
                      <a:pt x="133" y="3961"/>
                    </a:lnTo>
                    <a:lnTo>
                      <a:pt x="107" y="3900"/>
                    </a:lnTo>
                    <a:lnTo>
                      <a:pt x="85" y="3840"/>
                    </a:lnTo>
                    <a:lnTo>
                      <a:pt x="66" y="3772"/>
                    </a:lnTo>
                    <a:lnTo>
                      <a:pt x="46" y="3700"/>
                    </a:lnTo>
                    <a:lnTo>
                      <a:pt x="33" y="3624"/>
                    </a:lnTo>
                    <a:lnTo>
                      <a:pt x="22" y="3542"/>
                    </a:lnTo>
                    <a:lnTo>
                      <a:pt x="19" y="3520"/>
                    </a:lnTo>
                    <a:lnTo>
                      <a:pt x="16" y="3458"/>
                    </a:lnTo>
                    <a:lnTo>
                      <a:pt x="19" y="3414"/>
                    </a:lnTo>
                    <a:lnTo>
                      <a:pt x="22" y="3364"/>
                    </a:lnTo>
                    <a:lnTo>
                      <a:pt x="27" y="3310"/>
                    </a:lnTo>
                    <a:lnTo>
                      <a:pt x="36" y="3250"/>
                    </a:lnTo>
                    <a:lnTo>
                      <a:pt x="52" y="3187"/>
                    </a:lnTo>
                    <a:lnTo>
                      <a:pt x="71" y="3124"/>
                    </a:lnTo>
                    <a:lnTo>
                      <a:pt x="96" y="3061"/>
                    </a:lnTo>
                    <a:lnTo>
                      <a:pt x="110" y="3028"/>
                    </a:lnTo>
                    <a:lnTo>
                      <a:pt x="129" y="2998"/>
                    </a:lnTo>
                    <a:lnTo>
                      <a:pt x="146" y="2967"/>
                    </a:lnTo>
                    <a:lnTo>
                      <a:pt x="169" y="2938"/>
                    </a:lnTo>
                    <a:lnTo>
                      <a:pt x="190" y="2908"/>
                    </a:lnTo>
                    <a:lnTo>
                      <a:pt x="215" y="2877"/>
                    </a:lnTo>
                    <a:lnTo>
                      <a:pt x="243" y="2850"/>
                    </a:lnTo>
                    <a:lnTo>
                      <a:pt x="274" y="2826"/>
                    </a:lnTo>
                    <a:lnTo>
                      <a:pt x="304" y="2801"/>
                    </a:lnTo>
                    <a:lnTo>
                      <a:pt x="340" y="2776"/>
                    </a:lnTo>
                    <a:lnTo>
                      <a:pt x="376" y="2754"/>
                    </a:lnTo>
                    <a:lnTo>
                      <a:pt x="414" y="2735"/>
                    </a:lnTo>
                    <a:lnTo>
                      <a:pt x="459" y="2717"/>
                    </a:lnTo>
                    <a:lnTo>
                      <a:pt x="503" y="2703"/>
                    </a:lnTo>
                    <a:lnTo>
                      <a:pt x="553" y="2689"/>
                    </a:lnTo>
                    <a:lnTo>
                      <a:pt x="602" y="2678"/>
                    </a:lnTo>
                    <a:lnTo>
                      <a:pt x="658" y="2667"/>
                    </a:lnTo>
                    <a:lnTo>
                      <a:pt x="716" y="2662"/>
                    </a:lnTo>
                    <a:lnTo>
                      <a:pt x="743" y="2662"/>
                    </a:lnTo>
                    <a:lnTo>
                      <a:pt x="769" y="2662"/>
                    </a:lnTo>
                    <a:lnTo>
                      <a:pt x="796" y="2664"/>
                    </a:lnTo>
                    <a:lnTo>
                      <a:pt x="848" y="2676"/>
                    </a:lnTo>
                    <a:lnTo>
                      <a:pt x="902" y="2689"/>
                    </a:lnTo>
                    <a:lnTo>
                      <a:pt x="952" y="2708"/>
                    </a:lnTo>
                    <a:lnTo>
                      <a:pt x="1001" y="2732"/>
                    </a:lnTo>
                    <a:lnTo>
                      <a:pt x="1048" y="2757"/>
                    </a:lnTo>
                    <a:lnTo>
                      <a:pt x="1090" y="2785"/>
                    </a:lnTo>
                    <a:lnTo>
                      <a:pt x="1128" y="2814"/>
                    </a:lnTo>
                    <a:lnTo>
                      <a:pt x="1150" y="2831"/>
                    </a:lnTo>
                    <a:lnTo>
                      <a:pt x="1172" y="2853"/>
                    </a:lnTo>
                    <a:lnTo>
                      <a:pt x="1214" y="2897"/>
                    </a:lnTo>
                    <a:lnTo>
                      <a:pt x="1253" y="2949"/>
                    </a:lnTo>
                    <a:lnTo>
                      <a:pt x="1288" y="3006"/>
                    </a:lnTo>
                    <a:lnTo>
                      <a:pt x="1319" y="3064"/>
                    </a:lnTo>
                    <a:lnTo>
                      <a:pt x="1350" y="3124"/>
                    </a:lnTo>
                    <a:lnTo>
                      <a:pt x="1377" y="3187"/>
                    </a:lnTo>
                    <a:lnTo>
                      <a:pt x="1400" y="3247"/>
                    </a:lnTo>
                    <a:lnTo>
                      <a:pt x="1421" y="3305"/>
                    </a:lnTo>
                    <a:lnTo>
                      <a:pt x="1438" y="3359"/>
                    </a:lnTo>
                    <a:lnTo>
                      <a:pt x="1466" y="3452"/>
                    </a:lnTo>
                    <a:lnTo>
                      <a:pt x="1483" y="3518"/>
                    </a:lnTo>
                    <a:lnTo>
                      <a:pt x="1488" y="3540"/>
                    </a:lnTo>
                    <a:lnTo>
                      <a:pt x="1491" y="3545"/>
                    </a:lnTo>
                    <a:lnTo>
                      <a:pt x="1496" y="3548"/>
                    </a:lnTo>
                    <a:lnTo>
                      <a:pt x="1505" y="3548"/>
                    </a:lnTo>
                    <a:lnTo>
                      <a:pt x="1535" y="3545"/>
                    </a:lnTo>
                    <a:lnTo>
                      <a:pt x="1562" y="3534"/>
                    </a:lnTo>
                    <a:lnTo>
                      <a:pt x="1588" y="3520"/>
                    </a:lnTo>
                    <a:lnTo>
                      <a:pt x="1610" y="3504"/>
                    </a:lnTo>
                    <a:lnTo>
                      <a:pt x="1626" y="3487"/>
                    </a:lnTo>
                    <a:lnTo>
                      <a:pt x="1640" y="3468"/>
                    </a:lnTo>
                    <a:lnTo>
                      <a:pt x="1652" y="3446"/>
                    </a:lnTo>
                    <a:lnTo>
                      <a:pt x="1662" y="3424"/>
                    </a:lnTo>
                    <a:lnTo>
                      <a:pt x="1681" y="3378"/>
                    </a:lnTo>
                    <a:lnTo>
                      <a:pt x="1695" y="3327"/>
                    </a:lnTo>
                    <a:lnTo>
                      <a:pt x="1707" y="3269"/>
                    </a:lnTo>
                    <a:lnTo>
                      <a:pt x="1712" y="3214"/>
                    </a:lnTo>
                    <a:lnTo>
                      <a:pt x="1714" y="3156"/>
                    </a:lnTo>
                    <a:lnTo>
                      <a:pt x="1717" y="3099"/>
                    </a:lnTo>
                    <a:lnTo>
                      <a:pt x="1714" y="3039"/>
                    </a:lnTo>
                    <a:lnTo>
                      <a:pt x="1712" y="2984"/>
                    </a:lnTo>
                    <a:lnTo>
                      <a:pt x="1707" y="2938"/>
                    </a:lnTo>
                    <a:lnTo>
                      <a:pt x="1700" y="2902"/>
                    </a:lnTo>
                    <a:lnTo>
                      <a:pt x="1676" y="2795"/>
                    </a:lnTo>
                    <a:lnTo>
                      <a:pt x="1657" y="2694"/>
                    </a:lnTo>
                    <a:lnTo>
                      <a:pt x="1648" y="2645"/>
                    </a:lnTo>
                    <a:lnTo>
                      <a:pt x="1643" y="2599"/>
                    </a:lnTo>
                    <a:lnTo>
                      <a:pt x="1640" y="2550"/>
                    </a:lnTo>
                    <a:lnTo>
                      <a:pt x="1638" y="2500"/>
                    </a:lnTo>
                    <a:lnTo>
                      <a:pt x="1640" y="2427"/>
                    </a:lnTo>
                    <a:lnTo>
                      <a:pt x="1652" y="2352"/>
                    </a:lnTo>
                    <a:lnTo>
                      <a:pt x="1657" y="2314"/>
                    </a:lnTo>
                    <a:lnTo>
                      <a:pt x="1667" y="2273"/>
                    </a:lnTo>
                    <a:lnTo>
                      <a:pt x="1679" y="2235"/>
                    </a:lnTo>
                    <a:lnTo>
                      <a:pt x="1690" y="2192"/>
                    </a:lnTo>
                    <a:lnTo>
                      <a:pt x="1681" y="2188"/>
                    </a:lnTo>
                    <a:close/>
                  </a:path>
                </a:pathLst>
              </a:custGeom>
              <a:solidFill>
                <a:srgbClr val="773F2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2" name="Freeform 334"/>
              <p:cNvSpPr>
                <a:spLocks/>
              </p:cNvSpPr>
              <p:nvPr/>
            </p:nvSpPr>
            <p:spPr bwMode="auto">
              <a:xfrm>
                <a:off x="3276" y="2290"/>
                <a:ext cx="2" cy="3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14" y="0"/>
                  </a:cxn>
                  <a:cxn ang="0">
                    <a:pos x="0" y="20"/>
                  </a:cxn>
                </a:cxnLst>
                <a:rect l="0" t="0" r="r" b="b"/>
                <a:pathLst>
                  <a:path w="14" h="20">
                    <a:moveTo>
                      <a:pt x="0" y="20"/>
                    </a:moveTo>
                    <a:lnTo>
                      <a:pt x="14" y="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F1E3C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3" name="Freeform 335"/>
              <p:cNvSpPr>
                <a:spLocks/>
              </p:cNvSpPr>
              <p:nvPr/>
            </p:nvSpPr>
            <p:spPr bwMode="auto">
              <a:xfrm>
                <a:off x="3275" y="2289"/>
                <a:ext cx="4" cy="5"/>
              </a:xfrm>
              <a:custGeom>
                <a:avLst/>
                <a:gdLst/>
                <a:ahLst/>
                <a:cxnLst>
                  <a:cxn ang="0">
                    <a:pos x="8" y="27"/>
                  </a:cxn>
                  <a:cxn ang="0">
                    <a:pos x="14" y="33"/>
                  </a:cxn>
                  <a:cxn ang="0">
                    <a:pos x="27" y="14"/>
                  </a:cxn>
                  <a:cxn ang="0">
                    <a:pos x="27" y="7"/>
                  </a:cxn>
                  <a:cxn ang="0">
                    <a:pos x="25" y="2"/>
                  </a:cxn>
                  <a:cxn ang="0">
                    <a:pos x="19" y="0"/>
                  </a:cxn>
                  <a:cxn ang="0">
                    <a:pos x="14" y="5"/>
                  </a:cxn>
                  <a:cxn ang="0">
                    <a:pos x="3" y="22"/>
                  </a:cxn>
                  <a:cxn ang="0">
                    <a:pos x="0" y="29"/>
                  </a:cxn>
                  <a:cxn ang="0">
                    <a:pos x="3" y="36"/>
                  </a:cxn>
                  <a:cxn ang="0">
                    <a:pos x="8" y="36"/>
                  </a:cxn>
                  <a:cxn ang="0">
                    <a:pos x="14" y="33"/>
                  </a:cxn>
                  <a:cxn ang="0">
                    <a:pos x="8" y="27"/>
                  </a:cxn>
                  <a:cxn ang="0">
                    <a:pos x="14" y="33"/>
                  </a:cxn>
                  <a:cxn ang="0">
                    <a:pos x="27" y="14"/>
                  </a:cxn>
                  <a:cxn ang="0">
                    <a:pos x="22" y="7"/>
                  </a:cxn>
                  <a:cxn ang="0">
                    <a:pos x="14" y="5"/>
                  </a:cxn>
                  <a:cxn ang="0">
                    <a:pos x="3" y="22"/>
                  </a:cxn>
                  <a:cxn ang="0">
                    <a:pos x="8" y="27"/>
                  </a:cxn>
                  <a:cxn ang="0">
                    <a:pos x="14" y="33"/>
                  </a:cxn>
                  <a:cxn ang="0">
                    <a:pos x="8" y="27"/>
                  </a:cxn>
                </a:cxnLst>
                <a:rect l="0" t="0" r="r" b="b"/>
                <a:pathLst>
                  <a:path w="27" h="36">
                    <a:moveTo>
                      <a:pt x="8" y="27"/>
                    </a:moveTo>
                    <a:lnTo>
                      <a:pt x="14" y="33"/>
                    </a:lnTo>
                    <a:lnTo>
                      <a:pt x="27" y="14"/>
                    </a:lnTo>
                    <a:lnTo>
                      <a:pt x="27" y="7"/>
                    </a:lnTo>
                    <a:lnTo>
                      <a:pt x="25" y="2"/>
                    </a:lnTo>
                    <a:lnTo>
                      <a:pt x="19" y="0"/>
                    </a:lnTo>
                    <a:lnTo>
                      <a:pt x="14" y="5"/>
                    </a:lnTo>
                    <a:lnTo>
                      <a:pt x="3" y="22"/>
                    </a:lnTo>
                    <a:lnTo>
                      <a:pt x="0" y="29"/>
                    </a:lnTo>
                    <a:lnTo>
                      <a:pt x="3" y="36"/>
                    </a:lnTo>
                    <a:lnTo>
                      <a:pt x="8" y="36"/>
                    </a:lnTo>
                    <a:lnTo>
                      <a:pt x="14" y="33"/>
                    </a:lnTo>
                    <a:lnTo>
                      <a:pt x="8" y="27"/>
                    </a:lnTo>
                    <a:lnTo>
                      <a:pt x="14" y="33"/>
                    </a:lnTo>
                    <a:lnTo>
                      <a:pt x="27" y="14"/>
                    </a:lnTo>
                    <a:lnTo>
                      <a:pt x="22" y="7"/>
                    </a:lnTo>
                    <a:lnTo>
                      <a:pt x="14" y="5"/>
                    </a:lnTo>
                    <a:lnTo>
                      <a:pt x="3" y="22"/>
                    </a:lnTo>
                    <a:lnTo>
                      <a:pt x="8" y="27"/>
                    </a:lnTo>
                    <a:lnTo>
                      <a:pt x="14" y="33"/>
                    </a:lnTo>
                    <a:lnTo>
                      <a:pt x="8" y="27"/>
                    </a:lnTo>
                    <a:close/>
                  </a:path>
                </a:pathLst>
              </a:custGeom>
              <a:solidFill>
                <a:srgbClr val="773F2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4" name="Freeform 336"/>
              <p:cNvSpPr>
                <a:spLocks/>
              </p:cNvSpPr>
              <p:nvPr/>
            </p:nvSpPr>
            <p:spPr bwMode="auto">
              <a:xfrm>
                <a:off x="3279" y="2285"/>
                <a:ext cx="2" cy="3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14" y="0"/>
                  </a:cxn>
                  <a:cxn ang="0">
                    <a:pos x="0" y="22"/>
                  </a:cxn>
                </a:cxnLst>
                <a:rect l="0" t="0" r="r" b="b"/>
                <a:pathLst>
                  <a:path w="14" h="22">
                    <a:moveTo>
                      <a:pt x="0" y="22"/>
                    </a:moveTo>
                    <a:lnTo>
                      <a:pt x="14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F1E3C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5" name="Freeform 337"/>
              <p:cNvSpPr>
                <a:spLocks/>
              </p:cNvSpPr>
              <p:nvPr/>
            </p:nvSpPr>
            <p:spPr bwMode="auto">
              <a:xfrm>
                <a:off x="3279" y="2283"/>
                <a:ext cx="3" cy="6"/>
              </a:xfrm>
              <a:custGeom>
                <a:avLst/>
                <a:gdLst/>
                <a:ahLst/>
                <a:cxnLst>
                  <a:cxn ang="0">
                    <a:pos x="8" y="31"/>
                  </a:cxn>
                  <a:cxn ang="0">
                    <a:pos x="14" y="36"/>
                  </a:cxn>
                  <a:cxn ang="0">
                    <a:pos x="30" y="12"/>
                  </a:cxn>
                  <a:cxn ang="0">
                    <a:pos x="30" y="5"/>
                  </a:cxn>
                  <a:cxn ang="0">
                    <a:pos x="27" y="0"/>
                  </a:cxn>
                  <a:cxn ang="0">
                    <a:pos x="22" y="0"/>
                  </a:cxn>
                  <a:cxn ang="0">
                    <a:pos x="16" y="3"/>
                  </a:cxn>
                  <a:cxn ang="0">
                    <a:pos x="0" y="25"/>
                  </a:cxn>
                  <a:cxn ang="0">
                    <a:pos x="0" y="33"/>
                  </a:cxn>
                  <a:cxn ang="0">
                    <a:pos x="2" y="39"/>
                  </a:cxn>
                  <a:cxn ang="0">
                    <a:pos x="8" y="39"/>
                  </a:cxn>
                  <a:cxn ang="0">
                    <a:pos x="14" y="36"/>
                  </a:cxn>
                  <a:cxn ang="0">
                    <a:pos x="8" y="31"/>
                  </a:cxn>
                  <a:cxn ang="0">
                    <a:pos x="14" y="36"/>
                  </a:cxn>
                  <a:cxn ang="0">
                    <a:pos x="30" y="12"/>
                  </a:cxn>
                  <a:cxn ang="0">
                    <a:pos x="30" y="5"/>
                  </a:cxn>
                  <a:cxn ang="0">
                    <a:pos x="27" y="0"/>
                  </a:cxn>
                  <a:cxn ang="0">
                    <a:pos x="22" y="0"/>
                  </a:cxn>
                  <a:cxn ang="0">
                    <a:pos x="16" y="3"/>
                  </a:cxn>
                  <a:cxn ang="0">
                    <a:pos x="0" y="25"/>
                  </a:cxn>
                  <a:cxn ang="0">
                    <a:pos x="0" y="33"/>
                  </a:cxn>
                  <a:cxn ang="0">
                    <a:pos x="2" y="39"/>
                  </a:cxn>
                  <a:cxn ang="0">
                    <a:pos x="8" y="39"/>
                  </a:cxn>
                  <a:cxn ang="0">
                    <a:pos x="14" y="36"/>
                  </a:cxn>
                  <a:cxn ang="0">
                    <a:pos x="8" y="31"/>
                  </a:cxn>
                </a:cxnLst>
                <a:rect l="0" t="0" r="r" b="b"/>
                <a:pathLst>
                  <a:path w="30" h="39">
                    <a:moveTo>
                      <a:pt x="8" y="31"/>
                    </a:moveTo>
                    <a:lnTo>
                      <a:pt x="14" y="36"/>
                    </a:lnTo>
                    <a:lnTo>
                      <a:pt x="30" y="12"/>
                    </a:lnTo>
                    <a:lnTo>
                      <a:pt x="30" y="5"/>
                    </a:lnTo>
                    <a:lnTo>
                      <a:pt x="27" y="0"/>
                    </a:lnTo>
                    <a:lnTo>
                      <a:pt x="22" y="0"/>
                    </a:lnTo>
                    <a:lnTo>
                      <a:pt x="16" y="3"/>
                    </a:lnTo>
                    <a:lnTo>
                      <a:pt x="0" y="25"/>
                    </a:lnTo>
                    <a:lnTo>
                      <a:pt x="0" y="33"/>
                    </a:lnTo>
                    <a:lnTo>
                      <a:pt x="2" y="39"/>
                    </a:lnTo>
                    <a:lnTo>
                      <a:pt x="8" y="39"/>
                    </a:lnTo>
                    <a:lnTo>
                      <a:pt x="14" y="36"/>
                    </a:lnTo>
                    <a:lnTo>
                      <a:pt x="8" y="31"/>
                    </a:lnTo>
                    <a:lnTo>
                      <a:pt x="14" y="36"/>
                    </a:lnTo>
                    <a:lnTo>
                      <a:pt x="30" y="12"/>
                    </a:lnTo>
                    <a:lnTo>
                      <a:pt x="30" y="5"/>
                    </a:lnTo>
                    <a:lnTo>
                      <a:pt x="27" y="0"/>
                    </a:lnTo>
                    <a:lnTo>
                      <a:pt x="22" y="0"/>
                    </a:lnTo>
                    <a:lnTo>
                      <a:pt x="16" y="3"/>
                    </a:lnTo>
                    <a:lnTo>
                      <a:pt x="0" y="25"/>
                    </a:lnTo>
                    <a:lnTo>
                      <a:pt x="0" y="33"/>
                    </a:lnTo>
                    <a:lnTo>
                      <a:pt x="2" y="39"/>
                    </a:lnTo>
                    <a:lnTo>
                      <a:pt x="8" y="39"/>
                    </a:lnTo>
                    <a:lnTo>
                      <a:pt x="14" y="36"/>
                    </a:lnTo>
                    <a:lnTo>
                      <a:pt x="8" y="31"/>
                    </a:lnTo>
                    <a:close/>
                  </a:path>
                </a:pathLst>
              </a:custGeom>
              <a:solidFill>
                <a:srgbClr val="773F2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6" name="Freeform 338"/>
              <p:cNvSpPr>
                <a:spLocks/>
              </p:cNvSpPr>
              <p:nvPr/>
            </p:nvSpPr>
            <p:spPr bwMode="auto">
              <a:xfrm>
                <a:off x="3307" y="2219"/>
                <a:ext cx="3" cy="7"/>
              </a:xfrm>
              <a:custGeom>
                <a:avLst/>
                <a:gdLst/>
                <a:ahLst/>
                <a:cxnLst>
                  <a:cxn ang="0">
                    <a:pos x="0" y="46"/>
                  </a:cxn>
                  <a:cxn ang="0">
                    <a:pos x="19" y="0"/>
                  </a:cxn>
                  <a:cxn ang="0">
                    <a:pos x="0" y="46"/>
                  </a:cxn>
                </a:cxnLst>
                <a:rect l="0" t="0" r="r" b="b"/>
                <a:pathLst>
                  <a:path w="19" h="46">
                    <a:moveTo>
                      <a:pt x="0" y="46"/>
                    </a:moveTo>
                    <a:lnTo>
                      <a:pt x="19" y="0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F1E3C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7" name="Freeform 339"/>
              <p:cNvSpPr>
                <a:spLocks/>
              </p:cNvSpPr>
              <p:nvPr/>
            </p:nvSpPr>
            <p:spPr bwMode="auto">
              <a:xfrm>
                <a:off x="3306" y="2218"/>
                <a:ext cx="5" cy="9"/>
              </a:xfrm>
              <a:custGeom>
                <a:avLst/>
                <a:gdLst/>
                <a:ahLst/>
                <a:cxnLst>
                  <a:cxn ang="0">
                    <a:pos x="9" y="55"/>
                  </a:cxn>
                  <a:cxn ang="0">
                    <a:pos x="17" y="58"/>
                  </a:cxn>
                  <a:cxn ang="0">
                    <a:pos x="34" y="12"/>
                  </a:cxn>
                  <a:cxn ang="0">
                    <a:pos x="34" y="4"/>
                  </a:cxn>
                  <a:cxn ang="0">
                    <a:pos x="31" y="0"/>
                  </a:cxn>
                  <a:cxn ang="0">
                    <a:pos x="23" y="0"/>
                  </a:cxn>
                  <a:cxn ang="0">
                    <a:pos x="21" y="6"/>
                  </a:cxn>
                  <a:cxn ang="0">
                    <a:pos x="0" y="53"/>
                  </a:cxn>
                  <a:cxn ang="0">
                    <a:pos x="0" y="60"/>
                  </a:cxn>
                  <a:cxn ang="0">
                    <a:pos x="7" y="63"/>
                  </a:cxn>
                  <a:cxn ang="0">
                    <a:pos x="12" y="63"/>
                  </a:cxn>
                  <a:cxn ang="0">
                    <a:pos x="17" y="58"/>
                  </a:cxn>
                  <a:cxn ang="0">
                    <a:pos x="9" y="55"/>
                  </a:cxn>
                  <a:cxn ang="0">
                    <a:pos x="17" y="58"/>
                  </a:cxn>
                  <a:cxn ang="0">
                    <a:pos x="34" y="12"/>
                  </a:cxn>
                  <a:cxn ang="0">
                    <a:pos x="34" y="4"/>
                  </a:cxn>
                  <a:cxn ang="0">
                    <a:pos x="31" y="0"/>
                  </a:cxn>
                  <a:cxn ang="0">
                    <a:pos x="23" y="0"/>
                  </a:cxn>
                  <a:cxn ang="0">
                    <a:pos x="21" y="6"/>
                  </a:cxn>
                  <a:cxn ang="0">
                    <a:pos x="0" y="53"/>
                  </a:cxn>
                  <a:cxn ang="0">
                    <a:pos x="0" y="60"/>
                  </a:cxn>
                  <a:cxn ang="0">
                    <a:pos x="7" y="63"/>
                  </a:cxn>
                  <a:cxn ang="0">
                    <a:pos x="12" y="63"/>
                  </a:cxn>
                  <a:cxn ang="0">
                    <a:pos x="17" y="58"/>
                  </a:cxn>
                  <a:cxn ang="0">
                    <a:pos x="9" y="55"/>
                  </a:cxn>
                </a:cxnLst>
                <a:rect l="0" t="0" r="r" b="b"/>
                <a:pathLst>
                  <a:path w="34" h="63">
                    <a:moveTo>
                      <a:pt x="9" y="55"/>
                    </a:moveTo>
                    <a:lnTo>
                      <a:pt x="17" y="58"/>
                    </a:lnTo>
                    <a:lnTo>
                      <a:pt x="34" y="12"/>
                    </a:lnTo>
                    <a:lnTo>
                      <a:pt x="34" y="4"/>
                    </a:lnTo>
                    <a:lnTo>
                      <a:pt x="31" y="0"/>
                    </a:lnTo>
                    <a:lnTo>
                      <a:pt x="23" y="0"/>
                    </a:lnTo>
                    <a:lnTo>
                      <a:pt x="21" y="6"/>
                    </a:lnTo>
                    <a:lnTo>
                      <a:pt x="0" y="53"/>
                    </a:lnTo>
                    <a:lnTo>
                      <a:pt x="0" y="60"/>
                    </a:lnTo>
                    <a:lnTo>
                      <a:pt x="7" y="63"/>
                    </a:lnTo>
                    <a:lnTo>
                      <a:pt x="12" y="63"/>
                    </a:lnTo>
                    <a:lnTo>
                      <a:pt x="17" y="58"/>
                    </a:lnTo>
                    <a:lnTo>
                      <a:pt x="9" y="55"/>
                    </a:lnTo>
                    <a:lnTo>
                      <a:pt x="17" y="58"/>
                    </a:lnTo>
                    <a:lnTo>
                      <a:pt x="34" y="12"/>
                    </a:lnTo>
                    <a:lnTo>
                      <a:pt x="34" y="4"/>
                    </a:lnTo>
                    <a:lnTo>
                      <a:pt x="31" y="0"/>
                    </a:lnTo>
                    <a:lnTo>
                      <a:pt x="23" y="0"/>
                    </a:lnTo>
                    <a:lnTo>
                      <a:pt x="21" y="6"/>
                    </a:lnTo>
                    <a:lnTo>
                      <a:pt x="0" y="53"/>
                    </a:lnTo>
                    <a:lnTo>
                      <a:pt x="0" y="60"/>
                    </a:lnTo>
                    <a:lnTo>
                      <a:pt x="7" y="63"/>
                    </a:lnTo>
                    <a:lnTo>
                      <a:pt x="12" y="63"/>
                    </a:lnTo>
                    <a:lnTo>
                      <a:pt x="17" y="58"/>
                    </a:lnTo>
                    <a:lnTo>
                      <a:pt x="9" y="55"/>
                    </a:lnTo>
                    <a:close/>
                  </a:path>
                </a:pathLst>
              </a:custGeom>
              <a:solidFill>
                <a:srgbClr val="773F2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8" name="Freeform 340"/>
              <p:cNvSpPr>
                <a:spLocks/>
              </p:cNvSpPr>
              <p:nvPr/>
            </p:nvSpPr>
            <p:spPr bwMode="auto">
              <a:xfrm>
                <a:off x="3315" y="2175"/>
                <a:ext cx="2" cy="20"/>
              </a:xfrm>
              <a:custGeom>
                <a:avLst/>
                <a:gdLst/>
                <a:ahLst/>
                <a:cxnLst>
                  <a:cxn ang="0">
                    <a:pos x="0" y="140"/>
                  </a:cxn>
                  <a:cxn ang="0">
                    <a:pos x="11" y="68"/>
                  </a:cxn>
                  <a:cxn ang="0">
                    <a:pos x="14" y="0"/>
                  </a:cxn>
                  <a:cxn ang="0">
                    <a:pos x="11" y="68"/>
                  </a:cxn>
                  <a:cxn ang="0">
                    <a:pos x="0" y="140"/>
                  </a:cxn>
                </a:cxnLst>
                <a:rect l="0" t="0" r="r" b="b"/>
                <a:pathLst>
                  <a:path w="14" h="140">
                    <a:moveTo>
                      <a:pt x="0" y="140"/>
                    </a:moveTo>
                    <a:lnTo>
                      <a:pt x="11" y="68"/>
                    </a:lnTo>
                    <a:lnTo>
                      <a:pt x="14" y="0"/>
                    </a:lnTo>
                    <a:lnTo>
                      <a:pt x="11" y="68"/>
                    </a:lnTo>
                    <a:lnTo>
                      <a:pt x="0" y="140"/>
                    </a:lnTo>
                    <a:close/>
                  </a:path>
                </a:pathLst>
              </a:custGeom>
              <a:solidFill>
                <a:srgbClr val="F1E3C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9" name="Freeform 341"/>
              <p:cNvSpPr>
                <a:spLocks/>
              </p:cNvSpPr>
              <p:nvPr/>
            </p:nvSpPr>
            <p:spPr bwMode="auto">
              <a:xfrm>
                <a:off x="3314" y="2174"/>
                <a:ext cx="4" cy="22"/>
              </a:xfrm>
              <a:custGeom>
                <a:avLst/>
                <a:gdLst/>
                <a:ahLst/>
                <a:cxnLst>
                  <a:cxn ang="0">
                    <a:pos x="8" y="148"/>
                  </a:cxn>
                  <a:cxn ang="0">
                    <a:pos x="16" y="148"/>
                  </a:cxn>
                  <a:cxn ang="0">
                    <a:pos x="28" y="78"/>
                  </a:cxn>
                  <a:cxn ang="0">
                    <a:pos x="30" y="8"/>
                  </a:cxn>
                  <a:cxn ang="0">
                    <a:pos x="28" y="3"/>
                  </a:cxn>
                  <a:cxn ang="0">
                    <a:pos x="22" y="0"/>
                  </a:cxn>
                  <a:cxn ang="0">
                    <a:pos x="16" y="3"/>
                  </a:cxn>
                  <a:cxn ang="0">
                    <a:pos x="14" y="8"/>
                  </a:cxn>
                  <a:cxn ang="0">
                    <a:pos x="11" y="76"/>
                  </a:cxn>
                  <a:cxn ang="0">
                    <a:pos x="0" y="145"/>
                  </a:cxn>
                  <a:cxn ang="0">
                    <a:pos x="2" y="153"/>
                  </a:cxn>
                  <a:cxn ang="0">
                    <a:pos x="8" y="155"/>
                  </a:cxn>
                  <a:cxn ang="0">
                    <a:pos x="14" y="153"/>
                  </a:cxn>
                  <a:cxn ang="0">
                    <a:pos x="16" y="148"/>
                  </a:cxn>
                  <a:cxn ang="0">
                    <a:pos x="8" y="148"/>
                  </a:cxn>
                  <a:cxn ang="0">
                    <a:pos x="16" y="148"/>
                  </a:cxn>
                  <a:cxn ang="0">
                    <a:pos x="28" y="78"/>
                  </a:cxn>
                  <a:cxn ang="0">
                    <a:pos x="30" y="8"/>
                  </a:cxn>
                  <a:cxn ang="0">
                    <a:pos x="28" y="3"/>
                  </a:cxn>
                  <a:cxn ang="0">
                    <a:pos x="22" y="0"/>
                  </a:cxn>
                  <a:cxn ang="0">
                    <a:pos x="16" y="3"/>
                  </a:cxn>
                  <a:cxn ang="0">
                    <a:pos x="14" y="8"/>
                  </a:cxn>
                  <a:cxn ang="0">
                    <a:pos x="11" y="76"/>
                  </a:cxn>
                  <a:cxn ang="0">
                    <a:pos x="0" y="145"/>
                  </a:cxn>
                  <a:cxn ang="0">
                    <a:pos x="2" y="153"/>
                  </a:cxn>
                  <a:cxn ang="0">
                    <a:pos x="8" y="155"/>
                  </a:cxn>
                  <a:cxn ang="0">
                    <a:pos x="14" y="153"/>
                  </a:cxn>
                  <a:cxn ang="0">
                    <a:pos x="16" y="148"/>
                  </a:cxn>
                  <a:cxn ang="0">
                    <a:pos x="8" y="148"/>
                  </a:cxn>
                </a:cxnLst>
                <a:rect l="0" t="0" r="r" b="b"/>
                <a:pathLst>
                  <a:path w="30" h="155">
                    <a:moveTo>
                      <a:pt x="8" y="148"/>
                    </a:moveTo>
                    <a:lnTo>
                      <a:pt x="16" y="148"/>
                    </a:lnTo>
                    <a:lnTo>
                      <a:pt x="28" y="78"/>
                    </a:lnTo>
                    <a:lnTo>
                      <a:pt x="30" y="8"/>
                    </a:lnTo>
                    <a:lnTo>
                      <a:pt x="28" y="3"/>
                    </a:lnTo>
                    <a:lnTo>
                      <a:pt x="22" y="0"/>
                    </a:lnTo>
                    <a:lnTo>
                      <a:pt x="16" y="3"/>
                    </a:lnTo>
                    <a:lnTo>
                      <a:pt x="14" y="8"/>
                    </a:lnTo>
                    <a:lnTo>
                      <a:pt x="11" y="76"/>
                    </a:lnTo>
                    <a:lnTo>
                      <a:pt x="0" y="145"/>
                    </a:lnTo>
                    <a:lnTo>
                      <a:pt x="2" y="153"/>
                    </a:lnTo>
                    <a:lnTo>
                      <a:pt x="8" y="155"/>
                    </a:lnTo>
                    <a:lnTo>
                      <a:pt x="14" y="153"/>
                    </a:lnTo>
                    <a:lnTo>
                      <a:pt x="16" y="148"/>
                    </a:lnTo>
                    <a:lnTo>
                      <a:pt x="8" y="148"/>
                    </a:lnTo>
                    <a:lnTo>
                      <a:pt x="16" y="148"/>
                    </a:lnTo>
                    <a:lnTo>
                      <a:pt x="28" y="78"/>
                    </a:lnTo>
                    <a:lnTo>
                      <a:pt x="30" y="8"/>
                    </a:lnTo>
                    <a:lnTo>
                      <a:pt x="28" y="3"/>
                    </a:lnTo>
                    <a:lnTo>
                      <a:pt x="22" y="0"/>
                    </a:lnTo>
                    <a:lnTo>
                      <a:pt x="16" y="3"/>
                    </a:lnTo>
                    <a:lnTo>
                      <a:pt x="14" y="8"/>
                    </a:lnTo>
                    <a:lnTo>
                      <a:pt x="11" y="76"/>
                    </a:lnTo>
                    <a:lnTo>
                      <a:pt x="0" y="145"/>
                    </a:lnTo>
                    <a:lnTo>
                      <a:pt x="2" y="153"/>
                    </a:lnTo>
                    <a:lnTo>
                      <a:pt x="8" y="155"/>
                    </a:lnTo>
                    <a:lnTo>
                      <a:pt x="14" y="153"/>
                    </a:lnTo>
                    <a:lnTo>
                      <a:pt x="16" y="148"/>
                    </a:lnTo>
                    <a:lnTo>
                      <a:pt x="8" y="148"/>
                    </a:lnTo>
                    <a:close/>
                  </a:path>
                </a:pathLst>
              </a:custGeom>
              <a:solidFill>
                <a:srgbClr val="773F2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0" name="Freeform 342"/>
              <p:cNvSpPr>
                <a:spLocks/>
              </p:cNvSpPr>
              <p:nvPr/>
            </p:nvSpPr>
            <p:spPr bwMode="auto">
              <a:xfrm>
                <a:off x="3313" y="2196"/>
                <a:ext cx="2" cy="8"/>
              </a:xfrm>
              <a:custGeom>
                <a:avLst/>
                <a:gdLst/>
                <a:ahLst/>
                <a:cxnLst>
                  <a:cxn ang="0">
                    <a:pos x="0" y="55"/>
                  </a:cxn>
                  <a:cxn ang="0">
                    <a:pos x="13" y="0"/>
                  </a:cxn>
                  <a:cxn ang="0">
                    <a:pos x="0" y="55"/>
                  </a:cxn>
                </a:cxnLst>
                <a:rect l="0" t="0" r="r" b="b"/>
                <a:pathLst>
                  <a:path w="13" h="55">
                    <a:moveTo>
                      <a:pt x="0" y="55"/>
                    </a:moveTo>
                    <a:lnTo>
                      <a:pt x="13" y="0"/>
                    </a:ln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F1E3C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1" name="Freeform 343"/>
              <p:cNvSpPr>
                <a:spLocks/>
              </p:cNvSpPr>
              <p:nvPr/>
            </p:nvSpPr>
            <p:spPr bwMode="auto">
              <a:xfrm>
                <a:off x="3312" y="2195"/>
                <a:ext cx="4" cy="10"/>
              </a:xfrm>
              <a:custGeom>
                <a:avLst/>
                <a:gdLst/>
                <a:ahLst/>
                <a:cxnLst>
                  <a:cxn ang="0">
                    <a:pos x="9" y="62"/>
                  </a:cxn>
                  <a:cxn ang="0">
                    <a:pos x="16" y="65"/>
                  </a:cxn>
                  <a:cxn ang="0">
                    <a:pos x="30" y="10"/>
                  </a:cxn>
                  <a:cxn ang="0">
                    <a:pos x="28" y="2"/>
                  </a:cxn>
                  <a:cxn ang="0">
                    <a:pos x="22" y="0"/>
                  </a:cxn>
                  <a:cxn ang="0">
                    <a:pos x="16" y="2"/>
                  </a:cxn>
                  <a:cxn ang="0">
                    <a:pos x="14" y="7"/>
                  </a:cxn>
                  <a:cxn ang="0">
                    <a:pos x="0" y="60"/>
                  </a:cxn>
                  <a:cxn ang="0">
                    <a:pos x="2" y="68"/>
                  </a:cxn>
                  <a:cxn ang="0">
                    <a:pos x="9" y="70"/>
                  </a:cxn>
                  <a:cxn ang="0">
                    <a:pos x="14" y="70"/>
                  </a:cxn>
                  <a:cxn ang="0">
                    <a:pos x="16" y="65"/>
                  </a:cxn>
                  <a:cxn ang="0">
                    <a:pos x="9" y="62"/>
                  </a:cxn>
                  <a:cxn ang="0">
                    <a:pos x="16" y="65"/>
                  </a:cxn>
                  <a:cxn ang="0">
                    <a:pos x="30" y="10"/>
                  </a:cxn>
                  <a:cxn ang="0">
                    <a:pos x="28" y="2"/>
                  </a:cxn>
                  <a:cxn ang="0">
                    <a:pos x="22" y="0"/>
                  </a:cxn>
                  <a:cxn ang="0">
                    <a:pos x="16" y="2"/>
                  </a:cxn>
                  <a:cxn ang="0">
                    <a:pos x="14" y="7"/>
                  </a:cxn>
                  <a:cxn ang="0">
                    <a:pos x="0" y="60"/>
                  </a:cxn>
                  <a:cxn ang="0">
                    <a:pos x="2" y="68"/>
                  </a:cxn>
                  <a:cxn ang="0">
                    <a:pos x="9" y="70"/>
                  </a:cxn>
                  <a:cxn ang="0">
                    <a:pos x="14" y="70"/>
                  </a:cxn>
                  <a:cxn ang="0">
                    <a:pos x="16" y="65"/>
                  </a:cxn>
                  <a:cxn ang="0">
                    <a:pos x="9" y="62"/>
                  </a:cxn>
                </a:cxnLst>
                <a:rect l="0" t="0" r="r" b="b"/>
                <a:pathLst>
                  <a:path w="30" h="70">
                    <a:moveTo>
                      <a:pt x="9" y="62"/>
                    </a:moveTo>
                    <a:lnTo>
                      <a:pt x="16" y="65"/>
                    </a:lnTo>
                    <a:lnTo>
                      <a:pt x="30" y="10"/>
                    </a:lnTo>
                    <a:lnTo>
                      <a:pt x="28" y="2"/>
                    </a:lnTo>
                    <a:lnTo>
                      <a:pt x="22" y="0"/>
                    </a:lnTo>
                    <a:lnTo>
                      <a:pt x="16" y="2"/>
                    </a:lnTo>
                    <a:lnTo>
                      <a:pt x="14" y="7"/>
                    </a:lnTo>
                    <a:lnTo>
                      <a:pt x="0" y="60"/>
                    </a:lnTo>
                    <a:lnTo>
                      <a:pt x="2" y="68"/>
                    </a:lnTo>
                    <a:lnTo>
                      <a:pt x="9" y="70"/>
                    </a:lnTo>
                    <a:lnTo>
                      <a:pt x="14" y="70"/>
                    </a:lnTo>
                    <a:lnTo>
                      <a:pt x="16" y="65"/>
                    </a:lnTo>
                    <a:lnTo>
                      <a:pt x="9" y="62"/>
                    </a:lnTo>
                    <a:lnTo>
                      <a:pt x="16" y="65"/>
                    </a:lnTo>
                    <a:lnTo>
                      <a:pt x="30" y="10"/>
                    </a:lnTo>
                    <a:lnTo>
                      <a:pt x="28" y="2"/>
                    </a:lnTo>
                    <a:lnTo>
                      <a:pt x="22" y="0"/>
                    </a:lnTo>
                    <a:lnTo>
                      <a:pt x="16" y="2"/>
                    </a:lnTo>
                    <a:lnTo>
                      <a:pt x="14" y="7"/>
                    </a:lnTo>
                    <a:lnTo>
                      <a:pt x="0" y="60"/>
                    </a:lnTo>
                    <a:lnTo>
                      <a:pt x="2" y="68"/>
                    </a:lnTo>
                    <a:lnTo>
                      <a:pt x="9" y="70"/>
                    </a:lnTo>
                    <a:lnTo>
                      <a:pt x="14" y="70"/>
                    </a:lnTo>
                    <a:lnTo>
                      <a:pt x="16" y="65"/>
                    </a:lnTo>
                    <a:lnTo>
                      <a:pt x="9" y="62"/>
                    </a:lnTo>
                    <a:close/>
                  </a:path>
                </a:pathLst>
              </a:custGeom>
              <a:solidFill>
                <a:srgbClr val="773F2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2" name="Freeform 344"/>
              <p:cNvSpPr>
                <a:spLocks/>
              </p:cNvSpPr>
              <p:nvPr/>
            </p:nvSpPr>
            <p:spPr bwMode="auto">
              <a:xfrm>
                <a:off x="3311" y="2208"/>
                <a:ext cx="2" cy="7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13" y="0"/>
                  </a:cxn>
                  <a:cxn ang="0">
                    <a:pos x="0" y="48"/>
                  </a:cxn>
                </a:cxnLst>
                <a:rect l="0" t="0" r="r" b="b"/>
                <a:pathLst>
                  <a:path w="13" h="48">
                    <a:moveTo>
                      <a:pt x="0" y="48"/>
                    </a:moveTo>
                    <a:lnTo>
                      <a:pt x="13" y="0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F1E3C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3" name="Freeform 345"/>
              <p:cNvSpPr>
                <a:spLocks/>
              </p:cNvSpPr>
              <p:nvPr/>
            </p:nvSpPr>
            <p:spPr bwMode="auto">
              <a:xfrm>
                <a:off x="3310" y="2207"/>
                <a:ext cx="4" cy="9"/>
              </a:xfrm>
              <a:custGeom>
                <a:avLst/>
                <a:gdLst/>
                <a:ahLst/>
                <a:cxnLst>
                  <a:cxn ang="0">
                    <a:pos x="9" y="56"/>
                  </a:cxn>
                  <a:cxn ang="0">
                    <a:pos x="17" y="59"/>
                  </a:cxn>
                  <a:cxn ang="0">
                    <a:pos x="31" y="8"/>
                  </a:cxn>
                  <a:cxn ang="0">
                    <a:pos x="31" y="2"/>
                  </a:cxn>
                  <a:cxn ang="0">
                    <a:pos x="25" y="0"/>
                  </a:cxn>
                  <a:cxn ang="0">
                    <a:pos x="20" y="0"/>
                  </a:cxn>
                  <a:cxn ang="0">
                    <a:pos x="15" y="5"/>
                  </a:cxn>
                  <a:cxn ang="0">
                    <a:pos x="0" y="54"/>
                  </a:cxn>
                  <a:cxn ang="0">
                    <a:pos x="0" y="63"/>
                  </a:cxn>
                  <a:cxn ang="0">
                    <a:pos x="6" y="65"/>
                  </a:cxn>
                  <a:cxn ang="0">
                    <a:pos x="12" y="65"/>
                  </a:cxn>
                  <a:cxn ang="0">
                    <a:pos x="17" y="59"/>
                  </a:cxn>
                  <a:cxn ang="0">
                    <a:pos x="9" y="56"/>
                  </a:cxn>
                  <a:cxn ang="0">
                    <a:pos x="17" y="59"/>
                  </a:cxn>
                  <a:cxn ang="0">
                    <a:pos x="31" y="8"/>
                  </a:cxn>
                  <a:cxn ang="0">
                    <a:pos x="31" y="2"/>
                  </a:cxn>
                  <a:cxn ang="0">
                    <a:pos x="25" y="0"/>
                  </a:cxn>
                  <a:cxn ang="0">
                    <a:pos x="20" y="0"/>
                  </a:cxn>
                  <a:cxn ang="0">
                    <a:pos x="15" y="5"/>
                  </a:cxn>
                  <a:cxn ang="0">
                    <a:pos x="0" y="54"/>
                  </a:cxn>
                  <a:cxn ang="0">
                    <a:pos x="0" y="63"/>
                  </a:cxn>
                  <a:cxn ang="0">
                    <a:pos x="6" y="65"/>
                  </a:cxn>
                  <a:cxn ang="0">
                    <a:pos x="12" y="65"/>
                  </a:cxn>
                  <a:cxn ang="0">
                    <a:pos x="17" y="59"/>
                  </a:cxn>
                  <a:cxn ang="0">
                    <a:pos x="9" y="56"/>
                  </a:cxn>
                </a:cxnLst>
                <a:rect l="0" t="0" r="r" b="b"/>
                <a:pathLst>
                  <a:path w="31" h="65">
                    <a:moveTo>
                      <a:pt x="9" y="56"/>
                    </a:moveTo>
                    <a:lnTo>
                      <a:pt x="17" y="59"/>
                    </a:lnTo>
                    <a:lnTo>
                      <a:pt x="31" y="8"/>
                    </a:lnTo>
                    <a:lnTo>
                      <a:pt x="31" y="2"/>
                    </a:lnTo>
                    <a:lnTo>
                      <a:pt x="25" y="0"/>
                    </a:lnTo>
                    <a:lnTo>
                      <a:pt x="20" y="0"/>
                    </a:lnTo>
                    <a:lnTo>
                      <a:pt x="15" y="5"/>
                    </a:lnTo>
                    <a:lnTo>
                      <a:pt x="0" y="54"/>
                    </a:lnTo>
                    <a:lnTo>
                      <a:pt x="0" y="63"/>
                    </a:lnTo>
                    <a:lnTo>
                      <a:pt x="6" y="65"/>
                    </a:lnTo>
                    <a:lnTo>
                      <a:pt x="12" y="65"/>
                    </a:lnTo>
                    <a:lnTo>
                      <a:pt x="17" y="59"/>
                    </a:lnTo>
                    <a:lnTo>
                      <a:pt x="9" y="56"/>
                    </a:lnTo>
                    <a:lnTo>
                      <a:pt x="17" y="59"/>
                    </a:lnTo>
                    <a:lnTo>
                      <a:pt x="31" y="8"/>
                    </a:lnTo>
                    <a:lnTo>
                      <a:pt x="31" y="2"/>
                    </a:lnTo>
                    <a:lnTo>
                      <a:pt x="25" y="0"/>
                    </a:lnTo>
                    <a:lnTo>
                      <a:pt x="20" y="0"/>
                    </a:lnTo>
                    <a:lnTo>
                      <a:pt x="15" y="5"/>
                    </a:lnTo>
                    <a:lnTo>
                      <a:pt x="0" y="54"/>
                    </a:lnTo>
                    <a:lnTo>
                      <a:pt x="0" y="63"/>
                    </a:lnTo>
                    <a:lnTo>
                      <a:pt x="6" y="65"/>
                    </a:lnTo>
                    <a:lnTo>
                      <a:pt x="12" y="65"/>
                    </a:lnTo>
                    <a:lnTo>
                      <a:pt x="17" y="59"/>
                    </a:lnTo>
                    <a:lnTo>
                      <a:pt x="9" y="56"/>
                    </a:lnTo>
                    <a:close/>
                  </a:path>
                </a:pathLst>
              </a:custGeom>
              <a:solidFill>
                <a:srgbClr val="773F2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4" name="Freeform 346"/>
              <p:cNvSpPr>
                <a:spLocks/>
              </p:cNvSpPr>
              <p:nvPr/>
            </p:nvSpPr>
            <p:spPr bwMode="auto">
              <a:xfrm>
                <a:off x="3295" y="2251"/>
                <a:ext cx="3" cy="6"/>
              </a:xfrm>
              <a:custGeom>
                <a:avLst/>
                <a:gdLst/>
                <a:ahLst/>
                <a:cxnLst>
                  <a:cxn ang="0">
                    <a:pos x="0" y="41"/>
                  </a:cxn>
                  <a:cxn ang="0">
                    <a:pos x="19" y="0"/>
                  </a:cxn>
                  <a:cxn ang="0">
                    <a:pos x="0" y="41"/>
                  </a:cxn>
                </a:cxnLst>
                <a:rect l="0" t="0" r="r" b="b"/>
                <a:pathLst>
                  <a:path w="19" h="41">
                    <a:moveTo>
                      <a:pt x="0" y="41"/>
                    </a:moveTo>
                    <a:lnTo>
                      <a:pt x="19" y="0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F1E3C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5" name="Freeform 347"/>
              <p:cNvSpPr>
                <a:spLocks/>
              </p:cNvSpPr>
              <p:nvPr/>
            </p:nvSpPr>
            <p:spPr bwMode="auto">
              <a:xfrm>
                <a:off x="3294" y="2250"/>
                <a:ext cx="5" cy="8"/>
              </a:xfrm>
              <a:custGeom>
                <a:avLst/>
                <a:gdLst/>
                <a:ahLst/>
                <a:cxnLst>
                  <a:cxn ang="0">
                    <a:pos x="8" y="46"/>
                  </a:cxn>
                  <a:cxn ang="0">
                    <a:pos x="17" y="49"/>
                  </a:cxn>
                  <a:cxn ang="0">
                    <a:pos x="36" y="11"/>
                  </a:cxn>
                  <a:cxn ang="0">
                    <a:pos x="36" y="2"/>
                  </a:cxn>
                  <a:cxn ang="0">
                    <a:pos x="34" y="0"/>
                  </a:cxn>
                  <a:cxn ang="0">
                    <a:pos x="27" y="0"/>
                  </a:cxn>
                  <a:cxn ang="0">
                    <a:pos x="22" y="2"/>
                  </a:cxn>
                  <a:cxn ang="0">
                    <a:pos x="3" y="43"/>
                  </a:cxn>
                  <a:cxn ang="0">
                    <a:pos x="0" y="49"/>
                  </a:cxn>
                  <a:cxn ang="0">
                    <a:pos x="5" y="55"/>
                  </a:cxn>
                  <a:cxn ang="0">
                    <a:pos x="11" y="55"/>
                  </a:cxn>
                  <a:cxn ang="0">
                    <a:pos x="17" y="49"/>
                  </a:cxn>
                  <a:cxn ang="0">
                    <a:pos x="8" y="46"/>
                  </a:cxn>
                  <a:cxn ang="0">
                    <a:pos x="17" y="49"/>
                  </a:cxn>
                  <a:cxn ang="0">
                    <a:pos x="36" y="11"/>
                  </a:cxn>
                  <a:cxn ang="0">
                    <a:pos x="27" y="5"/>
                  </a:cxn>
                  <a:cxn ang="0">
                    <a:pos x="22" y="2"/>
                  </a:cxn>
                  <a:cxn ang="0">
                    <a:pos x="3" y="43"/>
                  </a:cxn>
                  <a:cxn ang="0">
                    <a:pos x="0" y="49"/>
                  </a:cxn>
                  <a:cxn ang="0">
                    <a:pos x="5" y="55"/>
                  </a:cxn>
                  <a:cxn ang="0">
                    <a:pos x="11" y="55"/>
                  </a:cxn>
                  <a:cxn ang="0">
                    <a:pos x="17" y="49"/>
                  </a:cxn>
                  <a:cxn ang="0">
                    <a:pos x="8" y="46"/>
                  </a:cxn>
                </a:cxnLst>
                <a:rect l="0" t="0" r="r" b="b"/>
                <a:pathLst>
                  <a:path w="36" h="55">
                    <a:moveTo>
                      <a:pt x="8" y="46"/>
                    </a:moveTo>
                    <a:lnTo>
                      <a:pt x="17" y="49"/>
                    </a:lnTo>
                    <a:lnTo>
                      <a:pt x="36" y="11"/>
                    </a:lnTo>
                    <a:lnTo>
                      <a:pt x="36" y="2"/>
                    </a:lnTo>
                    <a:lnTo>
                      <a:pt x="34" y="0"/>
                    </a:lnTo>
                    <a:lnTo>
                      <a:pt x="27" y="0"/>
                    </a:lnTo>
                    <a:lnTo>
                      <a:pt x="22" y="2"/>
                    </a:lnTo>
                    <a:lnTo>
                      <a:pt x="3" y="43"/>
                    </a:lnTo>
                    <a:lnTo>
                      <a:pt x="0" y="49"/>
                    </a:lnTo>
                    <a:lnTo>
                      <a:pt x="5" y="55"/>
                    </a:lnTo>
                    <a:lnTo>
                      <a:pt x="11" y="55"/>
                    </a:lnTo>
                    <a:lnTo>
                      <a:pt x="17" y="49"/>
                    </a:lnTo>
                    <a:lnTo>
                      <a:pt x="8" y="46"/>
                    </a:lnTo>
                    <a:lnTo>
                      <a:pt x="17" y="49"/>
                    </a:lnTo>
                    <a:lnTo>
                      <a:pt x="36" y="11"/>
                    </a:lnTo>
                    <a:lnTo>
                      <a:pt x="27" y="5"/>
                    </a:lnTo>
                    <a:lnTo>
                      <a:pt x="22" y="2"/>
                    </a:lnTo>
                    <a:lnTo>
                      <a:pt x="3" y="43"/>
                    </a:lnTo>
                    <a:lnTo>
                      <a:pt x="0" y="49"/>
                    </a:lnTo>
                    <a:lnTo>
                      <a:pt x="5" y="55"/>
                    </a:lnTo>
                    <a:lnTo>
                      <a:pt x="11" y="55"/>
                    </a:lnTo>
                    <a:lnTo>
                      <a:pt x="17" y="49"/>
                    </a:lnTo>
                    <a:lnTo>
                      <a:pt x="8" y="46"/>
                    </a:lnTo>
                    <a:close/>
                  </a:path>
                </a:pathLst>
              </a:custGeom>
              <a:solidFill>
                <a:srgbClr val="773F2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6" name="Freeform 348"/>
              <p:cNvSpPr>
                <a:spLocks/>
              </p:cNvSpPr>
              <p:nvPr/>
            </p:nvSpPr>
            <p:spPr bwMode="auto">
              <a:xfrm>
                <a:off x="3287" y="2269"/>
                <a:ext cx="2" cy="5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19" y="0"/>
                  </a:cxn>
                  <a:cxn ang="0">
                    <a:pos x="0" y="34"/>
                  </a:cxn>
                </a:cxnLst>
                <a:rect l="0" t="0" r="r" b="b"/>
                <a:pathLst>
                  <a:path w="19" h="34">
                    <a:moveTo>
                      <a:pt x="0" y="34"/>
                    </a:moveTo>
                    <a:lnTo>
                      <a:pt x="19" y="0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F1E3C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7" name="Freeform 349"/>
              <p:cNvSpPr>
                <a:spLocks/>
              </p:cNvSpPr>
              <p:nvPr/>
            </p:nvSpPr>
            <p:spPr bwMode="auto">
              <a:xfrm>
                <a:off x="3286" y="2268"/>
                <a:ext cx="4" cy="7"/>
              </a:xfrm>
              <a:custGeom>
                <a:avLst/>
                <a:gdLst/>
                <a:ahLst/>
                <a:cxnLst>
                  <a:cxn ang="0">
                    <a:pos x="8" y="41"/>
                  </a:cxn>
                  <a:cxn ang="0">
                    <a:pos x="17" y="46"/>
                  </a:cxn>
                  <a:cxn ang="0">
                    <a:pos x="36" y="14"/>
                  </a:cxn>
                  <a:cxn ang="0">
                    <a:pos x="36" y="5"/>
                  </a:cxn>
                  <a:cxn ang="0">
                    <a:pos x="33" y="2"/>
                  </a:cxn>
                  <a:cxn ang="0">
                    <a:pos x="27" y="0"/>
                  </a:cxn>
                  <a:cxn ang="0">
                    <a:pos x="22" y="5"/>
                  </a:cxn>
                  <a:cxn ang="0">
                    <a:pos x="3" y="38"/>
                  </a:cxn>
                  <a:cxn ang="0">
                    <a:pos x="8" y="41"/>
                  </a:cxn>
                  <a:cxn ang="0">
                    <a:pos x="17" y="46"/>
                  </a:cxn>
                  <a:cxn ang="0">
                    <a:pos x="8" y="41"/>
                  </a:cxn>
                  <a:cxn ang="0">
                    <a:pos x="17" y="46"/>
                  </a:cxn>
                  <a:cxn ang="0">
                    <a:pos x="36" y="14"/>
                  </a:cxn>
                  <a:cxn ang="0">
                    <a:pos x="36" y="5"/>
                  </a:cxn>
                  <a:cxn ang="0">
                    <a:pos x="33" y="2"/>
                  </a:cxn>
                  <a:cxn ang="0">
                    <a:pos x="27" y="0"/>
                  </a:cxn>
                  <a:cxn ang="0">
                    <a:pos x="22" y="5"/>
                  </a:cxn>
                  <a:cxn ang="0">
                    <a:pos x="3" y="38"/>
                  </a:cxn>
                  <a:cxn ang="0">
                    <a:pos x="0" y="43"/>
                  </a:cxn>
                  <a:cxn ang="0">
                    <a:pos x="5" y="48"/>
                  </a:cxn>
                  <a:cxn ang="0">
                    <a:pos x="11" y="48"/>
                  </a:cxn>
                  <a:cxn ang="0">
                    <a:pos x="17" y="46"/>
                  </a:cxn>
                  <a:cxn ang="0">
                    <a:pos x="8" y="41"/>
                  </a:cxn>
                </a:cxnLst>
                <a:rect l="0" t="0" r="r" b="b"/>
                <a:pathLst>
                  <a:path w="36" h="48">
                    <a:moveTo>
                      <a:pt x="8" y="41"/>
                    </a:moveTo>
                    <a:lnTo>
                      <a:pt x="17" y="46"/>
                    </a:lnTo>
                    <a:lnTo>
                      <a:pt x="36" y="14"/>
                    </a:lnTo>
                    <a:lnTo>
                      <a:pt x="36" y="5"/>
                    </a:lnTo>
                    <a:lnTo>
                      <a:pt x="33" y="2"/>
                    </a:lnTo>
                    <a:lnTo>
                      <a:pt x="27" y="0"/>
                    </a:lnTo>
                    <a:lnTo>
                      <a:pt x="22" y="5"/>
                    </a:lnTo>
                    <a:lnTo>
                      <a:pt x="3" y="38"/>
                    </a:lnTo>
                    <a:lnTo>
                      <a:pt x="8" y="41"/>
                    </a:lnTo>
                    <a:lnTo>
                      <a:pt x="17" y="46"/>
                    </a:lnTo>
                    <a:lnTo>
                      <a:pt x="8" y="41"/>
                    </a:lnTo>
                    <a:lnTo>
                      <a:pt x="17" y="46"/>
                    </a:lnTo>
                    <a:lnTo>
                      <a:pt x="36" y="14"/>
                    </a:lnTo>
                    <a:lnTo>
                      <a:pt x="36" y="5"/>
                    </a:lnTo>
                    <a:lnTo>
                      <a:pt x="33" y="2"/>
                    </a:lnTo>
                    <a:lnTo>
                      <a:pt x="27" y="0"/>
                    </a:lnTo>
                    <a:lnTo>
                      <a:pt x="22" y="5"/>
                    </a:lnTo>
                    <a:lnTo>
                      <a:pt x="3" y="38"/>
                    </a:lnTo>
                    <a:lnTo>
                      <a:pt x="0" y="43"/>
                    </a:lnTo>
                    <a:lnTo>
                      <a:pt x="5" y="48"/>
                    </a:lnTo>
                    <a:lnTo>
                      <a:pt x="11" y="48"/>
                    </a:lnTo>
                    <a:lnTo>
                      <a:pt x="17" y="46"/>
                    </a:lnTo>
                    <a:lnTo>
                      <a:pt x="8" y="41"/>
                    </a:lnTo>
                    <a:close/>
                  </a:path>
                </a:pathLst>
              </a:custGeom>
              <a:solidFill>
                <a:srgbClr val="773F2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8" name="Freeform 350"/>
              <p:cNvSpPr>
                <a:spLocks/>
              </p:cNvSpPr>
              <p:nvPr/>
            </p:nvSpPr>
            <p:spPr bwMode="auto">
              <a:xfrm>
                <a:off x="3304" y="2230"/>
                <a:ext cx="2" cy="7"/>
              </a:xfrm>
              <a:custGeom>
                <a:avLst/>
                <a:gdLst/>
                <a:ahLst/>
                <a:cxnLst>
                  <a:cxn ang="0">
                    <a:pos x="0" y="47"/>
                  </a:cxn>
                  <a:cxn ang="0">
                    <a:pos x="19" y="0"/>
                  </a:cxn>
                  <a:cxn ang="0">
                    <a:pos x="0" y="47"/>
                  </a:cxn>
                </a:cxnLst>
                <a:rect l="0" t="0" r="r" b="b"/>
                <a:pathLst>
                  <a:path w="19" h="47">
                    <a:moveTo>
                      <a:pt x="0" y="47"/>
                    </a:moveTo>
                    <a:lnTo>
                      <a:pt x="19" y="0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F1E3C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9" name="Freeform 351"/>
              <p:cNvSpPr>
                <a:spLocks/>
              </p:cNvSpPr>
              <p:nvPr/>
            </p:nvSpPr>
            <p:spPr bwMode="auto">
              <a:xfrm>
                <a:off x="3303" y="2229"/>
                <a:ext cx="4" cy="9"/>
              </a:xfrm>
              <a:custGeom>
                <a:avLst/>
                <a:gdLst/>
                <a:ahLst/>
                <a:cxnLst>
                  <a:cxn ang="0">
                    <a:pos x="8" y="55"/>
                  </a:cxn>
                  <a:cxn ang="0">
                    <a:pos x="16" y="58"/>
                  </a:cxn>
                  <a:cxn ang="0">
                    <a:pos x="36" y="12"/>
                  </a:cxn>
                  <a:cxn ang="0">
                    <a:pos x="36" y="5"/>
                  </a:cxn>
                  <a:cxn ang="0">
                    <a:pos x="29" y="0"/>
                  </a:cxn>
                  <a:cxn ang="0">
                    <a:pos x="24" y="0"/>
                  </a:cxn>
                  <a:cxn ang="0">
                    <a:pos x="19" y="5"/>
                  </a:cxn>
                  <a:cxn ang="0">
                    <a:pos x="2" y="53"/>
                  </a:cxn>
                  <a:cxn ang="0">
                    <a:pos x="0" y="58"/>
                  </a:cxn>
                  <a:cxn ang="0">
                    <a:pos x="5" y="63"/>
                  </a:cxn>
                  <a:cxn ang="0">
                    <a:pos x="10" y="63"/>
                  </a:cxn>
                  <a:cxn ang="0">
                    <a:pos x="16" y="58"/>
                  </a:cxn>
                  <a:cxn ang="0">
                    <a:pos x="8" y="55"/>
                  </a:cxn>
                  <a:cxn ang="0">
                    <a:pos x="16" y="58"/>
                  </a:cxn>
                  <a:cxn ang="0">
                    <a:pos x="36" y="12"/>
                  </a:cxn>
                  <a:cxn ang="0">
                    <a:pos x="36" y="5"/>
                  </a:cxn>
                  <a:cxn ang="0">
                    <a:pos x="29" y="0"/>
                  </a:cxn>
                  <a:cxn ang="0">
                    <a:pos x="24" y="0"/>
                  </a:cxn>
                  <a:cxn ang="0">
                    <a:pos x="19" y="5"/>
                  </a:cxn>
                  <a:cxn ang="0">
                    <a:pos x="2" y="53"/>
                  </a:cxn>
                  <a:cxn ang="0">
                    <a:pos x="0" y="58"/>
                  </a:cxn>
                  <a:cxn ang="0">
                    <a:pos x="5" y="63"/>
                  </a:cxn>
                  <a:cxn ang="0">
                    <a:pos x="10" y="63"/>
                  </a:cxn>
                  <a:cxn ang="0">
                    <a:pos x="16" y="58"/>
                  </a:cxn>
                  <a:cxn ang="0">
                    <a:pos x="8" y="55"/>
                  </a:cxn>
                </a:cxnLst>
                <a:rect l="0" t="0" r="r" b="b"/>
                <a:pathLst>
                  <a:path w="36" h="63">
                    <a:moveTo>
                      <a:pt x="8" y="55"/>
                    </a:moveTo>
                    <a:lnTo>
                      <a:pt x="16" y="58"/>
                    </a:lnTo>
                    <a:lnTo>
                      <a:pt x="36" y="12"/>
                    </a:lnTo>
                    <a:lnTo>
                      <a:pt x="36" y="5"/>
                    </a:lnTo>
                    <a:lnTo>
                      <a:pt x="29" y="0"/>
                    </a:lnTo>
                    <a:lnTo>
                      <a:pt x="24" y="0"/>
                    </a:lnTo>
                    <a:lnTo>
                      <a:pt x="19" y="5"/>
                    </a:lnTo>
                    <a:lnTo>
                      <a:pt x="2" y="53"/>
                    </a:lnTo>
                    <a:lnTo>
                      <a:pt x="0" y="58"/>
                    </a:lnTo>
                    <a:lnTo>
                      <a:pt x="5" y="63"/>
                    </a:lnTo>
                    <a:lnTo>
                      <a:pt x="10" y="63"/>
                    </a:lnTo>
                    <a:lnTo>
                      <a:pt x="16" y="58"/>
                    </a:lnTo>
                    <a:lnTo>
                      <a:pt x="8" y="55"/>
                    </a:lnTo>
                    <a:lnTo>
                      <a:pt x="16" y="58"/>
                    </a:lnTo>
                    <a:lnTo>
                      <a:pt x="36" y="12"/>
                    </a:lnTo>
                    <a:lnTo>
                      <a:pt x="36" y="5"/>
                    </a:lnTo>
                    <a:lnTo>
                      <a:pt x="29" y="0"/>
                    </a:lnTo>
                    <a:lnTo>
                      <a:pt x="24" y="0"/>
                    </a:lnTo>
                    <a:lnTo>
                      <a:pt x="19" y="5"/>
                    </a:lnTo>
                    <a:lnTo>
                      <a:pt x="2" y="53"/>
                    </a:lnTo>
                    <a:lnTo>
                      <a:pt x="0" y="58"/>
                    </a:lnTo>
                    <a:lnTo>
                      <a:pt x="5" y="63"/>
                    </a:lnTo>
                    <a:lnTo>
                      <a:pt x="10" y="63"/>
                    </a:lnTo>
                    <a:lnTo>
                      <a:pt x="16" y="58"/>
                    </a:lnTo>
                    <a:lnTo>
                      <a:pt x="8" y="55"/>
                    </a:lnTo>
                    <a:close/>
                  </a:path>
                </a:pathLst>
              </a:custGeom>
              <a:solidFill>
                <a:srgbClr val="773F2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0" name="Freeform 352"/>
              <p:cNvSpPr>
                <a:spLocks/>
              </p:cNvSpPr>
              <p:nvPr/>
            </p:nvSpPr>
            <p:spPr bwMode="auto">
              <a:xfrm>
                <a:off x="3300" y="2241"/>
                <a:ext cx="2" cy="6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19" y="0"/>
                  </a:cxn>
                  <a:cxn ang="0">
                    <a:pos x="0" y="44"/>
                  </a:cxn>
                </a:cxnLst>
                <a:rect l="0" t="0" r="r" b="b"/>
                <a:pathLst>
                  <a:path w="19" h="44">
                    <a:moveTo>
                      <a:pt x="0" y="44"/>
                    </a:moveTo>
                    <a:lnTo>
                      <a:pt x="19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1E3C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1" name="Freeform 353"/>
              <p:cNvSpPr>
                <a:spLocks/>
              </p:cNvSpPr>
              <p:nvPr/>
            </p:nvSpPr>
            <p:spPr bwMode="auto">
              <a:xfrm>
                <a:off x="3299" y="2240"/>
                <a:ext cx="4" cy="8"/>
              </a:xfrm>
              <a:custGeom>
                <a:avLst/>
                <a:gdLst/>
                <a:ahLst/>
                <a:cxnLst>
                  <a:cxn ang="0">
                    <a:pos x="8" y="52"/>
                  </a:cxn>
                  <a:cxn ang="0">
                    <a:pos x="14" y="55"/>
                  </a:cxn>
                  <a:cxn ang="0">
                    <a:pos x="36" y="11"/>
                  </a:cxn>
                  <a:cxn ang="0">
                    <a:pos x="36" y="6"/>
                  </a:cxn>
                  <a:cxn ang="0">
                    <a:pos x="31" y="3"/>
                  </a:cxn>
                  <a:cxn ang="0">
                    <a:pos x="25" y="0"/>
                  </a:cxn>
                  <a:cxn ang="0">
                    <a:pos x="19" y="6"/>
                  </a:cxn>
                  <a:cxn ang="0">
                    <a:pos x="0" y="49"/>
                  </a:cxn>
                  <a:cxn ang="0">
                    <a:pos x="0" y="55"/>
                  </a:cxn>
                  <a:cxn ang="0">
                    <a:pos x="3" y="60"/>
                  </a:cxn>
                  <a:cxn ang="0">
                    <a:pos x="12" y="60"/>
                  </a:cxn>
                  <a:cxn ang="0">
                    <a:pos x="14" y="55"/>
                  </a:cxn>
                  <a:cxn ang="0">
                    <a:pos x="8" y="52"/>
                  </a:cxn>
                  <a:cxn ang="0">
                    <a:pos x="14" y="55"/>
                  </a:cxn>
                  <a:cxn ang="0">
                    <a:pos x="36" y="11"/>
                  </a:cxn>
                  <a:cxn ang="0">
                    <a:pos x="36" y="6"/>
                  </a:cxn>
                  <a:cxn ang="0">
                    <a:pos x="31" y="3"/>
                  </a:cxn>
                  <a:cxn ang="0">
                    <a:pos x="25" y="0"/>
                  </a:cxn>
                  <a:cxn ang="0">
                    <a:pos x="19" y="6"/>
                  </a:cxn>
                  <a:cxn ang="0">
                    <a:pos x="0" y="49"/>
                  </a:cxn>
                  <a:cxn ang="0">
                    <a:pos x="0" y="55"/>
                  </a:cxn>
                  <a:cxn ang="0">
                    <a:pos x="3" y="60"/>
                  </a:cxn>
                  <a:cxn ang="0">
                    <a:pos x="12" y="60"/>
                  </a:cxn>
                  <a:cxn ang="0">
                    <a:pos x="14" y="55"/>
                  </a:cxn>
                  <a:cxn ang="0">
                    <a:pos x="8" y="52"/>
                  </a:cxn>
                </a:cxnLst>
                <a:rect l="0" t="0" r="r" b="b"/>
                <a:pathLst>
                  <a:path w="36" h="60">
                    <a:moveTo>
                      <a:pt x="8" y="52"/>
                    </a:moveTo>
                    <a:lnTo>
                      <a:pt x="14" y="55"/>
                    </a:lnTo>
                    <a:lnTo>
                      <a:pt x="36" y="11"/>
                    </a:lnTo>
                    <a:lnTo>
                      <a:pt x="36" y="6"/>
                    </a:lnTo>
                    <a:lnTo>
                      <a:pt x="31" y="3"/>
                    </a:lnTo>
                    <a:lnTo>
                      <a:pt x="25" y="0"/>
                    </a:lnTo>
                    <a:lnTo>
                      <a:pt x="19" y="6"/>
                    </a:lnTo>
                    <a:lnTo>
                      <a:pt x="0" y="49"/>
                    </a:lnTo>
                    <a:lnTo>
                      <a:pt x="0" y="55"/>
                    </a:lnTo>
                    <a:lnTo>
                      <a:pt x="3" y="60"/>
                    </a:lnTo>
                    <a:lnTo>
                      <a:pt x="12" y="60"/>
                    </a:lnTo>
                    <a:lnTo>
                      <a:pt x="14" y="55"/>
                    </a:lnTo>
                    <a:lnTo>
                      <a:pt x="8" y="52"/>
                    </a:lnTo>
                    <a:lnTo>
                      <a:pt x="14" y="55"/>
                    </a:lnTo>
                    <a:lnTo>
                      <a:pt x="36" y="11"/>
                    </a:lnTo>
                    <a:lnTo>
                      <a:pt x="36" y="6"/>
                    </a:lnTo>
                    <a:lnTo>
                      <a:pt x="31" y="3"/>
                    </a:lnTo>
                    <a:lnTo>
                      <a:pt x="25" y="0"/>
                    </a:lnTo>
                    <a:lnTo>
                      <a:pt x="19" y="6"/>
                    </a:lnTo>
                    <a:lnTo>
                      <a:pt x="0" y="49"/>
                    </a:lnTo>
                    <a:lnTo>
                      <a:pt x="0" y="55"/>
                    </a:lnTo>
                    <a:lnTo>
                      <a:pt x="3" y="60"/>
                    </a:lnTo>
                    <a:lnTo>
                      <a:pt x="12" y="60"/>
                    </a:lnTo>
                    <a:lnTo>
                      <a:pt x="14" y="55"/>
                    </a:lnTo>
                    <a:lnTo>
                      <a:pt x="8" y="52"/>
                    </a:lnTo>
                    <a:close/>
                  </a:path>
                </a:pathLst>
              </a:custGeom>
              <a:solidFill>
                <a:srgbClr val="773F2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2" name="Freeform 354"/>
              <p:cNvSpPr>
                <a:spLocks/>
              </p:cNvSpPr>
              <p:nvPr/>
            </p:nvSpPr>
            <p:spPr bwMode="auto">
              <a:xfrm>
                <a:off x="3283" y="2277"/>
                <a:ext cx="2" cy="4"/>
              </a:xfrm>
              <a:custGeom>
                <a:avLst/>
                <a:gdLst/>
                <a:ahLst/>
                <a:cxnLst>
                  <a:cxn ang="0">
                    <a:pos x="0" y="27"/>
                  </a:cxn>
                  <a:cxn ang="0">
                    <a:pos x="17" y="0"/>
                  </a:cxn>
                  <a:cxn ang="0">
                    <a:pos x="0" y="27"/>
                  </a:cxn>
                </a:cxnLst>
                <a:rect l="0" t="0" r="r" b="b"/>
                <a:pathLst>
                  <a:path w="17" h="27">
                    <a:moveTo>
                      <a:pt x="0" y="27"/>
                    </a:moveTo>
                    <a:lnTo>
                      <a:pt x="17" y="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1E3C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3" name="Freeform 355"/>
              <p:cNvSpPr>
                <a:spLocks/>
              </p:cNvSpPr>
              <p:nvPr/>
            </p:nvSpPr>
            <p:spPr bwMode="auto">
              <a:xfrm>
                <a:off x="3282" y="2276"/>
                <a:ext cx="4" cy="7"/>
              </a:xfrm>
              <a:custGeom>
                <a:avLst/>
                <a:gdLst/>
                <a:ahLst/>
                <a:cxnLst>
                  <a:cxn ang="0">
                    <a:pos x="8" y="35"/>
                  </a:cxn>
                  <a:cxn ang="0">
                    <a:pos x="17" y="41"/>
                  </a:cxn>
                  <a:cxn ang="0">
                    <a:pos x="34" y="11"/>
                  </a:cxn>
                  <a:cxn ang="0">
                    <a:pos x="34" y="6"/>
                  </a:cxn>
                  <a:cxn ang="0">
                    <a:pos x="31" y="0"/>
                  </a:cxn>
                  <a:cxn ang="0">
                    <a:pos x="25" y="0"/>
                  </a:cxn>
                  <a:cxn ang="0">
                    <a:pos x="20" y="3"/>
                  </a:cxn>
                  <a:cxn ang="0">
                    <a:pos x="0" y="33"/>
                  </a:cxn>
                  <a:cxn ang="0">
                    <a:pos x="0" y="39"/>
                  </a:cxn>
                  <a:cxn ang="0">
                    <a:pos x="6" y="44"/>
                  </a:cxn>
                  <a:cxn ang="0">
                    <a:pos x="12" y="44"/>
                  </a:cxn>
                  <a:cxn ang="0">
                    <a:pos x="17" y="41"/>
                  </a:cxn>
                  <a:cxn ang="0">
                    <a:pos x="8" y="35"/>
                  </a:cxn>
                  <a:cxn ang="0">
                    <a:pos x="17" y="41"/>
                  </a:cxn>
                  <a:cxn ang="0">
                    <a:pos x="34" y="11"/>
                  </a:cxn>
                  <a:cxn ang="0">
                    <a:pos x="25" y="8"/>
                  </a:cxn>
                  <a:cxn ang="0">
                    <a:pos x="20" y="3"/>
                  </a:cxn>
                  <a:cxn ang="0">
                    <a:pos x="0" y="33"/>
                  </a:cxn>
                  <a:cxn ang="0">
                    <a:pos x="0" y="39"/>
                  </a:cxn>
                  <a:cxn ang="0">
                    <a:pos x="6" y="44"/>
                  </a:cxn>
                  <a:cxn ang="0">
                    <a:pos x="12" y="44"/>
                  </a:cxn>
                  <a:cxn ang="0">
                    <a:pos x="17" y="41"/>
                  </a:cxn>
                  <a:cxn ang="0">
                    <a:pos x="8" y="35"/>
                  </a:cxn>
                </a:cxnLst>
                <a:rect l="0" t="0" r="r" b="b"/>
                <a:pathLst>
                  <a:path w="34" h="44">
                    <a:moveTo>
                      <a:pt x="8" y="35"/>
                    </a:moveTo>
                    <a:lnTo>
                      <a:pt x="17" y="41"/>
                    </a:lnTo>
                    <a:lnTo>
                      <a:pt x="34" y="11"/>
                    </a:lnTo>
                    <a:lnTo>
                      <a:pt x="34" y="6"/>
                    </a:lnTo>
                    <a:lnTo>
                      <a:pt x="31" y="0"/>
                    </a:lnTo>
                    <a:lnTo>
                      <a:pt x="25" y="0"/>
                    </a:lnTo>
                    <a:lnTo>
                      <a:pt x="20" y="3"/>
                    </a:lnTo>
                    <a:lnTo>
                      <a:pt x="0" y="33"/>
                    </a:lnTo>
                    <a:lnTo>
                      <a:pt x="0" y="39"/>
                    </a:lnTo>
                    <a:lnTo>
                      <a:pt x="6" y="44"/>
                    </a:lnTo>
                    <a:lnTo>
                      <a:pt x="12" y="44"/>
                    </a:lnTo>
                    <a:lnTo>
                      <a:pt x="17" y="41"/>
                    </a:lnTo>
                    <a:lnTo>
                      <a:pt x="8" y="35"/>
                    </a:lnTo>
                    <a:lnTo>
                      <a:pt x="17" y="41"/>
                    </a:lnTo>
                    <a:lnTo>
                      <a:pt x="34" y="11"/>
                    </a:lnTo>
                    <a:lnTo>
                      <a:pt x="25" y="8"/>
                    </a:lnTo>
                    <a:lnTo>
                      <a:pt x="20" y="3"/>
                    </a:lnTo>
                    <a:lnTo>
                      <a:pt x="0" y="33"/>
                    </a:lnTo>
                    <a:lnTo>
                      <a:pt x="0" y="39"/>
                    </a:lnTo>
                    <a:lnTo>
                      <a:pt x="6" y="44"/>
                    </a:lnTo>
                    <a:lnTo>
                      <a:pt x="12" y="44"/>
                    </a:lnTo>
                    <a:lnTo>
                      <a:pt x="17" y="41"/>
                    </a:lnTo>
                    <a:lnTo>
                      <a:pt x="8" y="35"/>
                    </a:lnTo>
                    <a:close/>
                  </a:path>
                </a:pathLst>
              </a:custGeom>
              <a:solidFill>
                <a:srgbClr val="773F2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4" name="Freeform 356"/>
              <p:cNvSpPr>
                <a:spLocks/>
              </p:cNvSpPr>
              <p:nvPr/>
            </p:nvSpPr>
            <p:spPr bwMode="auto">
              <a:xfrm>
                <a:off x="3291" y="2261"/>
                <a:ext cx="3" cy="5"/>
              </a:xfrm>
              <a:custGeom>
                <a:avLst/>
                <a:gdLst/>
                <a:ahLst/>
                <a:cxnLst>
                  <a:cxn ang="0">
                    <a:pos x="0" y="35"/>
                  </a:cxn>
                  <a:cxn ang="0">
                    <a:pos x="19" y="0"/>
                  </a:cxn>
                  <a:cxn ang="0">
                    <a:pos x="0" y="35"/>
                  </a:cxn>
                </a:cxnLst>
                <a:rect l="0" t="0" r="r" b="b"/>
                <a:pathLst>
                  <a:path w="19" h="35">
                    <a:moveTo>
                      <a:pt x="0" y="35"/>
                    </a:moveTo>
                    <a:lnTo>
                      <a:pt x="19" y="0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F1E3C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5" name="Freeform 357"/>
              <p:cNvSpPr>
                <a:spLocks/>
              </p:cNvSpPr>
              <p:nvPr/>
            </p:nvSpPr>
            <p:spPr bwMode="auto">
              <a:xfrm>
                <a:off x="3290" y="2259"/>
                <a:ext cx="5" cy="8"/>
              </a:xfrm>
              <a:custGeom>
                <a:avLst/>
                <a:gdLst/>
                <a:ahLst/>
                <a:cxnLst>
                  <a:cxn ang="0">
                    <a:pos x="8" y="44"/>
                  </a:cxn>
                  <a:cxn ang="0">
                    <a:pos x="14" y="50"/>
                  </a:cxn>
                  <a:cxn ang="0">
                    <a:pos x="36" y="12"/>
                  </a:cxn>
                  <a:cxn ang="0">
                    <a:pos x="36" y="6"/>
                  </a:cxn>
                  <a:cxn ang="0">
                    <a:pos x="31" y="0"/>
                  </a:cxn>
                  <a:cxn ang="0">
                    <a:pos x="25" y="0"/>
                  </a:cxn>
                  <a:cxn ang="0">
                    <a:pos x="19" y="3"/>
                  </a:cxn>
                  <a:cxn ang="0">
                    <a:pos x="0" y="41"/>
                  </a:cxn>
                  <a:cxn ang="0">
                    <a:pos x="0" y="47"/>
                  </a:cxn>
                  <a:cxn ang="0">
                    <a:pos x="3" y="53"/>
                  </a:cxn>
                  <a:cxn ang="0">
                    <a:pos x="8" y="53"/>
                  </a:cxn>
                  <a:cxn ang="0">
                    <a:pos x="14" y="50"/>
                  </a:cxn>
                  <a:cxn ang="0">
                    <a:pos x="8" y="44"/>
                  </a:cxn>
                  <a:cxn ang="0">
                    <a:pos x="14" y="50"/>
                  </a:cxn>
                  <a:cxn ang="0">
                    <a:pos x="36" y="12"/>
                  </a:cxn>
                  <a:cxn ang="0">
                    <a:pos x="27" y="9"/>
                  </a:cxn>
                  <a:cxn ang="0">
                    <a:pos x="19" y="3"/>
                  </a:cxn>
                  <a:cxn ang="0">
                    <a:pos x="0" y="41"/>
                  </a:cxn>
                  <a:cxn ang="0">
                    <a:pos x="0" y="47"/>
                  </a:cxn>
                  <a:cxn ang="0">
                    <a:pos x="3" y="53"/>
                  </a:cxn>
                  <a:cxn ang="0">
                    <a:pos x="8" y="53"/>
                  </a:cxn>
                  <a:cxn ang="0">
                    <a:pos x="14" y="50"/>
                  </a:cxn>
                  <a:cxn ang="0">
                    <a:pos x="8" y="44"/>
                  </a:cxn>
                </a:cxnLst>
                <a:rect l="0" t="0" r="r" b="b"/>
                <a:pathLst>
                  <a:path w="36" h="53">
                    <a:moveTo>
                      <a:pt x="8" y="44"/>
                    </a:moveTo>
                    <a:lnTo>
                      <a:pt x="14" y="50"/>
                    </a:lnTo>
                    <a:lnTo>
                      <a:pt x="36" y="12"/>
                    </a:lnTo>
                    <a:lnTo>
                      <a:pt x="36" y="6"/>
                    </a:lnTo>
                    <a:lnTo>
                      <a:pt x="31" y="0"/>
                    </a:lnTo>
                    <a:lnTo>
                      <a:pt x="25" y="0"/>
                    </a:lnTo>
                    <a:lnTo>
                      <a:pt x="19" y="3"/>
                    </a:lnTo>
                    <a:lnTo>
                      <a:pt x="0" y="41"/>
                    </a:lnTo>
                    <a:lnTo>
                      <a:pt x="0" y="47"/>
                    </a:lnTo>
                    <a:lnTo>
                      <a:pt x="3" y="53"/>
                    </a:lnTo>
                    <a:lnTo>
                      <a:pt x="8" y="53"/>
                    </a:lnTo>
                    <a:lnTo>
                      <a:pt x="14" y="50"/>
                    </a:lnTo>
                    <a:lnTo>
                      <a:pt x="8" y="44"/>
                    </a:lnTo>
                    <a:lnTo>
                      <a:pt x="14" y="50"/>
                    </a:lnTo>
                    <a:lnTo>
                      <a:pt x="36" y="12"/>
                    </a:lnTo>
                    <a:lnTo>
                      <a:pt x="27" y="9"/>
                    </a:lnTo>
                    <a:lnTo>
                      <a:pt x="19" y="3"/>
                    </a:lnTo>
                    <a:lnTo>
                      <a:pt x="0" y="41"/>
                    </a:lnTo>
                    <a:lnTo>
                      <a:pt x="0" y="47"/>
                    </a:lnTo>
                    <a:lnTo>
                      <a:pt x="3" y="53"/>
                    </a:lnTo>
                    <a:lnTo>
                      <a:pt x="8" y="53"/>
                    </a:lnTo>
                    <a:lnTo>
                      <a:pt x="14" y="50"/>
                    </a:lnTo>
                    <a:lnTo>
                      <a:pt x="8" y="44"/>
                    </a:lnTo>
                    <a:close/>
                  </a:path>
                </a:pathLst>
              </a:custGeom>
              <a:solidFill>
                <a:srgbClr val="773F2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6" name="Freeform 358"/>
              <p:cNvSpPr>
                <a:spLocks/>
              </p:cNvSpPr>
              <p:nvPr/>
            </p:nvSpPr>
            <p:spPr bwMode="auto">
              <a:xfrm>
                <a:off x="3176" y="2502"/>
                <a:ext cx="3" cy="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" y="77"/>
                  </a:cxn>
                  <a:cxn ang="0">
                    <a:pos x="16" y="77"/>
                  </a:cxn>
                  <a:cxn ang="0">
                    <a:pos x="0" y="0"/>
                  </a:cxn>
                </a:cxnLst>
                <a:rect l="0" t="0" r="r" b="b"/>
                <a:pathLst>
                  <a:path w="19" h="77">
                    <a:moveTo>
                      <a:pt x="0" y="0"/>
                    </a:moveTo>
                    <a:lnTo>
                      <a:pt x="19" y="77"/>
                    </a:lnTo>
                    <a:lnTo>
                      <a:pt x="16" y="7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1E3C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7" name="Freeform 359"/>
              <p:cNvSpPr>
                <a:spLocks/>
              </p:cNvSpPr>
              <p:nvPr/>
            </p:nvSpPr>
            <p:spPr bwMode="auto">
              <a:xfrm>
                <a:off x="3175" y="2501"/>
                <a:ext cx="4" cy="13"/>
              </a:xfrm>
              <a:custGeom>
                <a:avLst/>
                <a:gdLst/>
                <a:ahLst/>
                <a:cxnLst>
                  <a:cxn ang="0">
                    <a:pos x="8" y="8"/>
                  </a:cxn>
                  <a:cxn ang="0">
                    <a:pos x="0" y="11"/>
                  </a:cxn>
                  <a:cxn ang="0">
                    <a:pos x="19" y="88"/>
                  </a:cxn>
                  <a:cxn ang="0">
                    <a:pos x="27" y="85"/>
                  </a:cxn>
                  <a:cxn ang="0">
                    <a:pos x="24" y="76"/>
                  </a:cxn>
                  <a:cxn ang="0">
                    <a:pos x="22" y="76"/>
                  </a:cxn>
                  <a:cxn ang="0">
                    <a:pos x="24" y="85"/>
                  </a:cxn>
                  <a:cxn ang="0">
                    <a:pos x="30" y="82"/>
                  </a:cxn>
                  <a:cxn ang="0">
                    <a:pos x="16" y="8"/>
                  </a:cxn>
                  <a:cxn ang="0">
                    <a:pos x="8" y="8"/>
                  </a:cxn>
                  <a:cxn ang="0">
                    <a:pos x="0" y="11"/>
                  </a:cxn>
                  <a:cxn ang="0">
                    <a:pos x="8" y="8"/>
                  </a:cxn>
                  <a:cxn ang="0">
                    <a:pos x="0" y="11"/>
                  </a:cxn>
                  <a:cxn ang="0">
                    <a:pos x="16" y="85"/>
                  </a:cxn>
                  <a:cxn ang="0">
                    <a:pos x="19" y="90"/>
                  </a:cxn>
                  <a:cxn ang="0">
                    <a:pos x="24" y="93"/>
                  </a:cxn>
                  <a:cxn ang="0">
                    <a:pos x="27" y="93"/>
                  </a:cxn>
                  <a:cxn ang="0">
                    <a:pos x="33" y="90"/>
                  </a:cxn>
                  <a:cxn ang="0">
                    <a:pos x="33" y="82"/>
                  </a:cxn>
                  <a:cxn ang="0">
                    <a:pos x="16" y="8"/>
                  </a:cxn>
                  <a:cxn ang="0">
                    <a:pos x="10" y="3"/>
                  </a:cxn>
                  <a:cxn ang="0">
                    <a:pos x="5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8" y="8"/>
                  </a:cxn>
                </a:cxnLst>
                <a:rect l="0" t="0" r="r" b="b"/>
                <a:pathLst>
                  <a:path w="33" h="93">
                    <a:moveTo>
                      <a:pt x="8" y="8"/>
                    </a:moveTo>
                    <a:lnTo>
                      <a:pt x="0" y="11"/>
                    </a:lnTo>
                    <a:lnTo>
                      <a:pt x="19" y="88"/>
                    </a:lnTo>
                    <a:lnTo>
                      <a:pt x="27" y="85"/>
                    </a:lnTo>
                    <a:lnTo>
                      <a:pt x="24" y="76"/>
                    </a:lnTo>
                    <a:lnTo>
                      <a:pt x="22" y="76"/>
                    </a:lnTo>
                    <a:lnTo>
                      <a:pt x="24" y="85"/>
                    </a:lnTo>
                    <a:lnTo>
                      <a:pt x="30" y="82"/>
                    </a:lnTo>
                    <a:lnTo>
                      <a:pt x="16" y="8"/>
                    </a:lnTo>
                    <a:lnTo>
                      <a:pt x="8" y="8"/>
                    </a:lnTo>
                    <a:lnTo>
                      <a:pt x="0" y="11"/>
                    </a:lnTo>
                    <a:lnTo>
                      <a:pt x="8" y="8"/>
                    </a:lnTo>
                    <a:lnTo>
                      <a:pt x="0" y="11"/>
                    </a:lnTo>
                    <a:lnTo>
                      <a:pt x="16" y="85"/>
                    </a:lnTo>
                    <a:lnTo>
                      <a:pt x="19" y="90"/>
                    </a:lnTo>
                    <a:lnTo>
                      <a:pt x="24" y="93"/>
                    </a:lnTo>
                    <a:lnTo>
                      <a:pt x="27" y="93"/>
                    </a:lnTo>
                    <a:lnTo>
                      <a:pt x="33" y="90"/>
                    </a:lnTo>
                    <a:lnTo>
                      <a:pt x="33" y="82"/>
                    </a:lnTo>
                    <a:lnTo>
                      <a:pt x="16" y="8"/>
                    </a:lnTo>
                    <a:lnTo>
                      <a:pt x="10" y="3"/>
                    </a:lnTo>
                    <a:lnTo>
                      <a:pt x="5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8" y="8"/>
                    </a:lnTo>
                    <a:close/>
                  </a:path>
                </a:pathLst>
              </a:custGeom>
              <a:solidFill>
                <a:srgbClr val="773F2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8" name="Freeform 360"/>
              <p:cNvSpPr>
                <a:spLocks/>
              </p:cNvSpPr>
              <p:nvPr/>
            </p:nvSpPr>
            <p:spPr bwMode="auto">
              <a:xfrm>
                <a:off x="3128" y="2404"/>
                <a:ext cx="12" cy="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2" y="31"/>
                  </a:cxn>
                  <a:cxn ang="0">
                    <a:pos x="70" y="55"/>
                  </a:cxn>
                  <a:cxn ang="0">
                    <a:pos x="94" y="80"/>
                  </a:cxn>
                  <a:cxn ang="0">
                    <a:pos x="70" y="55"/>
                  </a:cxn>
                  <a:cxn ang="0">
                    <a:pos x="42" y="31"/>
                  </a:cxn>
                  <a:cxn ang="0">
                    <a:pos x="0" y="0"/>
                  </a:cxn>
                </a:cxnLst>
                <a:rect l="0" t="0" r="r" b="b"/>
                <a:pathLst>
                  <a:path w="94" h="80">
                    <a:moveTo>
                      <a:pt x="0" y="0"/>
                    </a:moveTo>
                    <a:lnTo>
                      <a:pt x="42" y="31"/>
                    </a:lnTo>
                    <a:lnTo>
                      <a:pt x="70" y="55"/>
                    </a:lnTo>
                    <a:lnTo>
                      <a:pt x="94" y="80"/>
                    </a:lnTo>
                    <a:lnTo>
                      <a:pt x="70" y="55"/>
                    </a:lnTo>
                    <a:lnTo>
                      <a:pt x="42" y="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1E3C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9" name="Freeform 361"/>
              <p:cNvSpPr>
                <a:spLocks/>
              </p:cNvSpPr>
              <p:nvPr/>
            </p:nvSpPr>
            <p:spPr bwMode="auto">
              <a:xfrm>
                <a:off x="3127" y="2403"/>
                <a:ext cx="14" cy="14"/>
              </a:xfrm>
              <a:custGeom>
                <a:avLst/>
                <a:gdLst/>
                <a:ahLst/>
                <a:cxnLst>
                  <a:cxn ang="0">
                    <a:pos x="8" y="8"/>
                  </a:cxn>
                  <a:cxn ang="0">
                    <a:pos x="2" y="17"/>
                  </a:cxn>
                  <a:cxn ang="0">
                    <a:pos x="44" y="46"/>
                  </a:cxn>
                  <a:cxn ang="0">
                    <a:pos x="71" y="68"/>
                  </a:cxn>
                  <a:cxn ang="0">
                    <a:pos x="97" y="93"/>
                  </a:cxn>
                  <a:cxn ang="0">
                    <a:pos x="102" y="88"/>
                  </a:cxn>
                  <a:cxn ang="0">
                    <a:pos x="108" y="82"/>
                  </a:cxn>
                  <a:cxn ang="0">
                    <a:pos x="83" y="55"/>
                  </a:cxn>
                  <a:cxn ang="0">
                    <a:pos x="56" y="33"/>
                  </a:cxn>
                  <a:cxn ang="0">
                    <a:pos x="11" y="3"/>
                  </a:cxn>
                  <a:cxn ang="0">
                    <a:pos x="6" y="0"/>
                  </a:cxn>
                  <a:cxn ang="0">
                    <a:pos x="0" y="3"/>
                  </a:cxn>
                  <a:cxn ang="0">
                    <a:pos x="0" y="12"/>
                  </a:cxn>
                  <a:cxn ang="0">
                    <a:pos x="2" y="17"/>
                  </a:cxn>
                  <a:cxn ang="0">
                    <a:pos x="8" y="8"/>
                  </a:cxn>
                  <a:cxn ang="0">
                    <a:pos x="2" y="17"/>
                  </a:cxn>
                  <a:cxn ang="0">
                    <a:pos x="44" y="44"/>
                  </a:cxn>
                  <a:cxn ang="0">
                    <a:pos x="71" y="68"/>
                  </a:cxn>
                  <a:cxn ang="0">
                    <a:pos x="97" y="93"/>
                  </a:cxn>
                  <a:cxn ang="0">
                    <a:pos x="102" y="96"/>
                  </a:cxn>
                  <a:cxn ang="0">
                    <a:pos x="108" y="93"/>
                  </a:cxn>
                  <a:cxn ang="0">
                    <a:pos x="111" y="88"/>
                  </a:cxn>
                  <a:cxn ang="0">
                    <a:pos x="111" y="82"/>
                  </a:cxn>
                  <a:cxn ang="0">
                    <a:pos x="83" y="55"/>
                  </a:cxn>
                  <a:cxn ang="0">
                    <a:pos x="56" y="33"/>
                  </a:cxn>
                  <a:cxn ang="0">
                    <a:pos x="11" y="3"/>
                  </a:cxn>
                  <a:cxn ang="0">
                    <a:pos x="6" y="0"/>
                  </a:cxn>
                  <a:cxn ang="0">
                    <a:pos x="0" y="3"/>
                  </a:cxn>
                  <a:cxn ang="0">
                    <a:pos x="0" y="12"/>
                  </a:cxn>
                  <a:cxn ang="0">
                    <a:pos x="2" y="17"/>
                  </a:cxn>
                  <a:cxn ang="0">
                    <a:pos x="8" y="8"/>
                  </a:cxn>
                </a:cxnLst>
                <a:rect l="0" t="0" r="r" b="b"/>
                <a:pathLst>
                  <a:path w="111" h="96">
                    <a:moveTo>
                      <a:pt x="8" y="8"/>
                    </a:moveTo>
                    <a:lnTo>
                      <a:pt x="2" y="17"/>
                    </a:lnTo>
                    <a:lnTo>
                      <a:pt x="44" y="46"/>
                    </a:lnTo>
                    <a:lnTo>
                      <a:pt x="71" y="68"/>
                    </a:lnTo>
                    <a:lnTo>
                      <a:pt x="97" y="93"/>
                    </a:lnTo>
                    <a:lnTo>
                      <a:pt x="102" y="88"/>
                    </a:lnTo>
                    <a:lnTo>
                      <a:pt x="108" y="82"/>
                    </a:lnTo>
                    <a:lnTo>
                      <a:pt x="83" y="55"/>
                    </a:lnTo>
                    <a:lnTo>
                      <a:pt x="56" y="33"/>
                    </a:lnTo>
                    <a:lnTo>
                      <a:pt x="11" y="3"/>
                    </a:lnTo>
                    <a:lnTo>
                      <a:pt x="6" y="0"/>
                    </a:lnTo>
                    <a:lnTo>
                      <a:pt x="0" y="3"/>
                    </a:lnTo>
                    <a:lnTo>
                      <a:pt x="0" y="12"/>
                    </a:lnTo>
                    <a:lnTo>
                      <a:pt x="2" y="17"/>
                    </a:lnTo>
                    <a:lnTo>
                      <a:pt x="8" y="8"/>
                    </a:lnTo>
                    <a:lnTo>
                      <a:pt x="2" y="17"/>
                    </a:lnTo>
                    <a:lnTo>
                      <a:pt x="44" y="44"/>
                    </a:lnTo>
                    <a:lnTo>
                      <a:pt x="71" y="68"/>
                    </a:lnTo>
                    <a:lnTo>
                      <a:pt x="97" y="93"/>
                    </a:lnTo>
                    <a:lnTo>
                      <a:pt x="102" y="96"/>
                    </a:lnTo>
                    <a:lnTo>
                      <a:pt x="108" y="93"/>
                    </a:lnTo>
                    <a:lnTo>
                      <a:pt x="111" y="88"/>
                    </a:lnTo>
                    <a:lnTo>
                      <a:pt x="111" y="82"/>
                    </a:lnTo>
                    <a:lnTo>
                      <a:pt x="83" y="55"/>
                    </a:lnTo>
                    <a:lnTo>
                      <a:pt x="56" y="33"/>
                    </a:lnTo>
                    <a:lnTo>
                      <a:pt x="11" y="3"/>
                    </a:lnTo>
                    <a:lnTo>
                      <a:pt x="6" y="0"/>
                    </a:lnTo>
                    <a:lnTo>
                      <a:pt x="0" y="3"/>
                    </a:lnTo>
                    <a:lnTo>
                      <a:pt x="0" y="12"/>
                    </a:lnTo>
                    <a:lnTo>
                      <a:pt x="2" y="17"/>
                    </a:lnTo>
                    <a:lnTo>
                      <a:pt x="8" y="8"/>
                    </a:lnTo>
                    <a:close/>
                  </a:path>
                </a:pathLst>
              </a:custGeom>
              <a:solidFill>
                <a:srgbClr val="773F2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0" name="Freeform 362"/>
              <p:cNvSpPr>
                <a:spLocks/>
              </p:cNvSpPr>
              <p:nvPr/>
            </p:nvSpPr>
            <p:spPr bwMode="auto">
              <a:xfrm>
                <a:off x="3273" y="2298"/>
                <a:ext cx="1" cy="1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5" y="0"/>
                  </a:cxn>
                  <a:cxn ang="0">
                    <a:pos x="0" y="7"/>
                  </a:cxn>
                </a:cxnLst>
                <a:rect l="0" t="0" r="r" b="b"/>
                <a:pathLst>
                  <a:path w="5" h="7">
                    <a:moveTo>
                      <a:pt x="0" y="7"/>
                    </a:moveTo>
                    <a:lnTo>
                      <a:pt x="5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1E3C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1" name="Freeform 363"/>
              <p:cNvSpPr>
                <a:spLocks/>
              </p:cNvSpPr>
              <p:nvPr/>
            </p:nvSpPr>
            <p:spPr bwMode="auto">
              <a:xfrm>
                <a:off x="3272" y="2297"/>
                <a:ext cx="2" cy="3"/>
              </a:xfrm>
              <a:custGeom>
                <a:avLst/>
                <a:gdLst/>
                <a:ahLst/>
                <a:cxnLst>
                  <a:cxn ang="0">
                    <a:pos x="9" y="13"/>
                  </a:cxn>
                  <a:cxn ang="0">
                    <a:pos x="14" y="20"/>
                  </a:cxn>
                  <a:cxn ang="0">
                    <a:pos x="20" y="11"/>
                  </a:cxn>
                  <a:cxn ang="0">
                    <a:pos x="22" y="6"/>
                  </a:cxn>
                  <a:cxn ang="0">
                    <a:pos x="17" y="0"/>
                  </a:cxn>
                  <a:cxn ang="0">
                    <a:pos x="12" y="0"/>
                  </a:cxn>
                  <a:cxn ang="0">
                    <a:pos x="6" y="3"/>
                  </a:cxn>
                  <a:cxn ang="0">
                    <a:pos x="0" y="8"/>
                  </a:cxn>
                  <a:cxn ang="0">
                    <a:pos x="0" y="13"/>
                  </a:cxn>
                  <a:cxn ang="0">
                    <a:pos x="3" y="20"/>
                  </a:cxn>
                  <a:cxn ang="0">
                    <a:pos x="9" y="22"/>
                  </a:cxn>
                  <a:cxn ang="0">
                    <a:pos x="14" y="20"/>
                  </a:cxn>
                  <a:cxn ang="0">
                    <a:pos x="9" y="13"/>
                  </a:cxn>
                  <a:cxn ang="0">
                    <a:pos x="14" y="20"/>
                  </a:cxn>
                  <a:cxn ang="0">
                    <a:pos x="20" y="11"/>
                  </a:cxn>
                  <a:cxn ang="0">
                    <a:pos x="22" y="6"/>
                  </a:cxn>
                  <a:cxn ang="0">
                    <a:pos x="17" y="0"/>
                  </a:cxn>
                  <a:cxn ang="0">
                    <a:pos x="12" y="0"/>
                  </a:cxn>
                  <a:cxn ang="0">
                    <a:pos x="6" y="3"/>
                  </a:cxn>
                  <a:cxn ang="0">
                    <a:pos x="0" y="8"/>
                  </a:cxn>
                  <a:cxn ang="0">
                    <a:pos x="0" y="13"/>
                  </a:cxn>
                  <a:cxn ang="0">
                    <a:pos x="3" y="20"/>
                  </a:cxn>
                  <a:cxn ang="0">
                    <a:pos x="9" y="22"/>
                  </a:cxn>
                  <a:cxn ang="0">
                    <a:pos x="14" y="20"/>
                  </a:cxn>
                  <a:cxn ang="0">
                    <a:pos x="9" y="13"/>
                  </a:cxn>
                </a:cxnLst>
                <a:rect l="0" t="0" r="r" b="b"/>
                <a:pathLst>
                  <a:path w="22" h="22">
                    <a:moveTo>
                      <a:pt x="9" y="13"/>
                    </a:moveTo>
                    <a:lnTo>
                      <a:pt x="14" y="20"/>
                    </a:lnTo>
                    <a:lnTo>
                      <a:pt x="20" y="11"/>
                    </a:lnTo>
                    <a:lnTo>
                      <a:pt x="22" y="6"/>
                    </a:lnTo>
                    <a:lnTo>
                      <a:pt x="17" y="0"/>
                    </a:lnTo>
                    <a:lnTo>
                      <a:pt x="12" y="0"/>
                    </a:lnTo>
                    <a:lnTo>
                      <a:pt x="6" y="3"/>
                    </a:lnTo>
                    <a:lnTo>
                      <a:pt x="0" y="8"/>
                    </a:lnTo>
                    <a:lnTo>
                      <a:pt x="0" y="13"/>
                    </a:lnTo>
                    <a:lnTo>
                      <a:pt x="3" y="20"/>
                    </a:lnTo>
                    <a:lnTo>
                      <a:pt x="9" y="22"/>
                    </a:lnTo>
                    <a:lnTo>
                      <a:pt x="14" y="20"/>
                    </a:lnTo>
                    <a:lnTo>
                      <a:pt x="9" y="13"/>
                    </a:lnTo>
                    <a:lnTo>
                      <a:pt x="14" y="20"/>
                    </a:lnTo>
                    <a:lnTo>
                      <a:pt x="20" y="11"/>
                    </a:lnTo>
                    <a:lnTo>
                      <a:pt x="22" y="6"/>
                    </a:lnTo>
                    <a:lnTo>
                      <a:pt x="17" y="0"/>
                    </a:lnTo>
                    <a:lnTo>
                      <a:pt x="12" y="0"/>
                    </a:lnTo>
                    <a:lnTo>
                      <a:pt x="6" y="3"/>
                    </a:lnTo>
                    <a:lnTo>
                      <a:pt x="0" y="8"/>
                    </a:lnTo>
                    <a:lnTo>
                      <a:pt x="0" y="13"/>
                    </a:lnTo>
                    <a:lnTo>
                      <a:pt x="3" y="20"/>
                    </a:lnTo>
                    <a:lnTo>
                      <a:pt x="9" y="22"/>
                    </a:lnTo>
                    <a:lnTo>
                      <a:pt x="14" y="20"/>
                    </a:lnTo>
                    <a:lnTo>
                      <a:pt x="9" y="13"/>
                    </a:lnTo>
                    <a:close/>
                  </a:path>
                </a:pathLst>
              </a:custGeom>
              <a:solidFill>
                <a:srgbClr val="773F2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2" name="Freeform 364"/>
              <p:cNvSpPr>
                <a:spLocks/>
              </p:cNvSpPr>
              <p:nvPr/>
            </p:nvSpPr>
            <p:spPr bwMode="auto">
              <a:xfrm>
                <a:off x="3274" y="2295"/>
                <a:ext cx="1" cy="2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8" y="0"/>
                  </a:cxn>
                  <a:cxn ang="0">
                    <a:pos x="0" y="14"/>
                  </a:cxn>
                </a:cxnLst>
                <a:rect l="0" t="0" r="r" b="b"/>
                <a:pathLst>
                  <a:path w="8" h="14">
                    <a:moveTo>
                      <a:pt x="0" y="14"/>
                    </a:moveTo>
                    <a:lnTo>
                      <a:pt x="8" y="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F1E3C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3" name="Freeform 365"/>
              <p:cNvSpPr>
                <a:spLocks/>
              </p:cNvSpPr>
              <p:nvPr/>
            </p:nvSpPr>
            <p:spPr bwMode="auto">
              <a:xfrm>
                <a:off x="3273" y="2294"/>
                <a:ext cx="3" cy="4"/>
              </a:xfrm>
              <a:custGeom>
                <a:avLst/>
                <a:gdLst/>
                <a:ahLst/>
                <a:cxnLst>
                  <a:cxn ang="0">
                    <a:pos x="8" y="22"/>
                  </a:cxn>
                  <a:cxn ang="0">
                    <a:pos x="16" y="24"/>
                  </a:cxn>
                  <a:cxn ang="0">
                    <a:pos x="24" y="13"/>
                  </a:cxn>
                  <a:cxn ang="0">
                    <a:pos x="24" y="8"/>
                  </a:cxn>
                  <a:cxn ang="0">
                    <a:pos x="22" y="3"/>
                  </a:cxn>
                  <a:cxn ang="0">
                    <a:pos x="16" y="0"/>
                  </a:cxn>
                  <a:cxn ang="0">
                    <a:pos x="10" y="3"/>
                  </a:cxn>
                  <a:cxn ang="0">
                    <a:pos x="2" y="16"/>
                  </a:cxn>
                  <a:cxn ang="0">
                    <a:pos x="8" y="22"/>
                  </a:cxn>
                  <a:cxn ang="0">
                    <a:pos x="16" y="24"/>
                  </a:cxn>
                  <a:cxn ang="0">
                    <a:pos x="8" y="22"/>
                  </a:cxn>
                  <a:cxn ang="0">
                    <a:pos x="16" y="27"/>
                  </a:cxn>
                  <a:cxn ang="0">
                    <a:pos x="24" y="13"/>
                  </a:cxn>
                  <a:cxn ang="0">
                    <a:pos x="24" y="8"/>
                  </a:cxn>
                  <a:cxn ang="0">
                    <a:pos x="22" y="3"/>
                  </a:cxn>
                  <a:cxn ang="0">
                    <a:pos x="16" y="0"/>
                  </a:cxn>
                  <a:cxn ang="0">
                    <a:pos x="10" y="3"/>
                  </a:cxn>
                  <a:cxn ang="0">
                    <a:pos x="2" y="16"/>
                  </a:cxn>
                  <a:cxn ang="0">
                    <a:pos x="0" y="24"/>
                  </a:cxn>
                  <a:cxn ang="0">
                    <a:pos x="2" y="27"/>
                  </a:cxn>
                  <a:cxn ang="0">
                    <a:pos x="10" y="30"/>
                  </a:cxn>
                  <a:cxn ang="0">
                    <a:pos x="16" y="27"/>
                  </a:cxn>
                  <a:cxn ang="0">
                    <a:pos x="8" y="22"/>
                  </a:cxn>
                </a:cxnLst>
                <a:rect l="0" t="0" r="r" b="b"/>
                <a:pathLst>
                  <a:path w="24" h="30">
                    <a:moveTo>
                      <a:pt x="8" y="22"/>
                    </a:moveTo>
                    <a:lnTo>
                      <a:pt x="16" y="24"/>
                    </a:lnTo>
                    <a:lnTo>
                      <a:pt x="24" y="13"/>
                    </a:lnTo>
                    <a:lnTo>
                      <a:pt x="24" y="8"/>
                    </a:lnTo>
                    <a:lnTo>
                      <a:pt x="22" y="3"/>
                    </a:lnTo>
                    <a:lnTo>
                      <a:pt x="16" y="0"/>
                    </a:lnTo>
                    <a:lnTo>
                      <a:pt x="10" y="3"/>
                    </a:lnTo>
                    <a:lnTo>
                      <a:pt x="2" y="16"/>
                    </a:lnTo>
                    <a:lnTo>
                      <a:pt x="8" y="22"/>
                    </a:lnTo>
                    <a:lnTo>
                      <a:pt x="16" y="24"/>
                    </a:lnTo>
                    <a:lnTo>
                      <a:pt x="8" y="22"/>
                    </a:lnTo>
                    <a:lnTo>
                      <a:pt x="16" y="27"/>
                    </a:lnTo>
                    <a:lnTo>
                      <a:pt x="24" y="13"/>
                    </a:lnTo>
                    <a:lnTo>
                      <a:pt x="24" y="8"/>
                    </a:lnTo>
                    <a:lnTo>
                      <a:pt x="22" y="3"/>
                    </a:lnTo>
                    <a:lnTo>
                      <a:pt x="16" y="0"/>
                    </a:lnTo>
                    <a:lnTo>
                      <a:pt x="10" y="3"/>
                    </a:lnTo>
                    <a:lnTo>
                      <a:pt x="2" y="16"/>
                    </a:lnTo>
                    <a:lnTo>
                      <a:pt x="0" y="24"/>
                    </a:lnTo>
                    <a:lnTo>
                      <a:pt x="2" y="27"/>
                    </a:lnTo>
                    <a:lnTo>
                      <a:pt x="10" y="30"/>
                    </a:lnTo>
                    <a:lnTo>
                      <a:pt x="16" y="27"/>
                    </a:lnTo>
                    <a:lnTo>
                      <a:pt x="8" y="22"/>
                    </a:lnTo>
                    <a:close/>
                  </a:path>
                </a:pathLst>
              </a:custGeom>
              <a:solidFill>
                <a:srgbClr val="773F2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4" name="Freeform 366"/>
              <p:cNvSpPr>
                <a:spLocks/>
              </p:cNvSpPr>
              <p:nvPr/>
            </p:nvSpPr>
            <p:spPr bwMode="auto">
              <a:xfrm>
                <a:off x="3802" y="2063"/>
                <a:ext cx="14" cy="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3" y="93"/>
                  </a:cxn>
                  <a:cxn ang="0">
                    <a:pos x="105" y="178"/>
                  </a:cxn>
                  <a:cxn ang="0">
                    <a:pos x="111" y="170"/>
                  </a:cxn>
                  <a:cxn ang="0">
                    <a:pos x="55" y="90"/>
                  </a:cxn>
                  <a:cxn ang="0">
                    <a:pos x="0" y="0"/>
                  </a:cxn>
                </a:cxnLst>
                <a:rect l="0" t="0" r="r" b="b"/>
                <a:pathLst>
                  <a:path w="111" h="178">
                    <a:moveTo>
                      <a:pt x="0" y="0"/>
                    </a:moveTo>
                    <a:lnTo>
                      <a:pt x="53" y="93"/>
                    </a:lnTo>
                    <a:lnTo>
                      <a:pt x="105" y="178"/>
                    </a:lnTo>
                    <a:lnTo>
                      <a:pt x="111" y="170"/>
                    </a:lnTo>
                    <a:lnTo>
                      <a:pt x="55" y="9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91B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5" name="Freeform 367"/>
              <p:cNvSpPr>
                <a:spLocks/>
              </p:cNvSpPr>
              <p:nvPr/>
            </p:nvSpPr>
            <p:spPr bwMode="auto">
              <a:xfrm>
                <a:off x="3777" y="2009"/>
                <a:ext cx="39" cy="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7" y="156"/>
                  </a:cxn>
                  <a:cxn ang="0">
                    <a:pos x="152" y="303"/>
                  </a:cxn>
                  <a:cxn ang="0">
                    <a:pos x="229" y="437"/>
                  </a:cxn>
                  <a:cxn ang="0">
                    <a:pos x="304" y="563"/>
                  </a:cxn>
                  <a:cxn ang="0">
                    <a:pos x="309" y="558"/>
                  </a:cxn>
                  <a:cxn ang="0">
                    <a:pos x="257" y="473"/>
                  </a:cxn>
                  <a:cxn ang="0">
                    <a:pos x="204" y="380"/>
                  </a:cxn>
                  <a:cxn ang="0">
                    <a:pos x="155" y="295"/>
                  </a:cxn>
                  <a:cxn ang="0">
                    <a:pos x="102" y="202"/>
                  </a:cxn>
                  <a:cxn ang="0">
                    <a:pos x="52" y="104"/>
                  </a:cxn>
                  <a:cxn ang="0">
                    <a:pos x="0" y="0"/>
                  </a:cxn>
                </a:cxnLst>
                <a:rect l="0" t="0" r="r" b="b"/>
                <a:pathLst>
                  <a:path w="309" h="563">
                    <a:moveTo>
                      <a:pt x="0" y="0"/>
                    </a:moveTo>
                    <a:lnTo>
                      <a:pt x="77" y="156"/>
                    </a:lnTo>
                    <a:lnTo>
                      <a:pt x="152" y="303"/>
                    </a:lnTo>
                    <a:lnTo>
                      <a:pt x="229" y="437"/>
                    </a:lnTo>
                    <a:lnTo>
                      <a:pt x="304" y="563"/>
                    </a:lnTo>
                    <a:lnTo>
                      <a:pt x="309" y="558"/>
                    </a:lnTo>
                    <a:lnTo>
                      <a:pt x="257" y="473"/>
                    </a:lnTo>
                    <a:lnTo>
                      <a:pt x="204" y="380"/>
                    </a:lnTo>
                    <a:lnTo>
                      <a:pt x="155" y="295"/>
                    </a:lnTo>
                    <a:lnTo>
                      <a:pt x="102" y="202"/>
                    </a:lnTo>
                    <a:lnTo>
                      <a:pt x="52" y="10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4392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6" name="Freeform 368"/>
              <p:cNvSpPr>
                <a:spLocks/>
              </p:cNvSpPr>
              <p:nvPr/>
            </p:nvSpPr>
            <p:spPr bwMode="auto">
              <a:xfrm>
                <a:off x="3286" y="2274"/>
                <a:ext cx="1" cy="1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3" y="0"/>
                  </a:cxn>
                </a:cxnLst>
                <a:rect l="0" t="0" r="r" b="b"/>
                <a:pathLst>
                  <a:path w="3" h="5">
                    <a:moveTo>
                      <a:pt x="3" y="0"/>
                    </a:moveTo>
                    <a:lnTo>
                      <a:pt x="3" y="2"/>
                    </a:lnTo>
                    <a:lnTo>
                      <a:pt x="0" y="5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74392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7" name="Freeform 369"/>
              <p:cNvSpPr>
                <a:spLocks/>
              </p:cNvSpPr>
              <p:nvPr/>
            </p:nvSpPr>
            <p:spPr bwMode="auto">
              <a:xfrm>
                <a:off x="3317" y="2174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8"/>
                  </a:cxn>
                  <a:cxn ang="0">
                    <a:pos x="0" y="0"/>
                  </a:cxn>
                </a:cxnLst>
                <a:rect l="0" t="0" r="r" b="b"/>
                <a:pathLst>
                  <a:path h="8">
                    <a:moveTo>
                      <a:pt x="0" y="0"/>
                    </a:move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4392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8" name="Freeform 370"/>
              <p:cNvSpPr>
                <a:spLocks/>
              </p:cNvSpPr>
              <p:nvPr/>
            </p:nvSpPr>
            <p:spPr bwMode="auto">
              <a:xfrm>
                <a:off x="3179" y="2511"/>
                <a:ext cx="8" cy="2"/>
              </a:xfrm>
              <a:custGeom>
                <a:avLst/>
                <a:gdLst/>
                <a:ahLst/>
                <a:cxnLst>
                  <a:cxn ang="0">
                    <a:pos x="60" y="0"/>
                  </a:cxn>
                  <a:cxn ang="0">
                    <a:pos x="33" y="5"/>
                  </a:cxn>
                  <a:cxn ang="0">
                    <a:pos x="0" y="11"/>
                  </a:cxn>
                  <a:cxn ang="0">
                    <a:pos x="0" y="14"/>
                  </a:cxn>
                  <a:cxn ang="0">
                    <a:pos x="3" y="14"/>
                  </a:cxn>
                  <a:cxn ang="0">
                    <a:pos x="17" y="11"/>
                  </a:cxn>
                  <a:cxn ang="0">
                    <a:pos x="33" y="8"/>
                  </a:cxn>
                  <a:cxn ang="0">
                    <a:pos x="60" y="0"/>
                  </a:cxn>
                </a:cxnLst>
                <a:rect l="0" t="0" r="r" b="b"/>
                <a:pathLst>
                  <a:path w="60" h="14">
                    <a:moveTo>
                      <a:pt x="60" y="0"/>
                    </a:moveTo>
                    <a:lnTo>
                      <a:pt x="33" y="5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3" y="14"/>
                    </a:lnTo>
                    <a:lnTo>
                      <a:pt x="17" y="11"/>
                    </a:lnTo>
                    <a:lnTo>
                      <a:pt x="33" y="8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74392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9" name="Rectangle 371"/>
              <p:cNvSpPr>
                <a:spLocks noChangeArrowheads="1"/>
              </p:cNvSpPr>
              <p:nvPr/>
            </p:nvSpPr>
            <p:spPr bwMode="auto">
              <a:xfrm>
                <a:off x="3179" y="2513"/>
                <a:ext cx="1" cy="1"/>
              </a:xfrm>
              <a:prstGeom prst="rect">
                <a:avLst/>
              </a:prstGeom>
              <a:solidFill>
                <a:srgbClr val="74392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0" name="Freeform 372"/>
              <p:cNvSpPr>
                <a:spLocks/>
              </p:cNvSpPr>
              <p:nvPr/>
            </p:nvSpPr>
            <p:spPr bwMode="auto">
              <a:xfrm>
                <a:off x="3140" y="2416"/>
                <a:ext cx="36" cy="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7" y="33"/>
                  </a:cxn>
                  <a:cxn ang="0">
                    <a:pos x="55" y="66"/>
                  </a:cxn>
                  <a:cxn ang="0">
                    <a:pos x="80" y="104"/>
                  </a:cxn>
                  <a:cxn ang="0">
                    <a:pos x="103" y="142"/>
                  </a:cxn>
                  <a:cxn ang="0">
                    <a:pos x="127" y="181"/>
                  </a:cxn>
                  <a:cxn ang="0">
                    <a:pos x="146" y="222"/>
                  </a:cxn>
                  <a:cxn ang="0">
                    <a:pos x="185" y="304"/>
                  </a:cxn>
                  <a:cxn ang="0">
                    <a:pos x="215" y="386"/>
                  </a:cxn>
                  <a:cxn ang="0">
                    <a:pos x="243" y="462"/>
                  </a:cxn>
                  <a:cxn ang="0">
                    <a:pos x="265" y="534"/>
                  </a:cxn>
                  <a:cxn ang="0">
                    <a:pos x="282" y="594"/>
                  </a:cxn>
                  <a:cxn ang="0">
                    <a:pos x="282" y="591"/>
                  </a:cxn>
                  <a:cxn ang="0">
                    <a:pos x="263" y="514"/>
                  </a:cxn>
                  <a:cxn ang="0">
                    <a:pos x="241" y="432"/>
                  </a:cxn>
                  <a:cxn ang="0">
                    <a:pos x="213" y="353"/>
                  </a:cxn>
                  <a:cxn ang="0">
                    <a:pos x="180" y="273"/>
                  </a:cxn>
                  <a:cxn ang="0">
                    <a:pos x="144" y="200"/>
                  </a:cxn>
                  <a:cxn ang="0">
                    <a:pos x="122" y="161"/>
                  </a:cxn>
                  <a:cxn ang="0">
                    <a:pos x="103" y="126"/>
                  </a:cxn>
                  <a:cxn ang="0">
                    <a:pos x="77" y="93"/>
                  </a:cxn>
                  <a:cxn ang="0">
                    <a:pos x="53" y="60"/>
                  </a:cxn>
                  <a:cxn ang="0">
                    <a:pos x="27" y="30"/>
                  </a:cxn>
                  <a:cxn ang="0">
                    <a:pos x="0" y="0"/>
                  </a:cxn>
                </a:cxnLst>
                <a:rect l="0" t="0" r="r" b="b"/>
                <a:pathLst>
                  <a:path w="282" h="594">
                    <a:moveTo>
                      <a:pt x="0" y="0"/>
                    </a:moveTo>
                    <a:lnTo>
                      <a:pt x="27" y="33"/>
                    </a:lnTo>
                    <a:lnTo>
                      <a:pt x="55" y="66"/>
                    </a:lnTo>
                    <a:lnTo>
                      <a:pt x="80" y="104"/>
                    </a:lnTo>
                    <a:lnTo>
                      <a:pt x="103" y="142"/>
                    </a:lnTo>
                    <a:lnTo>
                      <a:pt x="127" y="181"/>
                    </a:lnTo>
                    <a:lnTo>
                      <a:pt x="146" y="222"/>
                    </a:lnTo>
                    <a:lnTo>
                      <a:pt x="185" y="304"/>
                    </a:lnTo>
                    <a:lnTo>
                      <a:pt x="215" y="386"/>
                    </a:lnTo>
                    <a:lnTo>
                      <a:pt x="243" y="462"/>
                    </a:lnTo>
                    <a:lnTo>
                      <a:pt x="265" y="534"/>
                    </a:lnTo>
                    <a:lnTo>
                      <a:pt x="282" y="594"/>
                    </a:lnTo>
                    <a:lnTo>
                      <a:pt x="282" y="591"/>
                    </a:lnTo>
                    <a:lnTo>
                      <a:pt x="263" y="514"/>
                    </a:lnTo>
                    <a:lnTo>
                      <a:pt x="241" y="432"/>
                    </a:lnTo>
                    <a:lnTo>
                      <a:pt x="213" y="353"/>
                    </a:lnTo>
                    <a:lnTo>
                      <a:pt x="180" y="273"/>
                    </a:lnTo>
                    <a:lnTo>
                      <a:pt x="144" y="200"/>
                    </a:lnTo>
                    <a:lnTo>
                      <a:pt x="122" y="161"/>
                    </a:lnTo>
                    <a:lnTo>
                      <a:pt x="103" y="126"/>
                    </a:lnTo>
                    <a:lnTo>
                      <a:pt x="77" y="93"/>
                    </a:lnTo>
                    <a:lnTo>
                      <a:pt x="53" y="60"/>
                    </a:lnTo>
                    <a:lnTo>
                      <a:pt x="27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4392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1" name="Freeform 373"/>
              <p:cNvSpPr>
                <a:spLocks/>
              </p:cNvSpPr>
              <p:nvPr/>
            </p:nvSpPr>
            <p:spPr bwMode="auto">
              <a:xfrm>
                <a:off x="3176" y="2501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3" h="8">
                    <a:moveTo>
                      <a:pt x="0" y="0"/>
                    </a:moveTo>
                    <a:lnTo>
                      <a:pt x="0" y="3"/>
                    </a:lnTo>
                    <a:lnTo>
                      <a:pt x="3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4392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2" name="Freeform 374"/>
              <p:cNvSpPr>
                <a:spLocks/>
              </p:cNvSpPr>
              <p:nvPr/>
            </p:nvSpPr>
            <p:spPr bwMode="auto">
              <a:xfrm>
                <a:off x="3140" y="2415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5"/>
                  </a:cxn>
                  <a:cxn ang="0">
                    <a:pos x="0" y="0"/>
                  </a:cxn>
                </a:cxnLst>
                <a:rect l="0" t="0" r="r" b="b"/>
                <a:pathLst>
                  <a:path w="6" h="5">
                    <a:moveTo>
                      <a:pt x="0" y="0"/>
                    </a:moveTo>
                    <a:lnTo>
                      <a:pt x="6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4392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3" name="Freeform 375"/>
              <p:cNvSpPr>
                <a:spLocks/>
              </p:cNvSpPr>
              <p:nvPr/>
            </p:nvSpPr>
            <p:spPr bwMode="auto">
              <a:xfrm>
                <a:off x="3315" y="2195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"/>
                  </a:cxn>
                  <a:cxn ang="0">
                    <a:pos x="0" y="0"/>
                  </a:cxn>
                </a:cxnLst>
                <a:rect l="0" t="0" r="r" b="b"/>
                <a:pathLst>
                  <a:path h="7">
                    <a:moveTo>
                      <a:pt x="0" y="0"/>
                    </a:move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4392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4" name="Freeform 376"/>
              <p:cNvSpPr>
                <a:spLocks/>
              </p:cNvSpPr>
              <p:nvPr/>
            </p:nvSpPr>
            <p:spPr bwMode="auto">
              <a:xfrm>
                <a:off x="3275" y="2288"/>
                <a:ext cx="6" cy="10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32" y="20"/>
                  </a:cxn>
                  <a:cxn ang="0">
                    <a:pos x="27" y="28"/>
                  </a:cxn>
                  <a:cxn ang="0">
                    <a:pos x="10" y="52"/>
                  </a:cxn>
                  <a:cxn ang="0">
                    <a:pos x="8" y="55"/>
                  </a:cxn>
                  <a:cxn ang="0">
                    <a:pos x="2" y="63"/>
                  </a:cxn>
                  <a:cxn ang="0">
                    <a:pos x="0" y="69"/>
                  </a:cxn>
                  <a:cxn ang="0">
                    <a:pos x="10" y="55"/>
                  </a:cxn>
                  <a:cxn ang="0">
                    <a:pos x="22" y="39"/>
                  </a:cxn>
                  <a:cxn ang="0">
                    <a:pos x="46" y="0"/>
                  </a:cxn>
                </a:cxnLst>
                <a:rect l="0" t="0" r="r" b="b"/>
                <a:pathLst>
                  <a:path w="46" h="69">
                    <a:moveTo>
                      <a:pt x="46" y="0"/>
                    </a:moveTo>
                    <a:lnTo>
                      <a:pt x="32" y="20"/>
                    </a:lnTo>
                    <a:lnTo>
                      <a:pt x="27" y="28"/>
                    </a:lnTo>
                    <a:lnTo>
                      <a:pt x="10" y="52"/>
                    </a:lnTo>
                    <a:lnTo>
                      <a:pt x="8" y="55"/>
                    </a:lnTo>
                    <a:lnTo>
                      <a:pt x="2" y="63"/>
                    </a:lnTo>
                    <a:lnTo>
                      <a:pt x="0" y="69"/>
                    </a:lnTo>
                    <a:lnTo>
                      <a:pt x="10" y="55"/>
                    </a:lnTo>
                    <a:lnTo>
                      <a:pt x="22" y="39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191B1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5" name="Freeform 377"/>
              <p:cNvSpPr>
                <a:spLocks noEditPoints="1"/>
              </p:cNvSpPr>
              <p:nvPr/>
            </p:nvSpPr>
            <p:spPr bwMode="auto">
              <a:xfrm>
                <a:off x="2993" y="2012"/>
                <a:ext cx="928" cy="830"/>
              </a:xfrm>
              <a:custGeom>
                <a:avLst/>
                <a:gdLst/>
                <a:ahLst/>
                <a:cxnLst>
                  <a:cxn ang="0">
                    <a:pos x="642" y="3842"/>
                  </a:cxn>
                  <a:cxn ang="0">
                    <a:pos x="506" y="3489"/>
                  </a:cxn>
                  <a:cxn ang="0">
                    <a:pos x="598" y="3128"/>
                  </a:cxn>
                  <a:cxn ang="0">
                    <a:pos x="855" y="2991"/>
                  </a:cxn>
                  <a:cxn ang="0">
                    <a:pos x="1062" y="3057"/>
                  </a:cxn>
                  <a:cxn ang="0">
                    <a:pos x="1139" y="3251"/>
                  </a:cxn>
                  <a:cxn ang="0">
                    <a:pos x="1074" y="3519"/>
                  </a:cxn>
                  <a:cxn ang="0">
                    <a:pos x="1215" y="3757"/>
                  </a:cxn>
                  <a:cxn ang="0">
                    <a:pos x="1096" y="3922"/>
                  </a:cxn>
                  <a:cxn ang="0">
                    <a:pos x="4076" y="1113"/>
                  </a:cxn>
                  <a:cxn ang="0">
                    <a:pos x="3234" y="1662"/>
                  </a:cxn>
                  <a:cxn ang="0">
                    <a:pos x="2230" y="2020"/>
                  </a:cxn>
                  <a:cxn ang="0">
                    <a:pos x="2255" y="1960"/>
                  </a:cxn>
                  <a:cxn ang="0">
                    <a:pos x="2327" y="1851"/>
                  </a:cxn>
                  <a:cxn ang="0">
                    <a:pos x="2410" y="1708"/>
                  </a:cxn>
                  <a:cxn ang="0">
                    <a:pos x="2503" y="1493"/>
                  </a:cxn>
                  <a:cxn ang="0">
                    <a:pos x="2565" y="1285"/>
                  </a:cxn>
                  <a:cxn ang="0">
                    <a:pos x="2465" y="1321"/>
                  </a:cxn>
                  <a:cxn ang="0">
                    <a:pos x="1909" y="1757"/>
                  </a:cxn>
                  <a:cxn ang="0">
                    <a:pos x="1674" y="2158"/>
                  </a:cxn>
                  <a:cxn ang="0">
                    <a:pos x="1641" y="2660"/>
                  </a:cxn>
                  <a:cxn ang="0">
                    <a:pos x="1724" y="3254"/>
                  </a:cxn>
                  <a:cxn ang="0">
                    <a:pos x="1608" y="3470"/>
                  </a:cxn>
                  <a:cxn ang="0">
                    <a:pos x="1453" y="3431"/>
                  </a:cxn>
                  <a:cxn ang="0">
                    <a:pos x="1265" y="2959"/>
                  </a:cxn>
                  <a:cxn ang="0">
                    <a:pos x="1070" y="2748"/>
                  </a:cxn>
                  <a:cxn ang="0">
                    <a:pos x="642" y="2633"/>
                  </a:cxn>
                  <a:cxn ang="0">
                    <a:pos x="227" y="2816"/>
                  </a:cxn>
                  <a:cxn ang="0">
                    <a:pos x="20" y="3216"/>
                  </a:cxn>
                  <a:cxn ang="0">
                    <a:pos x="69" y="3806"/>
                  </a:cxn>
                  <a:cxn ang="0">
                    <a:pos x="368" y="4249"/>
                  </a:cxn>
                  <a:cxn ang="0">
                    <a:pos x="780" y="4416"/>
                  </a:cxn>
                  <a:cxn ang="0">
                    <a:pos x="1267" y="4317"/>
                  </a:cxn>
                  <a:cxn ang="0">
                    <a:pos x="1433" y="4205"/>
                  </a:cxn>
                  <a:cxn ang="0">
                    <a:pos x="1608" y="4766"/>
                  </a:cxn>
                  <a:cxn ang="0">
                    <a:pos x="1922" y="5182"/>
                  </a:cxn>
                  <a:cxn ang="0">
                    <a:pos x="2819" y="5660"/>
                  </a:cxn>
                  <a:cxn ang="0">
                    <a:pos x="3807" y="5803"/>
                  </a:cxn>
                  <a:cxn ang="0">
                    <a:pos x="5229" y="5679"/>
                  </a:cxn>
                  <a:cxn ang="0">
                    <a:pos x="6707" y="5193"/>
                  </a:cxn>
                  <a:cxn ang="0">
                    <a:pos x="7351" y="4660"/>
                  </a:cxn>
                  <a:cxn ang="0">
                    <a:pos x="6638" y="4900"/>
                  </a:cxn>
                  <a:cxn ang="0">
                    <a:pos x="4924" y="5220"/>
                  </a:cxn>
                  <a:cxn ang="0">
                    <a:pos x="3821" y="5248"/>
                  </a:cxn>
                  <a:cxn ang="0">
                    <a:pos x="3065" y="5023"/>
                  </a:cxn>
                  <a:cxn ang="0">
                    <a:pos x="2645" y="4717"/>
                  </a:cxn>
                  <a:cxn ang="0">
                    <a:pos x="2368" y="4143"/>
                  </a:cxn>
                  <a:cxn ang="0">
                    <a:pos x="2302" y="2770"/>
                  </a:cxn>
                  <a:cxn ang="0">
                    <a:pos x="2667" y="2072"/>
                  </a:cxn>
                  <a:cxn ang="0">
                    <a:pos x="3699" y="1544"/>
                  </a:cxn>
                  <a:cxn ang="0">
                    <a:pos x="4214" y="1045"/>
                  </a:cxn>
                  <a:cxn ang="0">
                    <a:pos x="6155" y="292"/>
                  </a:cxn>
                  <a:cxn ang="0">
                    <a:pos x="5708" y="874"/>
                  </a:cxn>
                  <a:cxn ang="0">
                    <a:pos x="4722" y="1566"/>
                  </a:cxn>
                  <a:cxn ang="0">
                    <a:pos x="4346" y="1597"/>
                  </a:cxn>
                  <a:cxn ang="0">
                    <a:pos x="4496" y="806"/>
                  </a:cxn>
                  <a:cxn ang="0">
                    <a:pos x="4341" y="888"/>
                  </a:cxn>
                  <a:cxn ang="0">
                    <a:pos x="4244" y="1681"/>
                  </a:cxn>
                  <a:cxn ang="0">
                    <a:pos x="4800" y="1728"/>
                  </a:cxn>
                  <a:cxn ang="0">
                    <a:pos x="6327" y="760"/>
                  </a:cxn>
                </a:cxnLst>
                <a:rect l="0" t="0" r="r" b="b"/>
                <a:pathLst>
                  <a:path w="7420" h="5805">
                    <a:moveTo>
                      <a:pt x="924" y="3970"/>
                    </a:moveTo>
                    <a:lnTo>
                      <a:pt x="888" y="3968"/>
                    </a:lnTo>
                    <a:lnTo>
                      <a:pt x="863" y="3965"/>
                    </a:lnTo>
                    <a:lnTo>
                      <a:pt x="839" y="3959"/>
                    </a:lnTo>
                    <a:lnTo>
                      <a:pt x="808" y="3949"/>
                    </a:lnTo>
                    <a:lnTo>
                      <a:pt x="775" y="3937"/>
                    </a:lnTo>
                    <a:lnTo>
                      <a:pt x="741" y="3922"/>
                    </a:lnTo>
                    <a:lnTo>
                      <a:pt x="708" y="3899"/>
                    </a:lnTo>
                    <a:lnTo>
                      <a:pt x="675" y="3874"/>
                    </a:lnTo>
                    <a:lnTo>
                      <a:pt x="642" y="3842"/>
                    </a:lnTo>
                    <a:lnTo>
                      <a:pt x="612" y="3801"/>
                    </a:lnTo>
                    <a:lnTo>
                      <a:pt x="584" y="3757"/>
                    </a:lnTo>
                    <a:lnTo>
                      <a:pt x="570" y="3729"/>
                    </a:lnTo>
                    <a:lnTo>
                      <a:pt x="556" y="3702"/>
                    </a:lnTo>
                    <a:lnTo>
                      <a:pt x="545" y="3673"/>
                    </a:lnTo>
                    <a:lnTo>
                      <a:pt x="534" y="3639"/>
                    </a:lnTo>
                    <a:lnTo>
                      <a:pt x="525" y="3607"/>
                    </a:lnTo>
                    <a:lnTo>
                      <a:pt x="517" y="3569"/>
                    </a:lnTo>
                    <a:lnTo>
                      <a:pt x="512" y="3530"/>
                    </a:lnTo>
                    <a:lnTo>
                      <a:pt x="506" y="3489"/>
                    </a:lnTo>
                    <a:lnTo>
                      <a:pt x="503" y="3470"/>
                    </a:lnTo>
                    <a:lnTo>
                      <a:pt x="503" y="3418"/>
                    </a:lnTo>
                    <a:lnTo>
                      <a:pt x="506" y="3383"/>
                    </a:lnTo>
                    <a:lnTo>
                      <a:pt x="512" y="3344"/>
                    </a:lnTo>
                    <a:lnTo>
                      <a:pt x="520" y="3303"/>
                    </a:lnTo>
                    <a:lnTo>
                      <a:pt x="531" y="3259"/>
                    </a:lnTo>
                    <a:lnTo>
                      <a:pt x="548" y="3216"/>
                    </a:lnTo>
                    <a:lnTo>
                      <a:pt x="570" y="3172"/>
                    </a:lnTo>
                    <a:lnTo>
                      <a:pt x="584" y="3150"/>
                    </a:lnTo>
                    <a:lnTo>
                      <a:pt x="598" y="3128"/>
                    </a:lnTo>
                    <a:lnTo>
                      <a:pt x="615" y="3109"/>
                    </a:lnTo>
                    <a:lnTo>
                      <a:pt x="634" y="3090"/>
                    </a:lnTo>
                    <a:lnTo>
                      <a:pt x="653" y="3073"/>
                    </a:lnTo>
                    <a:lnTo>
                      <a:pt x="675" y="3057"/>
                    </a:lnTo>
                    <a:lnTo>
                      <a:pt x="700" y="3041"/>
                    </a:lnTo>
                    <a:lnTo>
                      <a:pt x="725" y="3027"/>
                    </a:lnTo>
                    <a:lnTo>
                      <a:pt x="755" y="3015"/>
                    </a:lnTo>
                    <a:lnTo>
                      <a:pt x="786" y="3005"/>
                    </a:lnTo>
                    <a:lnTo>
                      <a:pt x="819" y="2996"/>
                    </a:lnTo>
                    <a:lnTo>
                      <a:pt x="855" y="2991"/>
                    </a:lnTo>
                    <a:lnTo>
                      <a:pt x="882" y="2991"/>
                    </a:lnTo>
                    <a:lnTo>
                      <a:pt x="902" y="2991"/>
                    </a:lnTo>
                    <a:lnTo>
                      <a:pt x="924" y="2994"/>
                    </a:lnTo>
                    <a:lnTo>
                      <a:pt x="943" y="3000"/>
                    </a:lnTo>
                    <a:lnTo>
                      <a:pt x="965" y="3005"/>
                    </a:lnTo>
                    <a:lnTo>
                      <a:pt x="988" y="3013"/>
                    </a:lnTo>
                    <a:lnTo>
                      <a:pt x="1007" y="3022"/>
                    </a:lnTo>
                    <a:lnTo>
                      <a:pt x="1027" y="3032"/>
                    </a:lnTo>
                    <a:lnTo>
                      <a:pt x="1046" y="3044"/>
                    </a:lnTo>
                    <a:lnTo>
                      <a:pt x="1062" y="3057"/>
                    </a:lnTo>
                    <a:lnTo>
                      <a:pt x="1079" y="3073"/>
                    </a:lnTo>
                    <a:lnTo>
                      <a:pt x="1096" y="3090"/>
                    </a:lnTo>
                    <a:lnTo>
                      <a:pt x="1107" y="3106"/>
                    </a:lnTo>
                    <a:lnTo>
                      <a:pt x="1120" y="3126"/>
                    </a:lnTo>
                    <a:lnTo>
                      <a:pt x="1129" y="3147"/>
                    </a:lnTo>
                    <a:lnTo>
                      <a:pt x="1137" y="3167"/>
                    </a:lnTo>
                    <a:lnTo>
                      <a:pt x="1143" y="3191"/>
                    </a:lnTo>
                    <a:lnTo>
                      <a:pt x="1146" y="3210"/>
                    </a:lnTo>
                    <a:lnTo>
                      <a:pt x="1143" y="3230"/>
                    </a:lnTo>
                    <a:lnTo>
                      <a:pt x="1139" y="3251"/>
                    </a:lnTo>
                    <a:lnTo>
                      <a:pt x="1137" y="3271"/>
                    </a:lnTo>
                    <a:lnTo>
                      <a:pt x="1124" y="3306"/>
                    </a:lnTo>
                    <a:lnTo>
                      <a:pt x="1107" y="3341"/>
                    </a:lnTo>
                    <a:lnTo>
                      <a:pt x="1087" y="3380"/>
                    </a:lnTo>
                    <a:lnTo>
                      <a:pt x="1074" y="3418"/>
                    </a:lnTo>
                    <a:lnTo>
                      <a:pt x="1070" y="3437"/>
                    </a:lnTo>
                    <a:lnTo>
                      <a:pt x="1068" y="3456"/>
                    </a:lnTo>
                    <a:lnTo>
                      <a:pt x="1065" y="3478"/>
                    </a:lnTo>
                    <a:lnTo>
                      <a:pt x="1068" y="3500"/>
                    </a:lnTo>
                    <a:lnTo>
                      <a:pt x="1074" y="3519"/>
                    </a:lnTo>
                    <a:lnTo>
                      <a:pt x="1079" y="3538"/>
                    </a:lnTo>
                    <a:lnTo>
                      <a:pt x="1090" y="3555"/>
                    </a:lnTo>
                    <a:lnTo>
                      <a:pt x="1098" y="3571"/>
                    </a:lnTo>
                    <a:lnTo>
                      <a:pt x="1124" y="3603"/>
                    </a:lnTo>
                    <a:lnTo>
                      <a:pt x="1151" y="3637"/>
                    </a:lnTo>
                    <a:lnTo>
                      <a:pt x="1176" y="3670"/>
                    </a:lnTo>
                    <a:lnTo>
                      <a:pt x="1198" y="3702"/>
                    </a:lnTo>
                    <a:lnTo>
                      <a:pt x="1206" y="3719"/>
                    </a:lnTo>
                    <a:lnTo>
                      <a:pt x="1212" y="3738"/>
                    </a:lnTo>
                    <a:lnTo>
                      <a:pt x="1215" y="3757"/>
                    </a:lnTo>
                    <a:lnTo>
                      <a:pt x="1215" y="3777"/>
                    </a:lnTo>
                    <a:lnTo>
                      <a:pt x="1215" y="3792"/>
                    </a:lnTo>
                    <a:lnTo>
                      <a:pt x="1212" y="3809"/>
                    </a:lnTo>
                    <a:lnTo>
                      <a:pt x="1206" y="3825"/>
                    </a:lnTo>
                    <a:lnTo>
                      <a:pt x="1195" y="3842"/>
                    </a:lnTo>
                    <a:lnTo>
                      <a:pt x="1184" y="3859"/>
                    </a:lnTo>
                    <a:lnTo>
                      <a:pt x="1170" y="3874"/>
                    </a:lnTo>
                    <a:lnTo>
                      <a:pt x="1153" y="3886"/>
                    </a:lnTo>
                    <a:lnTo>
                      <a:pt x="1134" y="3899"/>
                    </a:lnTo>
                    <a:lnTo>
                      <a:pt x="1096" y="3922"/>
                    </a:lnTo>
                    <a:lnTo>
                      <a:pt x="1054" y="3937"/>
                    </a:lnTo>
                    <a:lnTo>
                      <a:pt x="1010" y="3951"/>
                    </a:lnTo>
                    <a:lnTo>
                      <a:pt x="972" y="3962"/>
                    </a:lnTo>
                    <a:lnTo>
                      <a:pt x="936" y="3970"/>
                    </a:lnTo>
                    <a:lnTo>
                      <a:pt x="924" y="3970"/>
                    </a:lnTo>
                    <a:close/>
                    <a:moveTo>
                      <a:pt x="4324" y="839"/>
                    </a:moveTo>
                    <a:lnTo>
                      <a:pt x="4274" y="902"/>
                    </a:lnTo>
                    <a:lnTo>
                      <a:pt x="4217" y="970"/>
                    </a:lnTo>
                    <a:lnTo>
                      <a:pt x="4150" y="1041"/>
                    </a:lnTo>
                    <a:lnTo>
                      <a:pt x="4076" y="1113"/>
                    </a:lnTo>
                    <a:lnTo>
                      <a:pt x="3989" y="1189"/>
                    </a:lnTo>
                    <a:lnTo>
                      <a:pt x="3893" y="1268"/>
                    </a:lnTo>
                    <a:lnTo>
                      <a:pt x="3784" y="1345"/>
                    </a:lnTo>
                    <a:lnTo>
                      <a:pt x="3665" y="1425"/>
                    </a:lnTo>
                    <a:lnTo>
                      <a:pt x="3602" y="1466"/>
                    </a:lnTo>
                    <a:lnTo>
                      <a:pt x="3536" y="1503"/>
                    </a:lnTo>
                    <a:lnTo>
                      <a:pt x="3464" y="1544"/>
                    </a:lnTo>
                    <a:lnTo>
                      <a:pt x="3392" y="1583"/>
                    </a:lnTo>
                    <a:lnTo>
                      <a:pt x="3315" y="1624"/>
                    </a:lnTo>
                    <a:lnTo>
                      <a:pt x="3234" y="1662"/>
                    </a:lnTo>
                    <a:lnTo>
                      <a:pt x="3151" y="1701"/>
                    </a:lnTo>
                    <a:lnTo>
                      <a:pt x="3063" y="1739"/>
                    </a:lnTo>
                    <a:lnTo>
                      <a:pt x="2972" y="1777"/>
                    </a:lnTo>
                    <a:lnTo>
                      <a:pt x="2877" y="1812"/>
                    </a:lnTo>
                    <a:lnTo>
                      <a:pt x="2781" y="1851"/>
                    </a:lnTo>
                    <a:lnTo>
                      <a:pt x="2679" y="1887"/>
                    </a:lnTo>
                    <a:lnTo>
                      <a:pt x="2573" y="1919"/>
                    </a:lnTo>
                    <a:lnTo>
                      <a:pt x="2462" y="1955"/>
                    </a:lnTo>
                    <a:lnTo>
                      <a:pt x="2349" y="1987"/>
                    </a:lnTo>
                    <a:lnTo>
                      <a:pt x="2230" y="2020"/>
                    </a:lnTo>
                    <a:lnTo>
                      <a:pt x="2227" y="2020"/>
                    </a:lnTo>
                    <a:lnTo>
                      <a:pt x="2224" y="2018"/>
                    </a:lnTo>
                    <a:lnTo>
                      <a:pt x="2222" y="2015"/>
                    </a:lnTo>
                    <a:lnTo>
                      <a:pt x="2222" y="2006"/>
                    </a:lnTo>
                    <a:lnTo>
                      <a:pt x="2224" y="2001"/>
                    </a:lnTo>
                    <a:lnTo>
                      <a:pt x="2227" y="1999"/>
                    </a:lnTo>
                    <a:lnTo>
                      <a:pt x="2238" y="1985"/>
                    </a:lnTo>
                    <a:lnTo>
                      <a:pt x="2241" y="1979"/>
                    </a:lnTo>
                    <a:lnTo>
                      <a:pt x="2246" y="1972"/>
                    </a:lnTo>
                    <a:lnTo>
                      <a:pt x="2255" y="1960"/>
                    </a:lnTo>
                    <a:lnTo>
                      <a:pt x="2258" y="1958"/>
                    </a:lnTo>
                    <a:lnTo>
                      <a:pt x="2269" y="1941"/>
                    </a:lnTo>
                    <a:lnTo>
                      <a:pt x="2269" y="1938"/>
                    </a:lnTo>
                    <a:lnTo>
                      <a:pt x="2277" y="1928"/>
                    </a:lnTo>
                    <a:lnTo>
                      <a:pt x="2280" y="1924"/>
                    </a:lnTo>
                    <a:lnTo>
                      <a:pt x="2280" y="1922"/>
                    </a:lnTo>
                    <a:lnTo>
                      <a:pt x="2296" y="1900"/>
                    </a:lnTo>
                    <a:lnTo>
                      <a:pt x="2307" y="1881"/>
                    </a:lnTo>
                    <a:lnTo>
                      <a:pt x="2322" y="1859"/>
                    </a:lnTo>
                    <a:lnTo>
                      <a:pt x="2327" y="1851"/>
                    </a:lnTo>
                    <a:lnTo>
                      <a:pt x="2338" y="1832"/>
                    </a:lnTo>
                    <a:lnTo>
                      <a:pt x="2341" y="1829"/>
                    </a:lnTo>
                    <a:lnTo>
                      <a:pt x="2360" y="1796"/>
                    </a:lnTo>
                    <a:lnTo>
                      <a:pt x="2360" y="1793"/>
                    </a:lnTo>
                    <a:lnTo>
                      <a:pt x="2374" y="1774"/>
                    </a:lnTo>
                    <a:lnTo>
                      <a:pt x="2374" y="1771"/>
                    </a:lnTo>
                    <a:lnTo>
                      <a:pt x="2393" y="1733"/>
                    </a:lnTo>
                    <a:lnTo>
                      <a:pt x="2396" y="1733"/>
                    </a:lnTo>
                    <a:lnTo>
                      <a:pt x="2401" y="1722"/>
                    </a:lnTo>
                    <a:lnTo>
                      <a:pt x="2410" y="1708"/>
                    </a:lnTo>
                    <a:lnTo>
                      <a:pt x="2426" y="1676"/>
                    </a:lnTo>
                    <a:lnTo>
                      <a:pt x="2429" y="1667"/>
                    </a:lnTo>
                    <a:lnTo>
                      <a:pt x="2443" y="1640"/>
                    </a:lnTo>
                    <a:lnTo>
                      <a:pt x="2462" y="1597"/>
                    </a:lnTo>
                    <a:lnTo>
                      <a:pt x="2465" y="1594"/>
                    </a:lnTo>
                    <a:lnTo>
                      <a:pt x="2476" y="1570"/>
                    </a:lnTo>
                    <a:lnTo>
                      <a:pt x="2493" y="1522"/>
                    </a:lnTo>
                    <a:lnTo>
                      <a:pt x="2496" y="1520"/>
                    </a:lnTo>
                    <a:lnTo>
                      <a:pt x="2503" y="1495"/>
                    </a:lnTo>
                    <a:lnTo>
                      <a:pt x="2503" y="1493"/>
                    </a:lnTo>
                    <a:lnTo>
                      <a:pt x="2524" y="1446"/>
                    </a:lnTo>
                    <a:lnTo>
                      <a:pt x="2524" y="1444"/>
                    </a:lnTo>
                    <a:lnTo>
                      <a:pt x="2531" y="1418"/>
                    </a:lnTo>
                    <a:lnTo>
                      <a:pt x="2531" y="1416"/>
                    </a:lnTo>
                    <a:lnTo>
                      <a:pt x="2546" y="1367"/>
                    </a:lnTo>
                    <a:lnTo>
                      <a:pt x="2548" y="1364"/>
                    </a:lnTo>
                    <a:lnTo>
                      <a:pt x="2553" y="1342"/>
                    </a:lnTo>
                    <a:lnTo>
                      <a:pt x="2551" y="1340"/>
                    </a:lnTo>
                    <a:lnTo>
                      <a:pt x="2565" y="1287"/>
                    </a:lnTo>
                    <a:lnTo>
                      <a:pt x="2565" y="1285"/>
                    </a:lnTo>
                    <a:lnTo>
                      <a:pt x="2565" y="1280"/>
                    </a:lnTo>
                    <a:lnTo>
                      <a:pt x="2565" y="1277"/>
                    </a:lnTo>
                    <a:lnTo>
                      <a:pt x="2576" y="1217"/>
                    </a:lnTo>
                    <a:lnTo>
                      <a:pt x="2579" y="1156"/>
                    </a:lnTo>
                    <a:lnTo>
                      <a:pt x="2567" y="1186"/>
                    </a:lnTo>
                    <a:lnTo>
                      <a:pt x="2551" y="1214"/>
                    </a:lnTo>
                    <a:lnTo>
                      <a:pt x="2534" y="1244"/>
                    </a:lnTo>
                    <a:lnTo>
                      <a:pt x="2512" y="1268"/>
                    </a:lnTo>
                    <a:lnTo>
                      <a:pt x="2490" y="1295"/>
                    </a:lnTo>
                    <a:lnTo>
                      <a:pt x="2465" y="1321"/>
                    </a:lnTo>
                    <a:lnTo>
                      <a:pt x="2412" y="1370"/>
                    </a:lnTo>
                    <a:lnTo>
                      <a:pt x="2374" y="1399"/>
                    </a:lnTo>
                    <a:lnTo>
                      <a:pt x="2336" y="1427"/>
                    </a:lnTo>
                    <a:lnTo>
                      <a:pt x="2260" y="1481"/>
                    </a:lnTo>
                    <a:lnTo>
                      <a:pt x="2189" y="1529"/>
                    </a:lnTo>
                    <a:lnTo>
                      <a:pt x="2127" y="1572"/>
                    </a:lnTo>
                    <a:lnTo>
                      <a:pt x="2044" y="1635"/>
                    </a:lnTo>
                    <a:lnTo>
                      <a:pt x="1972" y="1694"/>
                    </a:lnTo>
                    <a:lnTo>
                      <a:pt x="1939" y="1725"/>
                    </a:lnTo>
                    <a:lnTo>
                      <a:pt x="1909" y="1757"/>
                    </a:lnTo>
                    <a:lnTo>
                      <a:pt x="1879" y="1788"/>
                    </a:lnTo>
                    <a:lnTo>
                      <a:pt x="1851" y="1820"/>
                    </a:lnTo>
                    <a:lnTo>
                      <a:pt x="1826" y="1854"/>
                    </a:lnTo>
                    <a:lnTo>
                      <a:pt x="1801" y="1889"/>
                    </a:lnTo>
                    <a:lnTo>
                      <a:pt x="1776" y="1928"/>
                    </a:lnTo>
                    <a:lnTo>
                      <a:pt x="1755" y="1965"/>
                    </a:lnTo>
                    <a:lnTo>
                      <a:pt x="1734" y="2009"/>
                    </a:lnTo>
                    <a:lnTo>
                      <a:pt x="1713" y="2056"/>
                    </a:lnTo>
                    <a:lnTo>
                      <a:pt x="1693" y="2105"/>
                    </a:lnTo>
                    <a:lnTo>
                      <a:pt x="1674" y="2158"/>
                    </a:lnTo>
                    <a:lnTo>
                      <a:pt x="1663" y="2201"/>
                    </a:lnTo>
                    <a:lnTo>
                      <a:pt x="1651" y="2239"/>
                    </a:lnTo>
                    <a:lnTo>
                      <a:pt x="1641" y="2280"/>
                    </a:lnTo>
                    <a:lnTo>
                      <a:pt x="1636" y="2318"/>
                    </a:lnTo>
                    <a:lnTo>
                      <a:pt x="1624" y="2393"/>
                    </a:lnTo>
                    <a:lnTo>
                      <a:pt x="1622" y="2466"/>
                    </a:lnTo>
                    <a:lnTo>
                      <a:pt x="1624" y="2516"/>
                    </a:lnTo>
                    <a:lnTo>
                      <a:pt x="1627" y="2565"/>
                    </a:lnTo>
                    <a:lnTo>
                      <a:pt x="1632" y="2611"/>
                    </a:lnTo>
                    <a:lnTo>
                      <a:pt x="1641" y="2660"/>
                    </a:lnTo>
                    <a:lnTo>
                      <a:pt x="1660" y="2761"/>
                    </a:lnTo>
                    <a:lnTo>
                      <a:pt x="1684" y="2868"/>
                    </a:lnTo>
                    <a:lnTo>
                      <a:pt x="1691" y="2904"/>
                    </a:lnTo>
                    <a:lnTo>
                      <a:pt x="1696" y="2950"/>
                    </a:lnTo>
                    <a:lnTo>
                      <a:pt x="1698" y="3005"/>
                    </a:lnTo>
                    <a:lnTo>
                      <a:pt x="1701" y="3065"/>
                    </a:lnTo>
                    <a:lnTo>
                      <a:pt x="1701" y="3092"/>
                    </a:lnTo>
                    <a:lnTo>
                      <a:pt x="1715" y="3161"/>
                    </a:lnTo>
                    <a:lnTo>
                      <a:pt x="1721" y="3223"/>
                    </a:lnTo>
                    <a:lnTo>
                      <a:pt x="1724" y="3254"/>
                    </a:lnTo>
                    <a:lnTo>
                      <a:pt x="1721" y="3284"/>
                    </a:lnTo>
                    <a:lnTo>
                      <a:pt x="1718" y="3311"/>
                    </a:lnTo>
                    <a:lnTo>
                      <a:pt x="1713" y="3336"/>
                    </a:lnTo>
                    <a:lnTo>
                      <a:pt x="1707" y="3361"/>
                    </a:lnTo>
                    <a:lnTo>
                      <a:pt x="1696" y="3383"/>
                    </a:lnTo>
                    <a:lnTo>
                      <a:pt x="1684" y="3404"/>
                    </a:lnTo>
                    <a:lnTo>
                      <a:pt x="1668" y="3424"/>
                    </a:lnTo>
                    <a:lnTo>
                      <a:pt x="1651" y="3443"/>
                    </a:lnTo>
                    <a:lnTo>
                      <a:pt x="1629" y="3456"/>
                    </a:lnTo>
                    <a:lnTo>
                      <a:pt x="1608" y="3470"/>
                    </a:lnTo>
                    <a:lnTo>
                      <a:pt x="1580" y="3481"/>
                    </a:lnTo>
                    <a:lnTo>
                      <a:pt x="1560" y="3494"/>
                    </a:lnTo>
                    <a:lnTo>
                      <a:pt x="1538" y="3506"/>
                    </a:lnTo>
                    <a:lnTo>
                      <a:pt x="1513" y="3511"/>
                    </a:lnTo>
                    <a:lnTo>
                      <a:pt x="1489" y="3514"/>
                    </a:lnTo>
                    <a:lnTo>
                      <a:pt x="1480" y="3514"/>
                    </a:lnTo>
                    <a:lnTo>
                      <a:pt x="1475" y="3511"/>
                    </a:lnTo>
                    <a:lnTo>
                      <a:pt x="1469" y="3508"/>
                    </a:lnTo>
                    <a:lnTo>
                      <a:pt x="1469" y="3503"/>
                    </a:lnTo>
                    <a:lnTo>
                      <a:pt x="1453" y="3431"/>
                    </a:lnTo>
                    <a:lnTo>
                      <a:pt x="1453" y="3429"/>
                    </a:lnTo>
                    <a:lnTo>
                      <a:pt x="1450" y="3418"/>
                    </a:lnTo>
                    <a:lnTo>
                      <a:pt x="1422" y="3325"/>
                    </a:lnTo>
                    <a:lnTo>
                      <a:pt x="1405" y="3271"/>
                    </a:lnTo>
                    <a:lnTo>
                      <a:pt x="1384" y="3213"/>
                    </a:lnTo>
                    <a:lnTo>
                      <a:pt x="1364" y="3161"/>
                    </a:lnTo>
                    <a:lnTo>
                      <a:pt x="1341" y="3109"/>
                    </a:lnTo>
                    <a:lnTo>
                      <a:pt x="1320" y="3059"/>
                    </a:lnTo>
                    <a:lnTo>
                      <a:pt x="1292" y="3008"/>
                    </a:lnTo>
                    <a:lnTo>
                      <a:pt x="1265" y="2959"/>
                    </a:lnTo>
                    <a:lnTo>
                      <a:pt x="1234" y="2912"/>
                    </a:lnTo>
                    <a:lnTo>
                      <a:pt x="1203" y="2868"/>
                    </a:lnTo>
                    <a:lnTo>
                      <a:pt x="1167" y="2830"/>
                    </a:lnTo>
                    <a:lnTo>
                      <a:pt x="1165" y="2827"/>
                    </a:lnTo>
                    <a:lnTo>
                      <a:pt x="1143" y="2805"/>
                    </a:lnTo>
                    <a:lnTo>
                      <a:pt x="1120" y="2783"/>
                    </a:lnTo>
                    <a:lnTo>
                      <a:pt x="1112" y="2780"/>
                    </a:lnTo>
                    <a:lnTo>
                      <a:pt x="1084" y="2759"/>
                    </a:lnTo>
                    <a:lnTo>
                      <a:pt x="1070" y="2751"/>
                    </a:lnTo>
                    <a:lnTo>
                      <a:pt x="1070" y="2748"/>
                    </a:lnTo>
                    <a:lnTo>
                      <a:pt x="1034" y="2726"/>
                    </a:lnTo>
                    <a:lnTo>
                      <a:pt x="993" y="2705"/>
                    </a:lnTo>
                    <a:lnTo>
                      <a:pt x="951" y="2683"/>
                    </a:lnTo>
                    <a:lnTo>
                      <a:pt x="908" y="2663"/>
                    </a:lnTo>
                    <a:lnTo>
                      <a:pt x="863" y="2649"/>
                    </a:lnTo>
                    <a:lnTo>
                      <a:pt x="819" y="2635"/>
                    </a:lnTo>
                    <a:lnTo>
                      <a:pt x="775" y="2630"/>
                    </a:lnTo>
                    <a:lnTo>
                      <a:pt x="727" y="2628"/>
                    </a:lnTo>
                    <a:lnTo>
                      <a:pt x="700" y="2628"/>
                    </a:lnTo>
                    <a:lnTo>
                      <a:pt x="642" y="2633"/>
                    </a:lnTo>
                    <a:lnTo>
                      <a:pt x="586" y="2644"/>
                    </a:lnTo>
                    <a:lnTo>
                      <a:pt x="537" y="2655"/>
                    </a:lnTo>
                    <a:lnTo>
                      <a:pt x="487" y="2669"/>
                    </a:lnTo>
                    <a:lnTo>
                      <a:pt x="443" y="2683"/>
                    </a:lnTo>
                    <a:lnTo>
                      <a:pt x="398" y="2701"/>
                    </a:lnTo>
                    <a:lnTo>
                      <a:pt x="360" y="2720"/>
                    </a:lnTo>
                    <a:lnTo>
                      <a:pt x="324" y="2742"/>
                    </a:lnTo>
                    <a:lnTo>
                      <a:pt x="288" y="2767"/>
                    </a:lnTo>
                    <a:lnTo>
                      <a:pt x="258" y="2792"/>
                    </a:lnTo>
                    <a:lnTo>
                      <a:pt x="227" y="2816"/>
                    </a:lnTo>
                    <a:lnTo>
                      <a:pt x="199" y="2843"/>
                    </a:lnTo>
                    <a:lnTo>
                      <a:pt x="174" y="2874"/>
                    </a:lnTo>
                    <a:lnTo>
                      <a:pt x="153" y="2904"/>
                    </a:lnTo>
                    <a:lnTo>
                      <a:pt x="130" y="2933"/>
                    </a:lnTo>
                    <a:lnTo>
                      <a:pt x="113" y="2964"/>
                    </a:lnTo>
                    <a:lnTo>
                      <a:pt x="94" y="2994"/>
                    </a:lnTo>
                    <a:lnTo>
                      <a:pt x="80" y="3027"/>
                    </a:lnTo>
                    <a:lnTo>
                      <a:pt x="55" y="3090"/>
                    </a:lnTo>
                    <a:lnTo>
                      <a:pt x="36" y="3153"/>
                    </a:lnTo>
                    <a:lnTo>
                      <a:pt x="20" y="3216"/>
                    </a:lnTo>
                    <a:lnTo>
                      <a:pt x="11" y="3276"/>
                    </a:lnTo>
                    <a:lnTo>
                      <a:pt x="6" y="3330"/>
                    </a:lnTo>
                    <a:lnTo>
                      <a:pt x="3" y="3380"/>
                    </a:lnTo>
                    <a:lnTo>
                      <a:pt x="0" y="3424"/>
                    </a:lnTo>
                    <a:lnTo>
                      <a:pt x="3" y="3486"/>
                    </a:lnTo>
                    <a:lnTo>
                      <a:pt x="6" y="3508"/>
                    </a:lnTo>
                    <a:lnTo>
                      <a:pt x="17" y="3590"/>
                    </a:lnTo>
                    <a:lnTo>
                      <a:pt x="30" y="3666"/>
                    </a:lnTo>
                    <a:lnTo>
                      <a:pt x="50" y="3738"/>
                    </a:lnTo>
                    <a:lnTo>
                      <a:pt x="69" y="3806"/>
                    </a:lnTo>
                    <a:lnTo>
                      <a:pt x="91" y="3866"/>
                    </a:lnTo>
                    <a:lnTo>
                      <a:pt x="117" y="3927"/>
                    </a:lnTo>
                    <a:lnTo>
                      <a:pt x="144" y="3978"/>
                    </a:lnTo>
                    <a:lnTo>
                      <a:pt x="172" y="4028"/>
                    </a:lnTo>
                    <a:lnTo>
                      <a:pt x="202" y="4074"/>
                    </a:lnTo>
                    <a:lnTo>
                      <a:pt x="232" y="4116"/>
                    </a:lnTo>
                    <a:lnTo>
                      <a:pt x="265" y="4154"/>
                    </a:lnTo>
                    <a:lnTo>
                      <a:pt x="299" y="4189"/>
                    </a:lnTo>
                    <a:lnTo>
                      <a:pt x="334" y="4222"/>
                    </a:lnTo>
                    <a:lnTo>
                      <a:pt x="368" y="4249"/>
                    </a:lnTo>
                    <a:lnTo>
                      <a:pt x="404" y="4276"/>
                    </a:lnTo>
                    <a:lnTo>
                      <a:pt x="437" y="4298"/>
                    </a:lnTo>
                    <a:lnTo>
                      <a:pt x="473" y="4321"/>
                    </a:lnTo>
                    <a:lnTo>
                      <a:pt x="506" y="4337"/>
                    </a:lnTo>
                    <a:lnTo>
                      <a:pt x="542" y="4353"/>
                    </a:lnTo>
                    <a:lnTo>
                      <a:pt x="575" y="4367"/>
                    </a:lnTo>
                    <a:lnTo>
                      <a:pt x="636" y="4386"/>
                    </a:lnTo>
                    <a:lnTo>
                      <a:pt x="694" y="4402"/>
                    </a:lnTo>
                    <a:lnTo>
                      <a:pt x="741" y="4411"/>
                    </a:lnTo>
                    <a:lnTo>
                      <a:pt x="780" y="4416"/>
                    </a:lnTo>
                    <a:lnTo>
                      <a:pt x="824" y="4419"/>
                    </a:lnTo>
                    <a:lnTo>
                      <a:pt x="827" y="4419"/>
                    </a:lnTo>
                    <a:lnTo>
                      <a:pt x="902" y="4413"/>
                    </a:lnTo>
                    <a:lnTo>
                      <a:pt x="968" y="4408"/>
                    </a:lnTo>
                    <a:lnTo>
                      <a:pt x="1032" y="4397"/>
                    </a:lnTo>
                    <a:lnTo>
                      <a:pt x="1090" y="4384"/>
                    </a:lnTo>
                    <a:lnTo>
                      <a:pt x="1143" y="4370"/>
                    </a:lnTo>
                    <a:lnTo>
                      <a:pt x="1189" y="4353"/>
                    </a:lnTo>
                    <a:lnTo>
                      <a:pt x="1231" y="4334"/>
                    </a:lnTo>
                    <a:lnTo>
                      <a:pt x="1267" y="4317"/>
                    </a:lnTo>
                    <a:lnTo>
                      <a:pt x="1300" y="4298"/>
                    </a:lnTo>
                    <a:lnTo>
                      <a:pt x="1331" y="4280"/>
                    </a:lnTo>
                    <a:lnTo>
                      <a:pt x="1375" y="4247"/>
                    </a:lnTo>
                    <a:lnTo>
                      <a:pt x="1403" y="4220"/>
                    </a:lnTo>
                    <a:lnTo>
                      <a:pt x="1417" y="4205"/>
                    </a:lnTo>
                    <a:lnTo>
                      <a:pt x="1417" y="4203"/>
                    </a:lnTo>
                    <a:lnTo>
                      <a:pt x="1419" y="4200"/>
                    </a:lnTo>
                    <a:lnTo>
                      <a:pt x="1425" y="4200"/>
                    </a:lnTo>
                    <a:lnTo>
                      <a:pt x="1431" y="4203"/>
                    </a:lnTo>
                    <a:lnTo>
                      <a:pt x="1433" y="4205"/>
                    </a:lnTo>
                    <a:lnTo>
                      <a:pt x="1441" y="4268"/>
                    </a:lnTo>
                    <a:lnTo>
                      <a:pt x="1455" y="4331"/>
                    </a:lnTo>
                    <a:lnTo>
                      <a:pt x="1469" y="4392"/>
                    </a:lnTo>
                    <a:lnTo>
                      <a:pt x="1483" y="4449"/>
                    </a:lnTo>
                    <a:lnTo>
                      <a:pt x="1500" y="4506"/>
                    </a:lnTo>
                    <a:lnTo>
                      <a:pt x="1519" y="4561"/>
                    </a:lnTo>
                    <a:lnTo>
                      <a:pt x="1538" y="4616"/>
                    </a:lnTo>
                    <a:lnTo>
                      <a:pt x="1560" y="4668"/>
                    </a:lnTo>
                    <a:lnTo>
                      <a:pt x="1582" y="4720"/>
                    </a:lnTo>
                    <a:lnTo>
                      <a:pt x="1608" y="4766"/>
                    </a:lnTo>
                    <a:lnTo>
                      <a:pt x="1632" y="4815"/>
                    </a:lnTo>
                    <a:lnTo>
                      <a:pt x="1660" y="4862"/>
                    </a:lnTo>
                    <a:lnTo>
                      <a:pt x="1691" y="4905"/>
                    </a:lnTo>
                    <a:lnTo>
                      <a:pt x="1718" y="4949"/>
                    </a:lnTo>
                    <a:lnTo>
                      <a:pt x="1751" y="4994"/>
                    </a:lnTo>
                    <a:lnTo>
                      <a:pt x="1782" y="5031"/>
                    </a:lnTo>
                    <a:lnTo>
                      <a:pt x="1815" y="5072"/>
                    </a:lnTo>
                    <a:lnTo>
                      <a:pt x="1851" y="5111"/>
                    </a:lnTo>
                    <a:lnTo>
                      <a:pt x="1887" y="5146"/>
                    </a:lnTo>
                    <a:lnTo>
                      <a:pt x="1922" y="5182"/>
                    </a:lnTo>
                    <a:lnTo>
                      <a:pt x="2000" y="5250"/>
                    </a:lnTo>
                    <a:lnTo>
                      <a:pt x="2081" y="5313"/>
                    </a:lnTo>
                    <a:lnTo>
                      <a:pt x="2163" y="5371"/>
                    </a:lnTo>
                    <a:lnTo>
                      <a:pt x="2250" y="5423"/>
                    </a:lnTo>
                    <a:lnTo>
                      <a:pt x="2341" y="5471"/>
                    </a:lnTo>
                    <a:lnTo>
                      <a:pt x="2432" y="5519"/>
                    </a:lnTo>
                    <a:lnTo>
                      <a:pt x="2526" y="5560"/>
                    </a:lnTo>
                    <a:lnTo>
                      <a:pt x="2622" y="5595"/>
                    </a:lnTo>
                    <a:lnTo>
                      <a:pt x="2720" y="5630"/>
                    </a:lnTo>
                    <a:lnTo>
                      <a:pt x="2819" y="5660"/>
                    </a:lnTo>
                    <a:lnTo>
                      <a:pt x="2919" y="5686"/>
                    </a:lnTo>
                    <a:lnTo>
                      <a:pt x="3019" y="5710"/>
                    </a:lnTo>
                    <a:lnTo>
                      <a:pt x="3121" y="5729"/>
                    </a:lnTo>
                    <a:lnTo>
                      <a:pt x="3220" y="5747"/>
                    </a:lnTo>
                    <a:lnTo>
                      <a:pt x="3320" y="5762"/>
                    </a:lnTo>
                    <a:lnTo>
                      <a:pt x="3420" y="5776"/>
                    </a:lnTo>
                    <a:lnTo>
                      <a:pt x="3519" y="5783"/>
                    </a:lnTo>
                    <a:lnTo>
                      <a:pt x="3617" y="5792"/>
                    </a:lnTo>
                    <a:lnTo>
                      <a:pt x="3713" y="5797"/>
                    </a:lnTo>
                    <a:lnTo>
                      <a:pt x="3807" y="5803"/>
                    </a:lnTo>
                    <a:lnTo>
                      <a:pt x="3989" y="5805"/>
                    </a:lnTo>
                    <a:lnTo>
                      <a:pt x="4119" y="5803"/>
                    </a:lnTo>
                    <a:lnTo>
                      <a:pt x="4244" y="5800"/>
                    </a:lnTo>
                    <a:lnTo>
                      <a:pt x="4357" y="5792"/>
                    </a:lnTo>
                    <a:lnTo>
                      <a:pt x="4462" y="5786"/>
                    </a:lnTo>
                    <a:lnTo>
                      <a:pt x="4637" y="5770"/>
                    </a:lnTo>
                    <a:lnTo>
                      <a:pt x="4759" y="5754"/>
                    </a:lnTo>
                    <a:lnTo>
                      <a:pt x="4819" y="5745"/>
                    </a:lnTo>
                    <a:lnTo>
                      <a:pt x="5029" y="5713"/>
                    </a:lnTo>
                    <a:lnTo>
                      <a:pt x="5229" y="5679"/>
                    </a:lnTo>
                    <a:lnTo>
                      <a:pt x="5417" y="5641"/>
                    </a:lnTo>
                    <a:lnTo>
                      <a:pt x="5595" y="5600"/>
                    </a:lnTo>
                    <a:lnTo>
                      <a:pt x="5766" y="5556"/>
                    </a:lnTo>
                    <a:lnTo>
                      <a:pt x="5926" y="5513"/>
                    </a:lnTo>
                    <a:lnTo>
                      <a:pt x="6076" y="5464"/>
                    </a:lnTo>
                    <a:lnTo>
                      <a:pt x="6219" y="5415"/>
                    </a:lnTo>
                    <a:lnTo>
                      <a:pt x="6355" y="5362"/>
                    </a:lnTo>
                    <a:lnTo>
                      <a:pt x="6479" y="5308"/>
                    </a:lnTo>
                    <a:lnTo>
                      <a:pt x="6598" y="5250"/>
                    </a:lnTo>
                    <a:lnTo>
                      <a:pt x="6707" y="5193"/>
                    </a:lnTo>
                    <a:lnTo>
                      <a:pt x="6812" y="5135"/>
                    </a:lnTo>
                    <a:lnTo>
                      <a:pt x="6905" y="5072"/>
                    </a:lnTo>
                    <a:lnTo>
                      <a:pt x="6995" y="5009"/>
                    </a:lnTo>
                    <a:lnTo>
                      <a:pt x="7074" y="4946"/>
                    </a:lnTo>
                    <a:lnTo>
                      <a:pt x="7129" y="4900"/>
                    </a:lnTo>
                    <a:lnTo>
                      <a:pt x="7179" y="4854"/>
                    </a:lnTo>
                    <a:lnTo>
                      <a:pt x="7229" y="4805"/>
                    </a:lnTo>
                    <a:lnTo>
                      <a:pt x="7274" y="4755"/>
                    </a:lnTo>
                    <a:lnTo>
                      <a:pt x="7315" y="4709"/>
                    </a:lnTo>
                    <a:lnTo>
                      <a:pt x="7351" y="4660"/>
                    </a:lnTo>
                    <a:lnTo>
                      <a:pt x="7387" y="4610"/>
                    </a:lnTo>
                    <a:lnTo>
                      <a:pt x="7420" y="4559"/>
                    </a:lnTo>
                    <a:lnTo>
                      <a:pt x="7359" y="4594"/>
                    </a:lnTo>
                    <a:lnTo>
                      <a:pt x="7298" y="4629"/>
                    </a:lnTo>
                    <a:lnTo>
                      <a:pt x="7235" y="4662"/>
                    </a:lnTo>
                    <a:lnTo>
                      <a:pt x="7171" y="4695"/>
                    </a:lnTo>
                    <a:lnTo>
                      <a:pt x="7041" y="4752"/>
                    </a:lnTo>
                    <a:lnTo>
                      <a:pt x="6908" y="4807"/>
                    </a:lnTo>
                    <a:lnTo>
                      <a:pt x="6773" y="4856"/>
                    </a:lnTo>
                    <a:lnTo>
                      <a:pt x="6638" y="4900"/>
                    </a:lnTo>
                    <a:lnTo>
                      <a:pt x="6502" y="4941"/>
                    </a:lnTo>
                    <a:lnTo>
                      <a:pt x="6366" y="4977"/>
                    </a:lnTo>
                    <a:lnTo>
                      <a:pt x="6231" y="5009"/>
                    </a:lnTo>
                    <a:lnTo>
                      <a:pt x="6098" y="5040"/>
                    </a:lnTo>
                    <a:lnTo>
                      <a:pt x="5967" y="5064"/>
                    </a:lnTo>
                    <a:lnTo>
                      <a:pt x="5841" y="5089"/>
                    </a:lnTo>
                    <a:lnTo>
                      <a:pt x="5600" y="5127"/>
                    </a:lnTo>
                    <a:lnTo>
                      <a:pt x="5381" y="5161"/>
                    </a:lnTo>
                    <a:lnTo>
                      <a:pt x="5074" y="5201"/>
                    </a:lnTo>
                    <a:lnTo>
                      <a:pt x="4924" y="5220"/>
                    </a:lnTo>
                    <a:lnTo>
                      <a:pt x="4778" y="5236"/>
                    </a:lnTo>
                    <a:lnTo>
                      <a:pt x="4634" y="5250"/>
                    </a:lnTo>
                    <a:lnTo>
                      <a:pt x="4493" y="5261"/>
                    </a:lnTo>
                    <a:lnTo>
                      <a:pt x="4352" y="5267"/>
                    </a:lnTo>
                    <a:lnTo>
                      <a:pt x="4217" y="5270"/>
                    </a:lnTo>
                    <a:lnTo>
                      <a:pt x="4136" y="5270"/>
                    </a:lnTo>
                    <a:lnTo>
                      <a:pt x="4056" y="5267"/>
                    </a:lnTo>
                    <a:lnTo>
                      <a:pt x="3979" y="5261"/>
                    </a:lnTo>
                    <a:lnTo>
                      <a:pt x="3898" y="5256"/>
                    </a:lnTo>
                    <a:lnTo>
                      <a:pt x="3821" y="5248"/>
                    </a:lnTo>
                    <a:lnTo>
                      <a:pt x="3743" y="5236"/>
                    </a:lnTo>
                    <a:lnTo>
                      <a:pt x="3665" y="5222"/>
                    </a:lnTo>
                    <a:lnTo>
                      <a:pt x="3591" y="5207"/>
                    </a:lnTo>
                    <a:lnTo>
                      <a:pt x="3514" y="5190"/>
                    </a:lnTo>
                    <a:lnTo>
                      <a:pt x="3439" y="5168"/>
                    </a:lnTo>
                    <a:lnTo>
                      <a:pt x="3364" y="5146"/>
                    </a:lnTo>
                    <a:lnTo>
                      <a:pt x="3289" y="5119"/>
                    </a:lnTo>
                    <a:lnTo>
                      <a:pt x="3215" y="5089"/>
                    </a:lnTo>
                    <a:lnTo>
                      <a:pt x="3140" y="5059"/>
                    </a:lnTo>
                    <a:lnTo>
                      <a:pt x="3065" y="5023"/>
                    </a:lnTo>
                    <a:lnTo>
                      <a:pt x="2991" y="4985"/>
                    </a:lnTo>
                    <a:lnTo>
                      <a:pt x="2944" y="4958"/>
                    </a:lnTo>
                    <a:lnTo>
                      <a:pt x="2900" y="4931"/>
                    </a:lnTo>
                    <a:lnTo>
                      <a:pt x="2858" y="4903"/>
                    </a:lnTo>
                    <a:lnTo>
                      <a:pt x="2817" y="4873"/>
                    </a:lnTo>
                    <a:lnTo>
                      <a:pt x="2781" y="4846"/>
                    </a:lnTo>
                    <a:lnTo>
                      <a:pt x="2745" y="4813"/>
                    </a:lnTo>
                    <a:lnTo>
                      <a:pt x="2708" y="4783"/>
                    </a:lnTo>
                    <a:lnTo>
                      <a:pt x="2679" y="4750"/>
                    </a:lnTo>
                    <a:lnTo>
                      <a:pt x="2645" y="4717"/>
                    </a:lnTo>
                    <a:lnTo>
                      <a:pt x="2617" y="4684"/>
                    </a:lnTo>
                    <a:lnTo>
                      <a:pt x="2589" y="4648"/>
                    </a:lnTo>
                    <a:lnTo>
                      <a:pt x="2565" y="4613"/>
                    </a:lnTo>
                    <a:lnTo>
                      <a:pt x="2540" y="4578"/>
                    </a:lnTo>
                    <a:lnTo>
                      <a:pt x="2517" y="4542"/>
                    </a:lnTo>
                    <a:lnTo>
                      <a:pt x="2479" y="4465"/>
                    </a:lnTo>
                    <a:lnTo>
                      <a:pt x="2443" y="4389"/>
                    </a:lnTo>
                    <a:lnTo>
                      <a:pt x="2412" y="4309"/>
                    </a:lnTo>
                    <a:lnTo>
                      <a:pt x="2388" y="4227"/>
                    </a:lnTo>
                    <a:lnTo>
                      <a:pt x="2368" y="4143"/>
                    </a:lnTo>
                    <a:lnTo>
                      <a:pt x="2351" y="4058"/>
                    </a:lnTo>
                    <a:lnTo>
                      <a:pt x="2338" y="3970"/>
                    </a:lnTo>
                    <a:lnTo>
                      <a:pt x="2327" y="3883"/>
                    </a:lnTo>
                    <a:lnTo>
                      <a:pt x="2319" y="3792"/>
                    </a:lnTo>
                    <a:lnTo>
                      <a:pt x="2315" y="3700"/>
                    </a:lnTo>
                    <a:lnTo>
                      <a:pt x="2310" y="3610"/>
                    </a:lnTo>
                    <a:lnTo>
                      <a:pt x="2310" y="3424"/>
                    </a:lnTo>
                    <a:lnTo>
                      <a:pt x="2310" y="3049"/>
                    </a:lnTo>
                    <a:lnTo>
                      <a:pt x="2307" y="2863"/>
                    </a:lnTo>
                    <a:lnTo>
                      <a:pt x="2302" y="2770"/>
                    </a:lnTo>
                    <a:lnTo>
                      <a:pt x="2296" y="2679"/>
                    </a:lnTo>
                    <a:lnTo>
                      <a:pt x="2288" y="2587"/>
                    </a:lnTo>
                    <a:lnTo>
                      <a:pt x="2277" y="2499"/>
                    </a:lnTo>
                    <a:lnTo>
                      <a:pt x="2260" y="2408"/>
                    </a:lnTo>
                    <a:lnTo>
                      <a:pt x="2241" y="2324"/>
                    </a:lnTo>
                    <a:lnTo>
                      <a:pt x="2233" y="2272"/>
                    </a:lnTo>
                    <a:lnTo>
                      <a:pt x="2224" y="2221"/>
                    </a:lnTo>
                    <a:lnTo>
                      <a:pt x="2379" y="2171"/>
                    </a:lnTo>
                    <a:lnTo>
                      <a:pt x="2526" y="2122"/>
                    </a:lnTo>
                    <a:lnTo>
                      <a:pt x="2667" y="2072"/>
                    </a:lnTo>
                    <a:lnTo>
                      <a:pt x="2800" y="2020"/>
                    </a:lnTo>
                    <a:lnTo>
                      <a:pt x="2927" y="1969"/>
                    </a:lnTo>
                    <a:lnTo>
                      <a:pt x="3046" y="1916"/>
                    </a:lnTo>
                    <a:lnTo>
                      <a:pt x="3157" y="1865"/>
                    </a:lnTo>
                    <a:lnTo>
                      <a:pt x="3265" y="1810"/>
                    </a:lnTo>
                    <a:lnTo>
                      <a:pt x="3362" y="1757"/>
                    </a:lnTo>
                    <a:lnTo>
                      <a:pt x="3455" y="1703"/>
                    </a:lnTo>
                    <a:lnTo>
                      <a:pt x="3541" y="1651"/>
                    </a:lnTo>
                    <a:lnTo>
                      <a:pt x="3624" y="1599"/>
                    </a:lnTo>
                    <a:lnTo>
                      <a:pt x="3699" y="1544"/>
                    </a:lnTo>
                    <a:lnTo>
                      <a:pt x="3769" y="1495"/>
                    </a:lnTo>
                    <a:lnTo>
                      <a:pt x="3834" y="1444"/>
                    </a:lnTo>
                    <a:lnTo>
                      <a:pt x="3893" y="1394"/>
                    </a:lnTo>
                    <a:lnTo>
                      <a:pt x="3948" y="1345"/>
                    </a:lnTo>
                    <a:lnTo>
                      <a:pt x="3998" y="1295"/>
                    </a:lnTo>
                    <a:lnTo>
                      <a:pt x="4045" y="1249"/>
                    </a:lnTo>
                    <a:lnTo>
                      <a:pt x="4086" y="1205"/>
                    </a:lnTo>
                    <a:lnTo>
                      <a:pt x="4125" y="1162"/>
                    </a:lnTo>
                    <a:lnTo>
                      <a:pt x="4158" y="1120"/>
                    </a:lnTo>
                    <a:lnTo>
                      <a:pt x="4214" y="1045"/>
                    </a:lnTo>
                    <a:lnTo>
                      <a:pt x="4258" y="975"/>
                    </a:lnTo>
                    <a:lnTo>
                      <a:pt x="4291" y="919"/>
                    </a:lnTo>
                    <a:lnTo>
                      <a:pt x="4310" y="874"/>
                    </a:lnTo>
                    <a:lnTo>
                      <a:pt x="4324" y="839"/>
                    </a:lnTo>
                    <a:close/>
                    <a:moveTo>
                      <a:pt x="6269" y="0"/>
                    </a:moveTo>
                    <a:lnTo>
                      <a:pt x="6261" y="38"/>
                    </a:lnTo>
                    <a:lnTo>
                      <a:pt x="6241" y="92"/>
                    </a:lnTo>
                    <a:lnTo>
                      <a:pt x="6217" y="164"/>
                    </a:lnTo>
                    <a:lnTo>
                      <a:pt x="6178" y="245"/>
                    </a:lnTo>
                    <a:lnTo>
                      <a:pt x="6155" y="292"/>
                    </a:lnTo>
                    <a:lnTo>
                      <a:pt x="6128" y="339"/>
                    </a:lnTo>
                    <a:lnTo>
                      <a:pt x="6098" y="390"/>
                    </a:lnTo>
                    <a:lnTo>
                      <a:pt x="6064" y="445"/>
                    </a:lnTo>
                    <a:lnTo>
                      <a:pt x="6029" y="500"/>
                    </a:lnTo>
                    <a:lnTo>
                      <a:pt x="5988" y="557"/>
                    </a:lnTo>
                    <a:lnTo>
                      <a:pt x="5940" y="617"/>
                    </a:lnTo>
                    <a:lnTo>
                      <a:pt x="5890" y="680"/>
                    </a:lnTo>
                    <a:lnTo>
                      <a:pt x="5835" y="743"/>
                    </a:lnTo>
                    <a:lnTo>
                      <a:pt x="5774" y="809"/>
                    </a:lnTo>
                    <a:lnTo>
                      <a:pt x="5708" y="874"/>
                    </a:lnTo>
                    <a:lnTo>
                      <a:pt x="5636" y="943"/>
                    </a:lnTo>
                    <a:lnTo>
                      <a:pt x="5561" y="1009"/>
                    </a:lnTo>
                    <a:lnTo>
                      <a:pt x="5478" y="1079"/>
                    </a:lnTo>
                    <a:lnTo>
                      <a:pt x="5389" y="1148"/>
                    </a:lnTo>
                    <a:lnTo>
                      <a:pt x="5295" y="1217"/>
                    </a:lnTo>
                    <a:lnTo>
                      <a:pt x="5193" y="1287"/>
                    </a:lnTo>
                    <a:lnTo>
                      <a:pt x="5085" y="1358"/>
                    </a:lnTo>
                    <a:lnTo>
                      <a:pt x="4972" y="1427"/>
                    </a:lnTo>
                    <a:lnTo>
                      <a:pt x="4850" y="1498"/>
                    </a:lnTo>
                    <a:lnTo>
                      <a:pt x="4722" y="1566"/>
                    </a:lnTo>
                    <a:lnTo>
                      <a:pt x="4584" y="1635"/>
                    </a:lnTo>
                    <a:lnTo>
                      <a:pt x="4441" y="1703"/>
                    </a:lnTo>
                    <a:lnTo>
                      <a:pt x="4288" y="1769"/>
                    </a:lnTo>
                    <a:lnTo>
                      <a:pt x="4286" y="1769"/>
                    </a:lnTo>
                    <a:lnTo>
                      <a:pt x="4281" y="1766"/>
                    </a:lnTo>
                    <a:lnTo>
                      <a:pt x="4277" y="1764"/>
                    </a:lnTo>
                    <a:lnTo>
                      <a:pt x="4281" y="1757"/>
                    </a:lnTo>
                    <a:lnTo>
                      <a:pt x="4288" y="1739"/>
                    </a:lnTo>
                    <a:lnTo>
                      <a:pt x="4313" y="1684"/>
                    </a:lnTo>
                    <a:lnTo>
                      <a:pt x="4346" y="1597"/>
                    </a:lnTo>
                    <a:lnTo>
                      <a:pt x="4369" y="1544"/>
                    </a:lnTo>
                    <a:lnTo>
                      <a:pt x="4388" y="1481"/>
                    </a:lnTo>
                    <a:lnTo>
                      <a:pt x="4407" y="1416"/>
                    </a:lnTo>
                    <a:lnTo>
                      <a:pt x="4427" y="1342"/>
                    </a:lnTo>
                    <a:lnTo>
                      <a:pt x="4446" y="1263"/>
                    </a:lnTo>
                    <a:lnTo>
                      <a:pt x="4462" y="1181"/>
                    </a:lnTo>
                    <a:lnTo>
                      <a:pt x="4476" y="1093"/>
                    </a:lnTo>
                    <a:lnTo>
                      <a:pt x="4488" y="1000"/>
                    </a:lnTo>
                    <a:lnTo>
                      <a:pt x="4496" y="905"/>
                    </a:lnTo>
                    <a:lnTo>
                      <a:pt x="4496" y="806"/>
                    </a:lnTo>
                    <a:lnTo>
                      <a:pt x="4496" y="748"/>
                    </a:lnTo>
                    <a:lnTo>
                      <a:pt x="4493" y="692"/>
                    </a:lnTo>
                    <a:lnTo>
                      <a:pt x="4491" y="634"/>
                    </a:lnTo>
                    <a:lnTo>
                      <a:pt x="4482" y="574"/>
                    </a:lnTo>
                    <a:lnTo>
                      <a:pt x="4462" y="617"/>
                    </a:lnTo>
                    <a:lnTo>
                      <a:pt x="4435" y="675"/>
                    </a:lnTo>
                    <a:lnTo>
                      <a:pt x="4391" y="746"/>
                    </a:lnTo>
                    <a:lnTo>
                      <a:pt x="4365" y="784"/>
                    </a:lnTo>
                    <a:lnTo>
                      <a:pt x="4336" y="828"/>
                    </a:lnTo>
                    <a:lnTo>
                      <a:pt x="4341" y="888"/>
                    </a:lnTo>
                    <a:lnTo>
                      <a:pt x="4346" y="948"/>
                    </a:lnTo>
                    <a:lnTo>
                      <a:pt x="4350" y="1009"/>
                    </a:lnTo>
                    <a:lnTo>
                      <a:pt x="4350" y="1066"/>
                    </a:lnTo>
                    <a:lnTo>
                      <a:pt x="4346" y="1126"/>
                    </a:lnTo>
                    <a:lnTo>
                      <a:pt x="4343" y="1181"/>
                    </a:lnTo>
                    <a:lnTo>
                      <a:pt x="4333" y="1293"/>
                    </a:lnTo>
                    <a:lnTo>
                      <a:pt x="4316" y="1399"/>
                    </a:lnTo>
                    <a:lnTo>
                      <a:pt x="4294" y="1500"/>
                    </a:lnTo>
                    <a:lnTo>
                      <a:pt x="4272" y="1594"/>
                    </a:lnTo>
                    <a:lnTo>
                      <a:pt x="4244" y="1681"/>
                    </a:lnTo>
                    <a:lnTo>
                      <a:pt x="4217" y="1761"/>
                    </a:lnTo>
                    <a:lnTo>
                      <a:pt x="4191" y="1832"/>
                    </a:lnTo>
                    <a:lnTo>
                      <a:pt x="4164" y="1895"/>
                    </a:lnTo>
                    <a:lnTo>
                      <a:pt x="4141" y="1946"/>
                    </a:lnTo>
                    <a:lnTo>
                      <a:pt x="4105" y="2018"/>
                    </a:lnTo>
                    <a:lnTo>
                      <a:pt x="4091" y="2045"/>
                    </a:lnTo>
                    <a:lnTo>
                      <a:pt x="4219" y="1993"/>
                    </a:lnTo>
                    <a:lnTo>
                      <a:pt x="4341" y="1941"/>
                    </a:lnTo>
                    <a:lnTo>
                      <a:pt x="4579" y="1834"/>
                    </a:lnTo>
                    <a:lnTo>
                      <a:pt x="4800" y="1728"/>
                    </a:lnTo>
                    <a:lnTo>
                      <a:pt x="5010" y="1624"/>
                    </a:lnTo>
                    <a:lnTo>
                      <a:pt x="5207" y="1517"/>
                    </a:lnTo>
                    <a:lnTo>
                      <a:pt x="5389" y="1413"/>
                    </a:lnTo>
                    <a:lnTo>
                      <a:pt x="5558" y="1312"/>
                    </a:lnTo>
                    <a:lnTo>
                      <a:pt x="5716" y="1210"/>
                    </a:lnTo>
                    <a:lnTo>
                      <a:pt x="5860" y="1113"/>
                    </a:lnTo>
                    <a:lnTo>
                      <a:pt x="5995" y="1019"/>
                    </a:lnTo>
                    <a:lnTo>
                      <a:pt x="6117" y="929"/>
                    </a:lnTo>
                    <a:lnTo>
                      <a:pt x="6228" y="842"/>
                    </a:lnTo>
                    <a:lnTo>
                      <a:pt x="6327" y="760"/>
                    </a:lnTo>
                    <a:lnTo>
                      <a:pt x="6416" y="683"/>
                    </a:lnTo>
                    <a:lnTo>
                      <a:pt x="6493" y="609"/>
                    </a:lnTo>
                    <a:lnTo>
                      <a:pt x="6562" y="544"/>
                    </a:lnTo>
                    <a:lnTo>
                      <a:pt x="6491" y="423"/>
                    </a:lnTo>
                    <a:lnTo>
                      <a:pt x="6419" y="292"/>
                    </a:lnTo>
                    <a:lnTo>
                      <a:pt x="6344" y="152"/>
                    </a:lnTo>
                    <a:lnTo>
                      <a:pt x="6269" y="0"/>
                    </a:lnTo>
                    <a:close/>
                  </a:path>
                </a:pathLst>
              </a:custGeom>
              <a:solidFill>
                <a:srgbClr val="EECB8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6" name="Freeform 378"/>
              <p:cNvSpPr>
                <a:spLocks noEditPoints="1"/>
              </p:cNvSpPr>
              <p:nvPr/>
            </p:nvSpPr>
            <p:spPr bwMode="auto">
              <a:xfrm>
                <a:off x="2992" y="2009"/>
                <a:ext cx="931" cy="834"/>
              </a:xfrm>
              <a:custGeom>
                <a:avLst/>
                <a:gdLst/>
                <a:ahLst/>
                <a:cxnLst>
                  <a:cxn ang="0">
                    <a:pos x="1522" y="3536"/>
                  </a:cxn>
                  <a:cxn ang="0">
                    <a:pos x="1373" y="3186"/>
                  </a:cxn>
                  <a:cxn ang="0">
                    <a:pos x="1370" y="3156"/>
                  </a:cxn>
                  <a:cxn ang="0">
                    <a:pos x="638" y="2653"/>
                  </a:cxn>
                  <a:cxn ang="0">
                    <a:pos x="89" y="3033"/>
                  </a:cxn>
                  <a:cxn ang="0">
                    <a:pos x="50" y="3766"/>
                  </a:cxn>
                  <a:cxn ang="0">
                    <a:pos x="443" y="4332"/>
                  </a:cxn>
                  <a:cxn ang="0">
                    <a:pos x="1055" y="4427"/>
                  </a:cxn>
                  <a:cxn ang="0">
                    <a:pos x="1470" y="4419"/>
                  </a:cxn>
                  <a:cxn ang="0">
                    <a:pos x="1785" y="5062"/>
                  </a:cxn>
                  <a:cxn ang="0">
                    <a:pos x="2726" y="5661"/>
                  </a:cxn>
                  <a:cxn ang="0">
                    <a:pos x="4171" y="5835"/>
                  </a:cxn>
                  <a:cxn ang="0">
                    <a:pos x="5745" y="5598"/>
                  </a:cxn>
                  <a:cxn ang="0">
                    <a:pos x="6895" y="5119"/>
                  </a:cxn>
                  <a:cxn ang="0">
                    <a:pos x="7429" y="4584"/>
                  </a:cxn>
                  <a:cxn ang="0">
                    <a:pos x="6607" y="5275"/>
                  </a:cxn>
                  <a:cxn ang="0">
                    <a:pos x="4646" y="5795"/>
                  </a:cxn>
                  <a:cxn ang="0">
                    <a:pos x="3130" y="5754"/>
                  </a:cxn>
                  <a:cxn ang="0">
                    <a:pos x="1931" y="5207"/>
                  </a:cxn>
                  <a:cxn ang="0">
                    <a:pos x="1547" y="4641"/>
                  </a:cxn>
                  <a:cxn ang="0">
                    <a:pos x="1412" y="4245"/>
                  </a:cxn>
                  <a:cxn ang="0">
                    <a:pos x="833" y="4444"/>
                  </a:cxn>
                  <a:cxn ang="0">
                    <a:pos x="308" y="4214"/>
                  </a:cxn>
                  <a:cxn ang="0">
                    <a:pos x="12" y="3511"/>
                  </a:cxn>
                  <a:cxn ang="0">
                    <a:pos x="183" y="2899"/>
                  </a:cxn>
                  <a:cxn ang="0">
                    <a:pos x="709" y="2653"/>
                  </a:cxn>
                  <a:cxn ang="0">
                    <a:pos x="1008" y="2721"/>
                  </a:cxn>
                  <a:cxn ang="0">
                    <a:pos x="1043" y="2743"/>
                  </a:cxn>
                  <a:cxn ang="0">
                    <a:pos x="2255" y="2024"/>
                  </a:cxn>
                  <a:cxn ang="0">
                    <a:pos x="2255" y="1997"/>
                  </a:cxn>
                  <a:cxn ang="0">
                    <a:pos x="2305" y="1953"/>
                  </a:cxn>
                  <a:cxn ang="0">
                    <a:pos x="2289" y="1963"/>
                  </a:cxn>
                  <a:cxn ang="0">
                    <a:pos x="2311" y="1922"/>
                  </a:cxn>
                  <a:cxn ang="0">
                    <a:pos x="2369" y="1818"/>
                  </a:cxn>
                  <a:cxn ang="0">
                    <a:pos x="2419" y="1733"/>
                  </a:cxn>
                  <a:cxn ang="0">
                    <a:pos x="2488" y="1605"/>
                  </a:cxn>
                  <a:cxn ang="0">
                    <a:pos x="2512" y="1525"/>
                  </a:cxn>
                  <a:cxn ang="0">
                    <a:pos x="2540" y="1450"/>
                  </a:cxn>
                  <a:cxn ang="0">
                    <a:pos x="2562" y="1373"/>
                  </a:cxn>
                  <a:cxn ang="0">
                    <a:pos x="2427" y="1378"/>
                  </a:cxn>
                  <a:cxn ang="0">
                    <a:pos x="1802" y="1908"/>
                  </a:cxn>
                  <a:cxn ang="0">
                    <a:pos x="1622" y="2496"/>
                  </a:cxn>
                  <a:cxn ang="0">
                    <a:pos x="1705" y="2975"/>
                  </a:cxn>
                  <a:cxn ang="0">
                    <a:pos x="1672" y="2226"/>
                  </a:cxn>
                  <a:cxn ang="0">
                    <a:pos x="1981" y="1719"/>
                  </a:cxn>
                  <a:cxn ang="0">
                    <a:pos x="2576" y="1211"/>
                  </a:cxn>
                  <a:cxn ang="0">
                    <a:pos x="6159" y="306"/>
                  </a:cxn>
                  <a:cxn ang="0">
                    <a:pos x="5376" y="1179"/>
                  </a:cxn>
                  <a:cxn ang="0">
                    <a:pos x="4408" y="1501"/>
                  </a:cxn>
                  <a:cxn ang="0">
                    <a:pos x="4491" y="577"/>
                  </a:cxn>
                  <a:cxn ang="0">
                    <a:pos x="3979" y="1220"/>
                  </a:cxn>
                  <a:cxn ang="0">
                    <a:pos x="2430" y="1983"/>
                  </a:cxn>
                  <a:cxn ang="0">
                    <a:pos x="2471" y="1980"/>
                  </a:cxn>
                  <a:cxn ang="0">
                    <a:pos x="3611" y="1491"/>
                  </a:cxn>
                  <a:cxn ang="0">
                    <a:pos x="4400" y="771"/>
                  </a:cxn>
                  <a:cxn ang="0">
                    <a:pos x="4436" y="1367"/>
                  </a:cxn>
                  <a:cxn ang="0">
                    <a:pos x="4593" y="1660"/>
                  </a:cxn>
                  <a:cxn ang="0">
                    <a:pos x="5844" y="768"/>
                  </a:cxn>
                  <a:cxn ang="0">
                    <a:pos x="6278" y="25"/>
                  </a:cxn>
                </a:cxnLst>
                <a:rect l="0" t="0" r="r" b="b"/>
                <a:pathLst>
                  <a:path w="7443" h="5839">
                    <a:moveTo>
                      <a:pt x="1589" y="3506"/>
                    </a:moveTo>
                    <a:lnTo>
                      <a:pt x="1555" y="3517"/>
                    </a:lnTo>
                    <a:lnTo>
                      <a:pt x="1528" y="3525"/>
                    </a:lnTo>
                    <a:lnTo>
                      <a:pt x="1512" y="3528"/>
                    </a:lnTo>
                    <a:lnTo>
                      <a:pt x="1498" y="3531"/>
                    </a:lnTo>
                    <a:lnTo>
                      <a:pt x="1495" y="3531"/>
                    </a:lnTo>
                    <a:lnTo>
                      <a:pt x="1495" y="3533"/>
                    </a:lnTo>
                    <a:lnTo>
                      <a:pt x="1489" y="3536"/>
                    </a:lnTo>
                    <a:lnTo>
                      <a:pt x="1486" y="3536"/>
                    </a:lnTo>
                    <a:lnTo>
                      <a:pt x="1484" y="3536"/>
                    </a:lnTo>
                    <a:lnTo>
                      <a:pt x="1489" y="3539"/>
                    </a:lnTo>
                    <a:lnTo>
                      <a:pt x="1498" y="3539"/>
                    </a:lnTo>
                    <a:lnTo>
                      <a:pt x="1522" y="3536"/>
                    </a:lnTo>
                    <a:lnTo>
                      <a:pt x="1547" y="3531"/>
                    </a:lnTo>
                    <a:lnTo>
                      <a:pt x="1569" y="3519"/>
                    </a:lnTo>
                    <a:lnTo>
                      <a:pt x="1589" y="3506"/>
                    </a:lnTo>
                    <a:close/>
                    <a:moveTo>
                      <a:pt x="1185" y="2852"/>
                    </a:moveTo>
                    <a:lnTo>
                      <a:pt x="1179" y="2855"/>
                    </a:lnTo>
                    <a:lnTo>
                      <a:pt x="1176" y="2855"/>
                    </a:lnTo>
                    <a:lnTo>
                      <a:pt x="1212" y="2893"/>
                    </a:lnTo>
                    <a:lnTo>
                      <a:pt x="1243" y="2937"/>
                    </a:lnTo>
                    <a:lnTo>
                      <a:pt x="1274" y="2984"/>
                    </a:lnTo>
                    <a:lnTo>
                      <a:pt x="1301" y="3033"/>
                    </a:lnTo>
                    <a:lnTo>
                      <a:pt x="1329" y="3084"/>
                    </a:lnTo>
                    <a:lnTo>
                      <a:pt x="1350" y="3134"/>
                    </a:lnTo>
                    <a:lnTo>
                      <a:pt x="1373" y="3186"/>
                    </a:lnTo>
                    <a:lnTo>
                      <a:pt x="1393" y="3238"/>
                    </a:lnTo>
                    <a:lnTo>
                      <a:pt x="1414" y="3296"/>
                    </a:lnTo>
                    <a:lnTo>
                      <a:pt x="1431" y="3350"/>
                    </a:lnTo>
                    <a:lnTo>
                      <a:pt x="1459" y="3443"/>
                    </a:lnTo>
                    <a:lnTo>
                      <a:pt x="1462" y="3454"/>
                    </a:lnTo>
                    <a:lnTo>
                      <a:pt x="1470" y="3451"/>
                    </a:lnTo>
                    <a:lnTo>
                      <a:pt x="1462" y="3454"/>
                    </a:lnTo>
                    <a:lnTo>
                      <a:pt x="1462" y="3449"/>
                    </a:lnTo>
                    <a:lnTo>
                      <a:pt x="1467" y="3446"/>
                    </a:lnTo>
                    <a:lnTo>
                      <a:pt x="1450" y="3386"/>
                    </a:lnTo>
                    <a:lnTo>
                      <a:pt x="1428" y="3314"/>
                    </a:lnTo>
                    <a:lnTo>
                      <a:pt x="1400" y="3238"/>
                    </a:lnTo>
                    <a:lnTo>
                      <a:pt x="1370" y="3156"/>
                    </a:lnTo>
                    <a:lnTo>
                      <a:pt x="1331" y="3074"/>
                    </a:lnTo>
                    <a:lnTo>
                      <a:pt x="1312" y="3033"/>
                    </a:lnTo>
                    <a:lnTo>
                      <a:pt x="1288" y="2994"/>
                    </a:lnTo>
                    <a:lnTo>
                      <a:pt x="1265" y="2956"/>
                    </a:lnTo>
                    <a:lnTo>
                      <a:pt x="1240" y="2918"/>
                    </a:lnTo>
                    <a:lnTo>
                      <a:pt x="1212" y="2885"/>
                    </a:lnTo>
                    <a:lnTo>
                      <a:pt x="1185" y="2852"/>
                    </a:lnTo>
                    <a:close/>
                    <a:moveTo>
                      <a:pt x="1093" y="2784"/>
                    </a:moveTo>
                    <a:lnTo>
                      <a:pt x="1121" y="2805"/>
                    </a:lnTo>
                    <a:lnTo>
                      <a:pt x="1093" y="2784"/>
                    </a:lnTo>
                    <a:close/>
                    <a:moveTo>
                      <a:pt x="740" y="2645"/>
                    </a:moveTo>
                    <a:lnTo>
                      <a:pt x="709" y="2645"/>
                    </a:lnTo>
                    <a:lnTo>
                      <a:pt x="638" y="2653"/>
                    </a:lnTo>
                    <a:lnTo>
                      <a:pt x="567" y="2667"/>
                    </a:lnTo>
                    <a:lnTo>
                      <a:pt x="507" y="2680"/>
                    </a:lnTo>
                    <a:lnTo>
                      <a:pt x="448" y="2702"/>
                    </a:lnTo>
                    <a:lnTo>
                      <a:pt x="393" y="2723"/>
                    </a:lnTo>
                    <a:lnTo>
                      <a:pt x="346" y="2751"/>
                    </a:lnTo>
                    <a:lnTo>
                      <a:pt x="300" y="2778"/>
                    </a:lnTo>
                    <a:lnTo>
                      <a:pt x="260" y="2811"/>
                    </a:lnTo>
                    <a:lnTo>
                      <a:pt x="222" y="2844"/>
                    </a:lnTo>
                    <a:lnTo>
                      <a:pt x="189" y="2880"/>
                    </a:lnTo>
                    <a:lnTo>
                      <a:pt x="158" y="2915"/>
                    </a:lnTo>
                    <a:lnTo>
                      <a:pt x="133" y="2953"/>
                    </a:lnTo>
                    <a:lnTo>
                      <a:pt x="109" y="2992"/>
                    </a:lnTo>
                    <a:lnTo>
                      <a:pt x="89" y="3033"/>
                    </a:lnTo>
                    <a:lnTo>
                      <a:pt x="70" y="3074"/>
                    </a:lnTo>
                    <a:lnTo>
                      <a:pt x="56" y="3112"/>
                    </a:lnTo>
                    <a:lnTo>
                      <a:pt x="43" y="3153"/>
                    </a:lnTo>
                    <a:lnTo>
                      <a:pt x="31" y="3194"/>
                    </a:lnTo>
                    <a:lnTo>
                      <a:pt x="17" y="3270"/>
                    </a:lnTo>
                    <a:lnTo>
                      <a:pt x="7" y="3342"/>
                    </a:lnTo>
                    <a:lnTo>
                      <a:pt x="3" y="3405"/>
                    </a:lnTo>
                    <a:lnTo>
                      <a:pt x="0" y="3456"/>
                    </a:lnTo>
                    <a:lnTo>
                      <a:pt x="3" y="3497"/>
                    </a:lnTo>
                    <a:lnTo>
                      <a:pt x="7" y="3533"/>
                    </a:lnTo>
                    <a:lnTo>
                      <a:pt x="17" y="3615"/>
                    </a:lnTo>
                    <a:lnTo>
                      <a:pt x="31" y="3695"/>
                    </a:lnTo>
                    <a:lnTo>
                      <a:pt x="50" y="3766"/>
                    </a:lnTo>
                    <a:lnTo>
                      <a:pt x="70" y="3834"/>
                    </a:lnTo>
                    <a:lnTo>
                      <a:pt x="93" y="3894"/>
                    </a:lnTo>
                    <a:lnTo>
                      <a:pt x="117" y="3954"/>
                    </a:lnTo>
                    <a:lnTo>
                      <a:pt x="145" y="4008"/>
                    </a:lnTo>
                    <a:lnTo>
                      <a:pt x="172" y="4058"/>
                    </a:lnTo>
                    <a:lnTo>
                      <a:pt x="203" y="4105"/>
                    </a:lnTo>
                    <a:lnTo>
                      <a:pt x="236" y="4146"/>
                    </a:lnTo>
                    <a:lnTo>
                      <a:pt x="269" y="4184"/>
                    </a:lnTo>
                    <a:lnTo>
                      <a:pt x="302" y="4220"/>
                    </a:lnTo>
                    <a:lnTo>
                      <a:pt x="338" y="4252"/>
                    </a:lnTo>
                    <a:lnTo>
                      <a:pt x="372" y="4283"/>
                    </a:lnTo>
                    <a:lnTo>
                      <a:pt x="407" y="4307"/>
                    </a:lnTo>
                    <a:lnTo>
                      <a:pt x="443" y="4332"/>
                    </a:lnTo>
                    <a:lnTo>
                      <a:pt x="479" y="4351"/>
                    </a:lnTo>
                    <a:lnTo>
                      <a:pt x="512" y="4370"/>
                    </a:lnTo>
                    <a:lnTo>
                      <a:pt x="546" y="4386"/>
                    </a:lnTo>
                    <a:lnTo>
                      <a:pt x="579" y="4397"/>
                    </a:lnTo>
                    <a:lnTo>
                      <a:pt x="643" y="4419"/>
                    </a:lnTo>
                    <a:lnTo>
                      <a:pt x="701" y="4436"/>
                    </a:lnTo>
                    <a:lnTo>
                      <a:pt x="750" y="4444"/>
                    </a:lnTo>
                    <a:lnTo>
                      <a:pt x="789" y="4449"/>
                    </a:lnTo>
                    <a:lnTo>
                      <a:pt x="833" y="4452"/>
                    </a:lnTo>
                    <a:lnTo>
                      <a:pt x="836" y="4452"/>
                    </a:lnTo>
                    <a:lnTo>
                      <a:pt x="914" y="4446"/>
                    </a:lnTo>
                    <a:lnTo>
                      <a:pt x="988" y="4438"/>
                    </a:lnTo>
                    <a:lnTo>
                      <a:pt x="1055" y="4427"/>
                    </a:lnTo>
                    <a:lnTo>
                      <a:pt x="1116" y="4414"/>
                    </a:lnTo>
                    <a:lnTo>
                      <a:pt x="1169" y="4397"/>
                    </a:lnTo>
                    <a:lnTo>
                      <a:pt x="1219" y="4378"/>
                    </a:lnTo>
                    <a:lnTo>
                      <a:pt x="1262" y="4359"/>
                    </a:lnTo>
                    <a:lnTo>
                      <a:pt x="1301" y="4340"/>
                    </a:lnTo>
                    <a:lnTo>
                      <a:pt x="1331" y="4318"/>
                    </a:lnTo>
                    <a:lnTo>
                      <a:pt x="1359" y="4299"/>
                    </a:lnTo>
                    <a:lnTo>
                      <a:pt x="1400" y="4266"/>
                    </a:lnTo>
                    <a:lnTo>
                      <a:pt x="1426" y="4242"/>
                    </a:lnTo>
                    <a:lnTo>
                      <a:pt x="1434" y="4233"/>
                    </a:lnTo>
                    <a:lnTo>
                      <a:pt x="1442" y="4296"/>
                    </a:lnTo>
                    <a:lnTo>
                      <a:pt x="1457" y="4359"/>
                    </a:lnTo>
                    <a:lnTo>
                      <a:pt x="1470" y="4419"/>
                    </a:lnTo>
                    <a:lnTo>
                      <a:pt x="1484" y="4477"/>
                    </a:lnTo>
                    <a:lnTo>
                      <a:pt x="1500" y="4535"/>
                    </a:lnTo>
                    <a:lnTo>
                      <a:pt x="1519" y="4589"/>
                    </a:lnTo>
                    <a:lnTo>
                      <a:pt x="1539" y="4644"/>
                    </a:lnTo>
                    <a:lnTo>
                      <a:pt x="1561" y="4695"/>
                    </a:lnTo>
                    <a:lnTo>
                      <a:pt x="1586" y="4748"/>
                    </a:lnTo>
                    <a:lnTo>
                      <a:pt x="1608" y="4797"/>
                    </a:lnTo>
                    <a:lnTo>
                      <a:pt x="1636" y="4843"/>
                    </a:lnTo>
                    <a:lnTo>
                      <a:pt x="1664" y="4889"/>
                    </a:lnTo>
                    <a:lnTo>
                      <a:pt x="1691" y="4936"/>
                    </a:lnTo>
                    <a:lnTo>
                      <a:pt x="1722" y="4980"/>
                    </a:lnTo>
                    <a:lnTo>
                      <a:pt x="1752" y="5021"/>
                    </a:lnTo>
                    <a:lnTo>
                      <a:pt x="1785" y="5062"/>
                    </a:lnTo>
                    <a:lnTo>
                      <a:pt x="1819" y="5103"/>
                    </a:lnTo>
                    <a:lnTo>
                      <a:pt x="1855" y="5141"/>
                    </a:lnTo>
                    <a:lnTo>
                      <a:pt x="1890" y="5177"/>
                    </a:lnTo>
                    <a:lnTo>
                      <a:pt x="1926" y="5212"/>
                    </a:lnTo>
                    <a:lnTo>
                      <a:pt x="2004" y="5281"/>
                    </a:lnTo>
                    <a:lnTo>
                      <a:pt x="2084" y="5344"/>
                    </a:lnTo>
                    <a:lnTo>
                      <a:pt x="2167" y="5401"/>
                    </a:lnTo>
                    <a:lnTo>
                      <a:pt x="2255" y="5455"/>
                    </a:lnTo>
                    <a:lnTo>
                      <a:pt x="2345" y="5505"/>
                    </a:lnTo>
                    <a:lnTo>
                      <a:pt x="2438" y="5551"/>
                    </a:lnTo>
                    <a:lnTo>
                      <a:pt x="2533" y="5593"/>
                    </a:lnTo>
                    <a:lnTo>
                      <a:pt x="2629" y="5628"/>
                    </a:lnTo>
                    <a:lnTo>
                      <a:pt x="2726" y="5661"/>
                    </a:lnTo>
                    <a:lnTo>
                      <a:pt x="2826" y="5691"/>
                    </a:lnTo>
                    <a:lnTo>
                      <a:pt x="2926" y="5718"/>
                    </a:lnTo>
                    <a:lnTo>
                      <a:pt x="3028" y="5743"/>
                    </a:lnTo>
                    <a:lnTo>
                      <a:pt x="3127" y="5762"/>
                    </a:lnTo>
                    <a:lnTo>
                      <a:pt x="3229" y="5781"/>
                    </a:lnTo>
                    <a:lnTo>
                      <a:pt x="3329" y="5795"/>
                    </a:lnTo>
                    <a:lnTo>
                      <a:pt x="3429" y="5808"/>
                    </a:lnTo>
                    <a:lnTo>
                      <a:pt x="3528" y="5817"/>
                    </a:lnTo>
                    <a:lnTo>
                      <a:pt x="3626" y="5825"/>
                    </a:lnTo>
                    <a:lnTo>
                      <a:pt x="3722" y="5830"/>
                    </a:lnTo>
                    <a:lnTo>
                      <a:pt x="3816" y="5835"/>
                    </a:lnTo>
                    <a:lnTo>
                      <a:pt x="3998" y="5839"/>
                    </a:lnTo>
                    <a:lnTo>
                      <a:pt x="4171" y="5835"/>
                    </a:lnTo>
                    <a:lnTo>
                      <a:pt x="4331" y="5828"/>
                    </a:lnTo>
                    <a:lnTo>
                      <a:pt x="4471" y="5820"/>
                    </a:lnTo>
                    <a:lnTo>
                      <a:pt x="4593" y="5808"/>
                    </a:lnTo>
                    <a:lnTo>
                      <a:pt x="4693" y="5798"/>
                    </a:lnTo>
                    <a:lnTo>
                      <a:pt x="4768" y="5787"/>
                    </a:lnTo>
                    <a:lnTo>
                      <a:pt x="4831" y="5779"/>
                    </a:lnTo>
                    <a:lnTo>
                      <a:pt x="4975" y="5757"/>
                    </a:lnTo>
                    <a:lnTo>
                      <a:pt x="5116" y="5732"/>
                    </a:lnTo>
                    <a:lnTo>
                      <a:pt x="5249" y="5711"/>
                    </a:lnTo>
                    <a:lnTo>
                      <a:pt x="5379" y="5683"/>
                    </a:lnTo>
                    <a:lnTo>
                      <a:pt x="5507" y="5655"/>
                    </a:lnTo>
                    <a:lnTo>
                      <a:pt x="5628" y="5628"/>
                    </a:lnTo>
                    <a:lnTo>
                      <a:pt x="5745" y="5598"/>
                    </a:lnTo>
                    <a:lnTo>
                      <a:pt x="5857" y="5568"/>
                    </a:lnTo>
                    <a:lnTo>
                      <a:pt x="5966" y="5535"/>
                    </a:lnTo>
                    <a:lnTo>
                      <a:pt x="6068" y="5503"/>
                    </a:lnTo>
                    <a:lnTo>
                      <a:pt x="6168" y="5469"/>
                    </a:lnTo>
                    <a:lnTo>
                      <a:pt x="6264" y="5433"/>
                    </a:lnTo>
                    <a:lnTo>
                      <a:pt x="6356" y="5399"/>
                    </a:lnTo>
                    <a:lnTo>
                      <a:pt x="6445" y="5360"/>
                    </a:lnTo>
                    <a:lnTo>
                      <a:pt x="6530" y="5322"/>
                    </a:lnTo>
                    <a:lnTo>
                      <a:pt x="6611" y="5283"/>
                    </a:lnTo>
                    <a:lnTo>
                      <a:pt x="6685" y="5245"/>
                    </a:lnTo>
                    <a:lnTo>
                      <a:pt x="6759" y="5204"/>
                    </a:lnTo>
                    <a:lnTo>
                      <a:pt x="6829" y="5163"/>
                    </a:lnTo>
                    <a:lnTo>
                      <a:pt x="6895" y="5119"/>
                    </a:lnTo>
                    <a:lnTo>
                      <a:pt x="6956" y="5078"/>
                    </a:lnTo>
                    <a:lnTo>
                      <a:pt x="7017" y="5034"/>
                    </a:lnTo>
                    <a:lnTo>
                      <a:pt x="7073" y="4991"/>
                    </a:lnTo>
                    <a:lnTo>
                      <a:pt x="7125" y="4947"/>
                    </a:lnTo>
                    <a:lnTo>
                      <a:pt x="7175" y="4901"/>
                    </a:lnTo>
                    <a:lnTo>
                      <a:pt x="7221" y="4857"/>
                    </a:lnTo>
                    <a:lnTo>
                      <a:pt x="7266" y="4811"/>
                    </a:lnTo>
                    <a:lnTo>
                      <a:pt x="7307" y="4763"/>
                    </a:lnTo>
                    <a:lnTo>
                      <a:pt x="7343" y="4717"/>
                    </a:lnTo>
                    <a:lnTo>
                      <a:pt x="7380" y="4671"/>
                    </a:lnTo>
                    <a:lnTo>
                      <a:pt x="7413" y="4625"/>
                    </a:lnTo>
                    <a:lnTo>
                      <a:pt x="7443" y="4575"/>
                    </a:lnTo>
                    <a:lnTo>
                      <a:pt x="7429" y="4584"/>
                    </a:lnTo>
                    <a:lnTo>
                      <a:pt x="7396" y="4635"/>
                    </a:lnTo>
                    <a:lnTo>
                      <a:pt x="7360" y="4685"/>
                    </a:lnTo>
                    <a:lnTo>
                      <a:pt x="7324" y="4734"/>
                    </a:lnTo>
                    <a:lnTo>
                      <a:pt x="7283" y="4780"/>
                    </a:lnTo>
                    <a:lnTo>
                      <a:pt x="7238" y="4830"/>
                    </a:lnTo>
                    <a:lnTo>
                      <a:pt x="7188" y="4879"/>
                    </a:lnTo>
                    <a:lnTo>
                      <a:pt x="7138" y="4925"/>
                    </a:lnTo>
                    <a:lnTo>
                      <a:pt x="7083" y="4971"/>
                    </a:lnTo>
                    <a:lnTo>
                      <a:pt x="7004" y="5034"/>
                    </a:lnTo>
                    <a:lnTo>
                      <a:pt x="6914" y="5097"/>
                    </a:lnTo>
                    <a:lnTo>
                      <a:pt x="6821" y="5160"/>
                    </a:lnTo>
                    <a:lnTo>
                      <a:pt x="6716" y="5218"/>
                    </a:lnTo>
                    <a:lnTo>
                      <a:pt x="6607" y="5275"/>
                    </a:lnTo>
                    <a:lnTo>
                      <a:pt x="6488" y="5333"/>
                    </a:lnTo>
                    <a:lnTo>
                      <a:pt x="6364" y="5387"/>
                    </a:lnTo>
                    <a:lnTo>
                      <a:pt x="6228" y="5440"/>
                    </a:lnTo>
                    <a:lnTo>
                      <a:pt x="6085" y="5489"/>
                    </a:lnTo>
                    <a:lnTo>
                      <a:pt x="5935" y="5538"/>
                    </a:lnTo>
                    <a:lnTo>
                      <a:pt x="5775" y="5581"/>
                    </a:lnTo>
                    <a:lnTo>
                      <a:pt x="5604" y="5625"/>
                    </a:lnTo>
                    <a:lnTo>
                      <a:pt x="5426" y="5666"/>
                    </a:lnTo>
                    <a:lnTo>
                      <a:pt x="5238" y="5704"/>
                    </a:lnTo>
                    <a:lnTo>
                      <a:pt x="5038" y="5738"/>
                    </a:lnTo>
                    <a:lnTo>
                      <a:pt x="4828" y="5770"/>
                    </a:lnTo>
                    <a:lnTo>
                      <a:pt x="4768" y="5779"/>
                    </a:lnTo>
                    <a:lnTo>
                      <a:pt x="4646" y="5795"/>
                    </a:lnTo>
                    <a:lnTo>
                      <a:pt x="4471" y="5811"/>
                    </a:lnTo>
                    <a:lnTo>
                      <a:pt x="4366" y="5817"/>
                    </a:lnTo>
                    <a:lnTo>
                      <a:pt x="4253" y="5825"/>
                    </a:lnTo>
                    <a:lnTo>
                      <a:pt x="4128" y="5828"/>
                    </a:lnTo>
                    <a:lnTo>
                      <a:pt x="3998" y="5830"/>
                    </a:lnTo>
                    <a:lnTo>
                      <a:pt x="3816" y="5828"/>
                    </a:lnTo>
                    <a:lnTo>
                      <a:pt x="3722" y="5822"/>
                    </a:lnTo>
                    <a:lnTo>
                      <a:pt x="3626" y="5817"/>
                    </a:lnTo>
                    <a:lnTo>
                      <a:pt x="3528" y="5808"/>
                    </a:lnTo>
                    <a:lnTo>
                      <a:pt x="3429" y="5801"/>
                    </a:lnTo>
                    <a:lnTo>
                      <a:pt x="3329" y="5787"/>
                    </a:lnTo>
                    <a:lnTo>
                      <a:pt x="3229" y="5772"/>
                    </a:lnTo>
                    <a:lnTo>
                      <a:pt x="3130" y="5754"/>
                    </a:lnTo>
                    <a:lnTo>
                      <a:pt x="3028" y="5735"/>
                    </a:lnTo>
                    <a:lnTo>
                      <a:pt x="2928" y="5711"/>
                    </a:lnTo>
                    <a:lnTo>
                      <a:pt x="2828" y="5685"/>
                    </a:lnTo>
                    <a:lnTo>
                      <a:pt x="2729" y="5655"/>
                    </a:lnTo>
                    <a:lnTo>
                      <a:pt x="2631" y="5620"/>
                    </a:lnTo>
                    <a:lnTo>
                      <a:pt x="2535" y="5585"/>
                    </a:lnTo>
                    <a:lnTo>
                      <a:pt x="2441" y="5544"/>
                    </a:lnTo>
                    <a:lnTo>
                      <a:pt x="2350" y="5496"/>
                    </a:lnTo>
                    <a:lnTo>
                      <a:pt x="2259" y="5448"/>
                    </a:lnTo>
                    <a:lnTo>
                      <a:pt x="2172" y="5396"/>
                    </a:lnTo>
                    <a:lnTo>
                      <a:pt x="2090" y="5338"/>
                    </a:lnTo>
                    <a:lnTo>
                      <a:pt x="2009" y="5275"/>
                    </a:lnTo>
                    <a:lnTo>
                      <a:pt x="1931" y="5207"/>
                    </a:lnTo>
                    <a:lnTo>
                      <a:pt x="1896" y="5171"/>
                    </a:lnTo>
                    <a:lnTo>
                      <a:pt x="1860" y="5136"/>
                    </a:lnTo>
                    <a:lnTo>
                      <a:pt x="1824" y="5097"/>
                    </a:lnTo>
                    <a:lnTo>
                      <a:pt x="1791" y="5056"/>
                    </a:lnTo>
                    <a:lnTo>
                      <a:pt x="1760" y="5019"/>
                    </a:lnTo>
                    <a:lnTo>
                      <a:pt x="1727" y="4974"/>
                    </a:lnTo>
                    <a:lnTo>
                      <a:pt x="1700" y="4930"/>
                    </a:lnTo>
                    <a:lnTo>
                      <a:pt x="1669" y="4887"/>
                    </a:lnTo>
                    <a:lnTo>
                      <a:pt x="1641" y="4840"/>
                    </a:lnTo>
                    <a:lnTo>
                      <a:pt x="1617" y="4791"/>
                    </a:lnTo>
                    <a:lnTo>
                      <a:pt x="1591" y="4745"/>
                    </a:lnTo>
                    <a:lnTo>
                      <a:pt x="1569" y="4693"/>
                    </a:lnTo>
                    <a:lnTo>
                      <a:pt x="1547" y="4641"/>
                    </a:lnTo>
                    <a:lnTo>
                      <a:pt x="1528" y="4586"/>
                    </a:lnTo>
                    <a:lnTo>
                      <a:pt x="1509" y="4531"/>
                    </a:lnTo>
                    <a:lnTo>
                      <a:pt x="1492" y="4474"/>
                    </a:lnTo>
                    <a:lnTo>
                      <a:pt x="1478" y="4417"/>
                    </a:lnTo>
                    <a:lnTo>
                      <a:pt x="1464" y="4356"/>
                    </a:lnTo>
                    <a:lnTo>
                      <a:pt x="1450" y="4293"/>
                    </a:lnTo>
                    <a:lnTo>
                      <a:pt x="1442" y="4230"/>
                    </a:lnTo>
                    <a:lnTo>
                      <a:pt x="1440" y="4228"/>
                    </a:lnTo>
                    <a:lnTo>
                      <a:pt x="1434" y="4225"/>
                    </a:lnTo>
                    <a:lnTo>
                      <a:pt x="1428" y="4225"/>
                    </a:lnTo>
                    <a:lnTo>
                      <a:pt x="1426" y="4228"/>
                    </a:lnTo>
                    <a:lnTo>
                      <a:pt x="1426" y="4230"/>
                    </a:lnTo>
                    <a:lnTo>
                      <a:pt x="1412" y="4245"/>
                    </a:lnTo>
                    <a:lnTo>
                      <a:pt x="1384" y="4272"/>
                    </a:lnTo>
                    <a:lnTo>
                      <a:pt x="1340" y="4305"/>
                    </a:lnTo>
                    <a:lnTo>
                      <a:pt x="1309" y="4323"/>
                    </a:lnTo>
                    <a:lnTo>
                      <a:pt x="1276" y="4342"/>
                    </a:lnTo>
                    <a:lnTo>
                      <a:pt x="1240" y="4359"/>
                    </a:lnTo>
                    <a:lnTo>
                      <a:pt x="1198" y="4378"/>
                    </a:lnTo>
                    <a:lnTo>
                      <a:pt x="1152" y="4395"/>
                    </a:lnTo>
                    <a:lnTo>
                      <a:pt x="1099" y="4409"/>
                    </a:lnTo>
                    <a:lnTo>
                      <a:pt x="1041" y="4422"/>
                    </a:lnTo>
                    <a:lnTo>
                      <a:pt x="977" y="4433"/>
                    </a:lnTo>
                    <a:lnTo>
                      <a:pt x="911" y="4438"/>
                    </a:lnTo>
                    <a:lnTo>
                      <a:pt x="836" y="4444"/>
                    </a:lnTo>
                    <a:lnTo>
                      <a:pt x="833" y="4444"/>
                    </a:lnTo>
                    <a:lnTo>
                      <a:pt x="789" y="4441"/>
                    </a:lnTo>
                    <a:lnTo>
                      <a:pt x="750" y="4436"/>
                    </a:lnTo>
                    <a:lnTo>
                      <a:pt x="703" y="4427"/>
                    </a:lnTo>
                    <a:lnTo>
                      <a:pt x="645" y="4411"/>
                    </a:lnTo>
                    <a:lnTo>
                      <a:pt x="584" y="4392"/>
                    </a:lnTo>
                    <a:lnTo>
                      <a:pt x="551" y="4378"/>
                    </a:lnTo>
                    <a:lnTo>
                      <a:pt x="515" y="4362"/>
                    </a:lnTo>
                    <a:lnTo>
                      <a:pt x="482" y="4346"/>
                    </a:lnTo>
                    <a:lnTo>
                      <a:pt x="446" y="4323"/>
                    </a:lnTo>
                    <a:lnTo>
                      <a:pt x="413" y="4301"/>
                    </a:lnTo>
                    <a:lnTo>
                      <a:pt x="377" y="4274"/>
                    </a:lnTo>
                    <a:lnTo>
                      <a:pt x="343" y="4247"/>
                    </a:lnTo>
                    <a:lnTo>
                      <a:pt x="308" y="4214"/>
                    </a:lnTo>
                    <a:lnTo>
                      <a:pt x="274" y="4179"/>
                    </a:lnTo>
                    <a:lnTo>
                      <a:pt x="241" y="4141"/>
                    </a:lnTo>
                    <a:lnTo>
                      <a:pt x="211" y="4099"/>
                    </a:lnTo>
                    <a:lnTo>
                      <a:pt x="181" y="4053"/>
                    </a:lnTo>
                    <a:lnTo>
                      <a:pt x="153" y="4003"/>
                    </a:lnTo>
                    <a:lnTo>
                      <a:pt x="126" y="3952"/>
                    </a:lnTo>
                    <a:lnTo>
                      <a:pt x="100" y="3891"/>
                    </a:lnTo>
                    <a:lnTo>
                      <a:pt x="78" y="3831"/>
                    </a:lnTo>
                    <a:lnTo>
                      <a:pt x="59" y="3763"/>
                    </a:lnTo>
                    <a:lnTo>
                      <a:pt x="39" y="3691"/>
                    </a:lnTo>
                    <a:lnTo>
                      <a:pt x="26" y="3615"/>
                    </a:lnTo>
                    <a:lnTo>
                      <a:pt x="15" y="3533"/>
                    </a:lnTo>
                    <a:lnTo>
                      <a:pt x="12" y="3511"/>
                    </a:lnTo>
                    <a:lnTo>
                      <a:pt x="9" y="3449"/>
                    </a:lnTo>
                    <a:lnTo>
                      <a:pt x="12" y="3405"/>
                    </a:lnTo>
                    <a:lnTo>
                      <a:pt x="15" y="3355"/>
                    </a:lnTo>
                    <a:lnTo>
                      <a:pt x="20" y="3301"/>
                    </a:lnTo>
                    <a:lnTo>
                      <a:pt x="29" y="3241"/>
                    </a:lnTo>
                    <a:lnTo>
                      <a:pt x="45" y="3178"/>
                    </a:lnTo>
                    <a:lnTo>
                      <a:pt x="64" y="3115"/>
                    </a:lnTo>
                    <a:lnTo>
                      <a:pt x="89" y="3052"/>
                    </a:lnTo>
                    <a:lnTo>
                      <a:pt x="103" y="3019"/>
                    </a:lnTo>
                    <a:lnTo>
                      <a:pt x="122" y="2989"/>
                    </a:lnTo>
                    <a:lnTo>
                      <a:pt x="139" y="2958"/>
                    </a:lnTo>
                    <a:lnTo>
                      <a:pt x="162" y="2929"/>
                    </a:lnTo>
                    <a:lnTo>
                      <a:pt x="183" y="2899"/>
                    </a:lnTo>
                    <a:lnTo>
                      <a:pt x="208" y="2868"/>
                    </a:lnTo>
                    <a:lnTo>
                      <a:pt x="236" y="2841"/>
                    </a:lnTo>
                    <a:lnTo>
                      <a:pt x="267" y="2817"/>
                    </a:lnTo>
                    <a:lnTo>
                      <a:pt x="297" y="2792"/>
                    </a:lnTo>
                    <a:lnTo>
                      <a:pt x="333" y="2767"/>
                    </a:lnTo>
                    <a:lnTo>
                      <a:pt x="369" y="2745"/>
                    </a:lnTo>
                    <a:lnTo>
                      <a:pt x="407" y="2726"/>
                    </a:lnTo>
                    <a:lnTo>
                      <a:pt x="452" y="2708"/>
                    </a:lnTo>
                    <a:lnTo>
                      <a:pt x="496" y="2694"/>
                    </a:lnTo>
                    <a:lnTo>
                      <a:pt x="546" y="2680"/>
                    </a:lnTo>
                    <a:lnTo>
                      <a:pt x="595" y="2669"/>
                    </a:lnTo>
                    <a:lnTo>
                      <a:pt x="651" y="2658"/>
                    </a:lnTo>
                    <a:lnTo>
                      <a:pt x="709" y="2653"/>
                    </a:lnTo>
                    <a:lnTo>
                      <a:pt x="736" y="2653"/>
                    </a:lnTo>
                    <a:lnTo>
                      <a:pt x="784" y="2655"/>
                    </a:lnTo>
                    <a:lnTo>
                      <a:pt x="828" y="2660"/>
                    </a:lnTo>
                    <a:lnTo>
                      <a:pt x="872" y="2674"/>
                    </a:lnTo>
                    <a:lnTo>
                      <a:pt x="917" y="2688"/>
                    </a:lnTo>
                    <a:lnTo>
                      <a:pt x="960" y="2708"/>
                    </a:lnTo>
                    <a:lnTo>
                      <a:pt x="1002" y="2730"/>
                    </a:lnTo>
                    <a:lnTo>
                      <a:pt x="1043" y="2751"/>
                    </a:lnTo>
                    <a:lnTo>
                      <a:pt x="1079" y="2773"/>
                    </a:lnTo>
                    <a:lnTo>
                      <a:pt x="1077" y="2771"/>
                    </a:lnTo>
                    <a:lnTo>
                      <a:pt x="1077" y="2762"/>
                    </a:lnTo>
                    <a:lnTo>
                      <a:pt x="1043" y="2743"/>
                    </a:lnTo>
                    <a:lnTo>
                      <a:pt x="1008" y="2721"/>
                    </a:lnTo>
                    <a:lnTo>
                      <a:pt x="969" y="2702"/>
                    </a:lnTo>
                    <a:lnTo>
                      <a:pt x="931" y="2685"/>
                    </a:lnTo>
                    <a:lnTo>
                      <a:pt x="889" y="2669"/>
                    </a:lnTo>
                    <a:lnTo>
                      <a:pt x="848" y="2658"/>
                    </a:lnTo>
                    <a:lnTo>
                      <a:pt x="805" y="2650"/>
                    </a:lnTo>
                    <a:lnTo>
                      <a:pt x="764" y="2645"/>
                    </a:lnTo>
                    <a:lnTo>
                      <a:pt x="805" y="2650"/>
                    </a:lnTo>
                    <a:lnTo>
                      <a:pt x="848" y="2658"/>
                    </a:lnTo>
                    <a:lnTo>
                      <a:pt x="889" y="2669"/>
                    </a:lnTo>
                    <a:lnTo>
                      <a:pt x="931" y="2685"/>
                    </a:lnTo>
                    <a:lnTo>
                      <a:pt x="969" y="2702"/>
                    </a:lnTo>
                    <a:lnTo>
                      <a:pt x="1008" y="2721"/>
                    </a:lnTo>
                    <a:lnTo>
                      <a:pt x="1043" y="2743"/>
                    </a:lnTo>
                    <a:lnTo>
                      <a:pt x="1077" y="2762"/>
                    </a:lnTo>
                    <a:lnTo>
                      <a:pt x="1043" y="2743"/>
                    </a:lnTo>
                    <a:lnTo>
                      <a:pt x="1008" y="2721"/>
                    </a:lnTo>
                    <a:lnTo>
                      <a:pt x="969" y="2702"/>
                    </a:lnTo>
                    <a:lnTo>
                      <a:pt x="931" y="2685"/>
                    </a:lnTo>
                    <a:lnTo>
                      <a:pt x="889" y="2669"/>
                    </a:lnTo>
                    <a:lnTo>
                      <a:pt x="848" y="2658"/>
                    </a:lnTo>
                    <a:lnTo>
                      <a:pt x="805" y="2650"/>
                    </a:lnTo>
                    <a:lnTo>
                      <a:pt x="764" y="2645"/>
                    </a:lnTo>
                    <a:lnTo>
                      <a:pt x="740" y="2645"/>
                    </a:lnTo>
                    <a:close/>
                    <a:moveTo>
                      <a:pt x="2261" y="2018"/>
                    </a:moveTo>
                    <a:lnTo>
                      <a:pt x="2261" y="2021"/>
                    </a:lnTo>
                    <a:lnTo>
                      <a:pt x="2255" y="2024"/>
                    </a:lnTo>
                    <a:lnTo>
                      <a:pt x="2255" y="2026"/>
                    </a:lnTo>
                    <a:lnTo>
                      <a:pt x="2259" y="2024"/>
                    </a:lnTo>
                    <a:lnTo>
                      <a:pt x="2261" y="2018"/>
                    </a:lnTo>
                    <a:close/>
                    <a:moveTo>
                      <a:pt x="2247" y="2010"/>
                    </a:moveTo>
                    <a:lnTo>
                      <a:pt x="2236" y="2024"/>
                    </a:lnTo>
                    <a:lnTo>
                      <a:pt x="2239" y="2021"/>
                    </a:lnTo>
                    <a:lnTo>
                      <a:pt x="2245" y="2018"/>
                    </a:lnTo>
                    <a:lnTo>
                      <a:pt x="2247" y="2010"/>
                    </a:lnTo>
                    <a:close/>
                    <a:moveTo>
                      <a:pt x="2267" y="2010"/>
                    </a:moveTo>
                    <a:lnTo>
                      <a:pt x="2261" y="2018"/>
                    </a:lnTo>
                    <a:lnTo>
                      <a:pt x="2267" y="2010"/>
                    </a:lnTo>
                    <a:close/>
                    <a:moveTo>
                      <a:pt x="2264" y="1985"/>
                    </a:moveTo>
                    <a:lnTo>
                      <a:pt x="2255" y="1997"/>
                    </a:lnTo>
                    <a:lnTo>
                      <a:pt x="2261" y="1994"/>
                    </a:lnTo>
                    <a:lnTo>
                      <a:pt x="2267" y="1997"/>
                    </a:lnTo>
                    <a:lnTo>
                      <a:pt x="2264" y="1990"/>
                    </a:lnTo>
                    <a:lnTo>
                      <a:pt x="2264" y="1985"/>
                    </a:lnTo>
                    <a:close/>
                    <a:moveTo>
                      <a:pt x="2286" y="1983"/>
                    </a:moveTo>
                    <a:lnTo>
                      <a:pt x="2278" y="1994"/>
                    </a:lnTo>
                    <a:lnTo>
                      <a:pt x="2274" y="1997"/>
                    </a:lnTo>
                    <a:lnTo>
                      <a:pt x="2272" y="1997"/>
                    </a:lnTo>
                    <a:lnTo>
                      <a:pt x="2267" y="1997"/>
                    </a:lnTo>
                    <a:lnTo>
                      <a:pt x="2269" y="2002"/>
                    </a:lnTo>
                    <a:lnTo>
                      <a:pt x="2269" y="2007"/>
                    </a:lnTo>
                    <a:lnTo>
                      <a:pt x="2286" y="1983"/>
                    </a:lnTo>
                    <a:close/>
                    <a:moveTo>
                      <a:pt x="2305" y="1953"/>
                    </a:moveTo>
                    <a:lnTo>
                      <a:pt x="2303" y="1958"/>
                    </a:lnTo>
                    <a:lnTo>
                      <a:pt x="2297" y="1961"/>
                    </a:lnTo>
                    <a:lnTo>
                      <a:pt x="2291" y="1961"/>
                    </a:lnTo>
                    <a:lnTo>
                      <a:pt x="2289" y="1963"/>
                    </a:lnTo>
                    <a:lnTo>
                      <a:pt x="2291" y="1968"/>
                    </a:lnTo>
                    <a:lnTo>
                      <a:pt x="2291" y="1975"/>
                    </a:lnTo>
                    <a:lnTo>
                      <a:pt x="2305" y="1955"/>
                    </a:lnTo>
                    <a:lnTo>
                      <a:pt x="2305" y="1953"/>
                    </a:lnTo>
                    <a:close/>
                    <a:moveTo>
                      <a:pt x="2289" y="1949"/>
                    </a:moveTo>
                    <a:lnTo>
                      <a:pt x="2286" y="1953"/>
                    </a:lnTo>
                    <a:lnTo>
                      <a:pt x="2278" y="1963"/>
                    </a:lnTo>
                    <a:lnTo>
                      <a:pt x="2286" y="1961"/>
                    </a:lnTo>
                    <a:lnTo>
                      <a:pt x="2289" y="1963"/>
                    </a:lnTo>
                    <a:lnTo>
                      <a:pt x="2291" y="1961"/>
                    </a:lnTo>
                    <a:lnTo>
                      <a:pt x="2289" y="1955"/>
                    </a:lnTo>
                    <a:lnTo>
                      <a:pt x="2289" y="1949"/>
                    </a:lnTo>
                    <a:close/>
                    <a:moveTo>
                      <a:pt x="2319" y="1917"/>
                    </a:moveTo>
                    <a:lnTo>
                      <a:pt x="2316" y="1922"/>
                    </a:lnTo>
                    <a:lnTo>
                      <a:pt x="2319" y="1927"/>
                    </a:lnTo>
                    <a:lnTo>
                      <a:pt x="2324" y="1917"/>
                    </a:lnTo>
                    <a:lnTo>
                      <a:pt x="2322" y="1917"/>
                    </a:lnTo>
                    <a:lnTo>
                      <a:pt x="2319" y="1917"/>
                    </a:lnTo>
                    <a:close/>
                    <a:moveTo>
                      <a:pt x="2316" y="1906"/>
                    </a:moveTo>
                    <a:lnTo>
                      <a:pt x="2305" y="1925"/>
                    </a:lnTo>
                    <a:lnTo>
                      <a:pt x="2308" y="1922"/>
                    </a:lnTo>
                    <a:lnTo>
                      <a:pt x="2311" y="1922"/>
                    </a:lnTo>
                    <a:lnTo>
                      <a:pt x="2316" y="1922"/>
                    </a:lnTo>
                    <a:lnTo>
                      <a:pt x="2319" y="1917"/>
                    </a:lnTo>
                    <a:lnTo>
                      <a:pt x="2316" y="1912"/>
                    </a:lnTo>
                    <a:lnTo>
                      <a:pt x="2316" y="1906"/>
                    </a:lnTo>
                    <a:close/>
                    <a:moveTo>
                      <a:pt x="2347" y="1857"/>
                    </a:moveTo>
                    <a:lnTo>
                      <a:pt x="2336" y="1876"/>
                    </a:lnTo>
                    <a:lnTo>
                      <a:pt x="2341" y="1873"/>
                    </a:lnTo>
                    <a:lnTo>
                      <a:pt x="2347" y="1873"/>
                    </a:lnTo>
                    <a:lnTo>
                      <a:pt x="2352" y="1864"/>
                    </a:lnTo>
                    <a:lnTo>
                      <a:pt x="2350" y="1862"/>
                    </a:lnTo>
                    <a:lnTo>
                      <a:pt x="2347" y="1857"/>
                    </a:lnTo>
                    <a:close/>
                    <a:moveTo>
                      <a:pt x="2383" y="1799"/>
                    </a:moveTo>
                    <a:lnTo>
                      <a:pt x="2369" y="1818"/>
                    </a:lnTo>
                    <a:lnTo>
                      <a:pt x="2374" y="1816"/>
                    </a:lnTo>
                    <a:lnTo>
                      <a:pt x="2380" y="1818"/>
                    </a:lnTo>
                    <a:lnTo>
                      <a:pt x="2386" y="1808"/>
                    </a:lnTo>
                    <a:lnTo>
                      <a:pt x="2383" y="1805"/>
                    </a:lnTo>
                    <a:lnTo>
                      <a:pt x="2383" y="1799"/>
                    </a:lnTo>
                    <a:close/>
                    <a:moveTo>
                      <a:pt x="2419" y="1733"/>
                    </a:moveTo>
                    <a:lnTo>
                      <a:pt x="2410" y="1747"/>
                    </a:lnTo>
                    <a:lnTo>
                      <a:pt x="2405" y="1758"/>
                    </a:lnTo>
                    <a:lnTo>
                      <a:pt x="2410" y="1755"/>
                    </a:lnTo>
                    <a:lnTo>
                      <a:pt x="2414" y="1755"/>
                    </a:lnTo>
                    <a:lnTo>
                      <a:pt x="2421" y="1745"/>
                    </a:lnTo>
                    <a:lnTo>
                      <a:pt x="2416" y="1739"/>
                    </a:lnTo>
                    <a:lnTo>
                      <a:pt x="2419" y="1733"/>
                    </a:lnTo>
                    <a:close/>
                    <a:moveTo>
                      <a:pt x="2452" y="1665"/>
                    </a:moveTo>
                    <a:lnTo>
                      <a:pt x="2438" y="1692"/>
                    </a:lnTo>
                    <a:lnTo>
                      <a:pt x="2441" y="1690"/>
                    </a:lnTo>
                    <a:lnTo>
                      <a:pt x="2447" y="1687"/>
                    </a:lnTo>
                    <a:lnTo>
                      <a:pt x="2450" y="1690"/>
                    </a:lnTo>
                    <a:lnTo>
                      <a:pt x="2455" y="1676"/>
                    </a:lnTo>
                    <a:lnTo>
                      <a:pt x="2452" y="1671"/>
                    </a:lnTo>
                    <a:lnTo>
                      <a:pt x="2452" y="1665"/>
                    </a:lnTo>
                    <a:close/>
                    <a:moveTo>
                      <a:pt x="2485" y="1595"/>
                    </a:moveTo>
                    <a:lnTo>
                      <a:pt x="2474" y="1619"/>
                    </a:lnTo>
                    <a:lnTo>
                      <a:pt x="2479" y="1616"/>
                    </a:lnTo>
                    <a:lnTo>
                      <a:pt x="2483" y="1619"/>
                    </a:lnTo>
                    <a:lnTo>
                      <a:pt x="2488" y="1605"/>
                    </a:lnTo>
                    <a:lnTo>
                      <a:pt x="2483" y="1600"/>
                    </a:lnTo>
                    <a:lnTo>
                      <a:pt x="2485" y="1595"/>
                    </a:lnTo>
                    <a:close/>
                    <a:moveTo>
                      <a:pt x="2524" y="1528"/>
                    </a:moveTo>
                    <a:lnTo>
                      <a:pt x="2519" y="1528"/>
                    </a:lnTo>
                    <a:lnTo>
                      <a:pt x="2512" y="1542"/>
                    </a:lnTo>
                    <a:lnTo>
                      <a:pt x="2519" y="1545"/>
                    </a:lnTo>
                    <a:lnTo>
                      <a:pt x="2524" y="1528"/>
                    </a:lnTo>
                    <a:close/>
                    <a:moveTo>
                      <a:pt x="2512" y="1520"/>
                    </a:moveTo>
                    <a:lnTo>
                      <a:pt x="2505" y="1545"/>
                    </a:lnTo>
                    <a:lnTo>
                      <a:pt x="2510" y="1542"/>
                    </a:lnTo>
                    <a:lnTo>
                      <a:pt x="2512" y="1542"/>
                    </a:lnTo>
                    <a:lnTo>
                      <a:pt x="2519" y="1528"/>
                    </a:lnTo>
                    <a:lnTo>
                      <a:pt x="2512" y="1525"/>
                    </a:lnTo>
                    <a:lnTo>
                      <a:pt x="2512" y="1520"/>
                    </a:lnTo>
                    <a:close/>
                    <a:moveTo>
                      <a:pt x="2552" y="1452"/>
                    </a:moveTo>
                    <a:lnTo>
                      <a:pt x="2546" y="1452"/>
                    </a:lnTo>
                    <a:lnTo>
                      <a:pt x="2540" y="1465"/>
                    </a:lnTo>
                    <a:lnTo>
                      <a:pt x="2543" y="1465"/>
                    </a:lnTo>
                    <a:lnTo>
                      <a:pt x="2546" y="1469"/>
                    </a:lnTo>
                    <a:lnTo>
                      <a:pt x="2552" y="1452"/>
                    </a:lnTo>
                    <a:close/>
                    <a:moveTo>
                      <a:pt x="2540" y="1443"/>
                    </a:moveTo>
                    <a:lnTo>
                      <a:pt x="2533" y="1469"/>
                    </a:lnTo>
                    <a:lnTo>
                      <a:pt x="2535" y="1465"/>
                    </a:lnTo>
                    <a:lnTo>
                      <a:pt x="2540" y="1465"/>
                    </a:lnTo>
                    <a:lnTo>
                      <a:pt x="2546" y="1452"/>
                    </a:lnTo>
                    <a:lnTo>
                      <a:pt x="2540" y="1450"/>
                    </a:lnTo>
                    <a:lnTo>
                      <a:pt x="2540" y="1443"/>
                    </a:lnTo>
                    <a:close/>
                    <a:moveTo>
                      <a:pt x="2571" y="1375"/>
                    </a:moveTo>
                    <a:lnTo>
                      <a:pt x="2569" y="1375"/>
                    </a:lnTo>
                    <a:lnTo>
                      <a:pt x="2565" y="1387"/>
                    </a:lnTo>
                    <a:lnTo>
                      <a:pt x="2569" y="1387"/>
                    </a:lnTo>
                    <a:lnTo>
                      <a:pt x="2571" y="1375"/>
                    </a:lnTo>
                    <a:close/>
                    <a:moveTo>
                      <a:pt x="2562" y="1367"/>
                    </a:moveTo>
                    <a:lnTo>
                      <a:pt x="2557" y="1389"/>
                    </a:lnTo>
                    <a:lnTo>
                      <a:pt x="2560" y="1387"/>
                    </a:lnTo>
                    <a:lnTo>
                      <a:pt x="2562" y="1387"/>
                    </a:lnTo>
                    <a:lnTo>
                      <a:pt x="2565" y="1387"/>
                    </a:lnTo>
                    <a:lnTo>
                      <a:pt x="2569" y="1375"/>
                    </a:lnTo>
                    <a:lnTo>
                      <a:pt x="2562" y="1373"/>
                    </a:lnTo>
                    <a:lnTo>
                      <a:pt x="2562" y="1367"/>
                    </a:lnTo>
                    <a:close/>
                    <a:moveTo>
                      <a:pt x="2574" y="1305"/>
                    </a:moveTo>
                    <a:lnTo>
                      <a:pt x="2574" y="1310"/>
                    </a:lnTo>
                    <a:lnTo>
                      <a:pt x="2576" y="1307"/>
                    </a:lnTo>
                    <a:lnTo>
                      <a:pt x="2574" y="1305"/>
                    </a:lnTo>
                    <a:close/>
                    <a:moveTo>
                      <a:pt x="2588" y="1151"/>
                    </a:moveTo>
                    <a:lnTo>
                      <a:pt x="2576" y="1187"/>
                    </a:lnTo>
                    <a:lnTo>
                      <a:pt x="2560" y="1222"/>
                    </a:lnTo>
                    <a:lnTo>
                      <a:pt x="2540" y="1255"/>
                    </a:lnTo>
                    <a:lnTo>
                      <a:pt x="2516" y="1288"/>
                    </a:lnTo>
                    <a:lnTo>
                      <a:pt x="2488" y="1318"/>
                    </a:lnTo>
                    <a:lnTo>
                      <a:pt x="2457" y="1348"/>
                    </a:lnTo>
                    <a:lnTo>
                      <a:pt x="2427" y="1378"/>
                    </a:lnTo>
                    <a:lnTo>
                      <a:pt x="2393" y="1406"/>
                    </a:lnTo>
                    <a:lnTo>
                      <a:pt x="2322" y="1457"/>
                    </a:lnTo>
                    <a:lnTo>
                      <a:pt x="2253" y="1506"/>
                    </a:lnTo>
                    <a:lnTo>
                      <a:pt x="2189" y="1550"/>
                    </a:lnTo>
                    <a:lnTo>
                      <a:pt x="2134" y="1588"/>
                    </a:lnTo>
                    <a:lnTo>
                      <a:pt x="2050" y="1654"/>
                    </a:lnTo>
                    <a:lnTo>
                      <a:pt x="1976" y="1714"/>
                    </a:lnTo>
                    <a:lnTo>
                      <a:pt x="1943" y="1745"/>
                    </a:lnTo>
                    <a:lnTo>
                      <a:pt x="1910" y="1775"/>
                    </a:lnTo>
                    <a:lnTo>
                      <a:pt x="1882" y="1808"/>
                    </a:lnTo>
                    <a:lnTo>
                      <a:pt x="1855" y="1840"/>
                    </a:lnTo>
                    <a:lnTo>
                      <a:pt x="1826" y="1873"/>
                    </a:lnTo>
                    <a:lnTo>
                      <a:pt x="1802" y="1908"/>
                    </a:lnTo>
                    <a:lnTo>
                      <a:pt x="1779" y="1947"/>
                    </a:lnTo>
                    <a:lnTo>
                      <a:pt x="1757" y="1988"/>
                    </a:lnTo>
                    <a:lnTo>
                      <a:pt x="1736" y="2029"/>
                    </a:lnTo>
                    <a:lnTo>
                      <a:pt x="1714" y="2075"/>
                    </a:lnTo>
                    <a:lnTo>
                      <a:pt x="1693" y="2128"/>
                    </a:lnTo>
                    <a:lnTo>
                      <a:pt x="1674" y="2179"/>
                    </a:lnTo>
                    <a:lnTo>
                      <a:pt x="1660" y="2229"/>
                    </a:lnTo>
                    <a:lnTo>
                      <a:pt x="1650" y="2275"/>
                    </a:lnTo>
                    <a:lnTo>
                      <a:pt x="1638" y="2321"/>
                    </a:lnTo>
                    <a:lnTo>
                      <a:pt x="1631" y="2368"/>
                    </a:lnTo>
                    <a:lnTo>
                      <a:pt x="1628" y="2411"/>
                    </a:lnTo>
                    <a:lnTo>
                      <a:pt x="1624" y="2456"/>
                    </a:lnTo>
                    <a:lnTo>
                      <a:pt x="1622" y="2496"/>
                    </a:lnTo>
                    <a:lnTo>
                      <a:pt x="1624" y="2541"/>
                    </a:lnTo>
                    <a:lnTo>
                      <a:pt x="1631" y="2626"/>
                    </a:lnTo>
                    <a:lnTo>
                      <a:pt x="1645" y="2713"/>
                    </a:lnTo>
                    <a:lnTo>
                      <a:pt x="1664" y="2803"/>
                    </a:lnTo>
                    <a:lnTo>
                      <a:pt x="1686" y="2895"/>
                    </a:lnTo>
                    <a:lnTo>
                      <a:pt x="1691" y="2931"/>
                    </a:lnTo>
                    <a:lnTo>
                      <a:pt x="1697" y="2975"/>
                    </a:lnTo>
                    <a:lnTo>
                      <a:pt x="1700" y="3027"/>
                    </a:lnTo>
                    <a:lnTo>
                      <a:pt x="1702" y="3088"/>
                    </a:lnTo>
                    <a:lnTo>
                      <a:pt x="1710" y="3117"/>
                    </a:lnTo>
                    <a:lnTo>
                      <a:pt x="1710" y="3090"/>
                    </a:lnTo>
                    <a:lnTo>
                      <a:pt x="1707" y="3030"/>
                    </a:lnTo>
                    <a:lnTo>
                      <a:pt x="1705" y="2975"/>
                    </a:lnTo>
                    <a:lnTo>
                      <a:pt x="1700" y="2929"/>
                    </a:lnTo>
                    <a:lnTo>
                      <a:pt x="1693" y="2893"/>
                    </a:lnTo>
                    <a:lnTo>
                      <a:pt x="1669" y="2786"/>
                    </a:lnTo>
                    <a:lnTo>
                      <a:pt x="1650" y="2685"/>
                    </a:lnTo>
                    <a:lnTo>
                      <a:pt x="1641" y="2636"/>
                    </a:lnTo>
                    <a:lnTo>
                      <a:pt x="1636" y="2590"/>
                    </a:lnTo>
                    <a:lnTo>
                      <a:pt x="1633" y="2541"/>
                    </a:lnTo>
                    <a:lnTo>
                      <a:pt x="1631" y="2491"/>
                    </a:lnTo>
                    <a:lnTo>
                      <a:pt x="1633" y="2418"/>
                    </a:lnTo>
                    <a:lnTo>
                      <a:pt x="1645" y="2343"/>
                    </a:lnTo>
                    <a:lnTo>
                      <a:pt x="1650" y="2305"/>
                    </a:lnTo>
                    <a:lnTo>
                      <a:pt x="1660" y="2264"/>
                    </a:lnTo>
                    <a:lnTo>
                      <a:pt x="1672" y="2226"/>
                    </a:lnTo>
                    <a:lnTo>
                      <a:pt x="1683" y="2183"/>
                    </a:lnTo>
                    <a:lnTo>
                      <a:pt x="1702" y="2130"/>
                    </a:lnTo>
                    <a:lnTo>
                      <a:pt x="1722" y="2081"/>
                    </a:lnTo>
                    <a:lnTo>
                      <a:pt x="1743" y="2034"/>
                    </a:lnTo>
                    <a:lnTo>
                      <a:pt x="1764" y="1990"/>
                    </a:lnTo>
                    <a:lnTo>
                      <a:pt x="1785" y="1953"/>
                    </a:lnTo>
                    <a:lnTo>
                      <a:pt x="1810" y="1914"/>
                    </a:lnTo>
                    <a:lnTo>
                      <a:pt x="1835" y="1879"/>
                    </a:lnTo>
                    <a:lnTo>
                      <a:pt x="1860" y="1845"/>
                    </a:lnTo>
                    <a:lnTo>
                      <a:pt x="1888" y="1813"/>
                    </a:lnTo>
                    <a:lnTo>
                      <a:pt x="1918" y="1782"/>
                    </a:lnTo>
                    <a:lnTo>
                      <a:pt x="1948" y="1750"/>
                    </a:lnTo>
                    <a:lnTo>
                      <a:pt x="1981" y="1719"/>
                    </a:lnTo>
                    <a:lnTo>
                      <a:pt x="2053" y="1660"/>
                    </a:lnTo>
                    <a:lnTo>
                      <a:pt x="2136" y="1597"/>
                    </a:lnTo>
                    <a:lnTo>
                      <a:pt x="2198" y="1554"/>
                    </a:lnTo>
                    <a:lnTo>
                      <a:pt x="2269" y="1506"/>
                    </a:lnTo>
                    <a:lnTo>
                      <a:pt x="2345" y="1452"/>
                    </a:lnTo>
                    <a:lnTo>
                      <a:pt x="2383" y="1424"/>
                    </a:lnTo>
                    <a:lnTo>
                      <a:pt x="2421" y="1395"/>
                    </a:lnTo>
                    <a:lnTo>
                      <a:pt x="2474" y="1346"/>
                    </a:lnTo>
                    <a:lnTo>
                      <a:pt x="2499" y="1320"/>
                    </a:lnTo>
                    <a:lnTo>
                      <a:pt x="2521" y="1293"/>
                    </a:lnTo>
                    <a:lnTo>
                      <a:pt x="2543" y="1269"/>
                    </a:lnTo>
                    <a:lnTo>
                      <a:pt x="2560" y="1239"/>
                    </a:lnTo>
                    <a:lnTo>
                      <a:pt x="2576" y="1211"/>
                    </a:lnTo>
                    <a:lnTo>
                      <a:pt x="2588" y="1181"/>
                    </a:lnTo>
                    <a:lnTo>
                      <a:pt x="2588" y="1165"/>
                    </a:lnTo>
                    <a:lnTo>
                      <a:pt x="2590" y="1160"/>
                    </a:lnTo>
                    <a:lnTo>
                      <a:pt x="2596" y="1157"/>
                    </a:lnTo>
                    <a:lnTo>
                      <a:pt x="2588" y="1151"/>
                    </a:lnTo>
                    <a:close/>
                    <a:moveTo>
                      <a:pt x="6276" y="0"/>
                    </a:moveTo>
                    <a:lnTo>
                      <a:pt x="6273" y="11"/>
                    </a:lnTo>
                    <a:lnTo>
                      <a:pt x="6264" y="44"/>
                    </a:lnTo>
                    <a:lnTo>
                      <a:pt x="6250" y="98"/>
                    </a:lnTo>
                    <a:lnTo>
                      <a:pt x="6223" y="170"/>
                    </a:lnTo>
                    <a:lnTo>
                      <a:pt x="6207" y="211"/>
                    </a:lnTo>
                    <a:lnTo>
                      <a:pt x="6185" y="257"/>
                    </a:lnTo>
                    <a:lnTo>
                      <a:pt x="6159" y="306"/>
                    </a:lnTo>
                    <a:lnTo>
                      <a:pt x="6131" y="361"/>
                    </a:lnTo>
                    <a:lnTo>
                      <a:pt x="6099" y="415"/>
                    </a:lnTo>
                    <a:lnTo>
                      <a:pt x="6059" y="475"/>
                    </a:lnTo>
                    <a:lnTo>
                      <a:pt x="6018" y="538"/>
                    </a:lnTo>
                    <a:lnTo>
                      <a:pt x="5971" y="601"/>
                    </a:lnTo>
                    <a:lnTo>
                      <a:pt x="5919" y="667"/>
                    </a:lnTo>
                    <a:lnTo>
                      <a:pt x="5861" y="738"/>
                    </a:lnTo>
                    <a:lnTo>
                      <a:pt x="5797" y="806"/>
                    </a:lnTo>
                    <a:lnTo>
                      <a:pt x="5725" y="881"/>
                    </a:lnTo>
                    <a:lnTo>
                      <a:pt x="5647" y="954"/>
                    </a:lnTo>
                    <a:lnTo>
                      <a:pt x="5564" y="1029"/>
                    </a:lnTo>
                    <a:lnTo>
                      <a:pt x="5473" y="1104"/>
                    </a:lnTo>
                    <a:lnTo>
                      <a:pt x="5376" y="1179"/>
                    </a:lnTo>
                    <a:lnTo>
                      <a:pt x="5271" y="1257"/>
                    </a:lnTo>
                    <a:lnTo>
                      <a:pt x="5157" y="1334"/>
                    </a:lnTo>
                    <a:lnTo>
                      <a:pt x="5036" y="1411"/>
                    </a:lnTo>
                    <a:lnTo>
                      <a:pt x="4906" y="1487"/>
                    </a:lnTo>
                    <a:lnTo>
                      <a:pt x="4768" y="1564"/>
                    </a:lnTo>
                    <a:lnTo>
                      <a:pt x="4619" y="1638"/>
                    </a:lnTo>
                    <a:lnTo>
                      <a:pt x="4461" y="1712"/>
                    </a:lnTo>
                    <a:lnTo>
                      <a:pt x="4295" y="1786"/>
                    </a:lnTo>
                    <a:lnTo>
                      <a:pt x="4309" y="1761"/>
                    </a:lnTo>
                    <a:lnTo>
                      <a:pt x="4338" y="1687"/>
                    </a:lnTo>
                    <a:lnTo>
                      <a:pt x="4361" y="1635"/>
                    </a:lnTo>
                    <a:lnTo>
                      <a:pt x="4383" y="1572"/>
                    </a:lnTo>
                    <a:lnTo>
                      <a:pt x="4408" y="1501"/>
                    </a:lnTo>
                    <a:lnTo>
                      <a:pt x="4430" y="1422"/>
                    </a:lnTo>
                    <a:lnTo>
                      <a:pt x="4452" y="1334"/>
                    </a:lnTo>
                    <a:lnTo>
                      <a:pt x="4474" y="1242"/>
                    </a:lnTo>
                    <a:lnTo>
                      <a:pt x="4491" y="1140"/>
                    </a:lnTo>
                    <a:lnTo>
                      <a:pt x="4505" y="1034"/>
                    </a:lnTo>
                    <a:lnTo>
                      <a:pt x="4514" y="921"/>
                    </a:lnTo>
                    <a:lnTo>
                      <a:pt x="4514" y="864"/>
                    </a:lnTo>
                    <a:lnTo>
                      <a:pt x="4514" y="806"/>
                    </a:lnTo>
                    <a:lnTo>
                      <a:pt x="4514" y="746"/>
                    </a:lnTo>
                    <a:lnTo>
                      <a:pt x="4507" y="686"/>
                    </a:lnTo>
                    <a:lnTo>
                      <a:pt x="4502" y="626"/>
                    </a:lnTo>
                    <a:lnTo>
                      <a:pt x="4497" y="566"/>
                    </a:lnTo>
                    <a:lnTo>
                      <a:pt x="4491" y="577"/>
                    </a:lnTo>
                    <a:lnTo>
                      <a:pt x="4480" y="606"/>
                    </a:lnTo>
                    <a:lnTo>
                      <a:pt x="4457" y="656"/>
                    </a:lnTo>
                    <a:lnTo>
                      <a:pt x="4422" y="722"/>
                    </a:lnTo>
                    <a:lnTo>
                      <a:pt x="4397" y="760"/>
                    </a:lnTo>
                    <a:lnTo>
                      <a:pt x="4369" y="801"/>
                    </a:lnTo>
                    <a:lnTo>
                      <a:pt x="4338" y="845"/>
                    </a:lnTo>
                    <a:lnTo>
                      <a:pt x="4303" y="891"/>
                    </a:lnTo>
                    <a:lnTo>
                      <a:pt x="4262" y="944"/>
                    </a:lnTo>
                    <a:lnTo>
                      <a:pt x="4217" y="995"/>
                    </a:lnTo>
                    <a:lnTo>
                      <a:pt x="4164" y="1047"/>
                    </a:lnTo>
                    <a:lnTo>
                      <a:pt x="4109" y="1104"/>
                    </a:lnTo>
                    <a:lnTo>
                      <a:pt x="4045" y="1162"/>
                    </a:lnTo>
                    <a:lnTo>
                      <a:pt x="3979" y="1220"/>
                    </a:lnTo>
                    <a:lnTo>
                      <a:pt x="3905" y="1280"/>
                    </a:lnTo>
                    <a:lnTo>
                      <a:pt x="3821" y="1339"/>
                    </a:lnTo>
                    <a:lnTo>
                      <a:pt x="3736" y="1400"/>
                    </a:lnTo>
                    <a:lnTo>
                      <a:pt x="3638" y="1463"/>
                    </a:lnTo>
                    <a:lnTo>
                      <a:pt x="3540" y="1523"/>
                    </a:lnTo>
                    <a:lnTo>
                      <a:pt x="3429" y="1583"/>
                    </a:lnTo>
                    <a:lnTo>
                      <a:pt x="3312" y="1644"/>
                    </a:lnTo>
                    <a:lnTo>
                      <a:pt x="3185" y="1704"/>
                    </a:lnTo>
                    <a:lnTo>
                      <a:pt x="3052" y="1764"/>
                    </a:lnTo>
                    <a:lnTo>
                      <a:pt x="2912" y="1821"/>
                    </a:lnTo>
                    <a:lnTo>
                      <a:pt x="2759" y="1876"/>
                    </a:lnTo>
                    <a:lnTo>
                      <a:pt x="2598" y="1931"/>
                    </a:lnTo>
                    <a:lnTo>
                      <a:pt x="2430" y="1983"/>
                    </a:lnTo>
                    <a:lnTo>
                      <a:pt x="2250" y="2031"/>
                    </a:lnTo>
                    <a:lnTo>
                      <a:pt x="2247" y="2038"/>
                    </a:lnTo>
                    <a:lnTo>
                      <a:pt x="2242" y="2040"/>
                    </a:lnTo>
                    <a:lnTo>
                      <a:pt x="2236" y="2038"/>
                    </a:lnTo>
                    <a:lnTo>
                      <a:pt x="2233" y="2031"/>
                    </a:lnTo>
                    <a:lnTo>
                      <a:pt x="2233" y="2026"/>
                    </a:lnTo>
                    <a:lnTo>
                      <a:pt x="2231" y="2031"/>
                    </a:lnTo>
                    <a:lnTo>
                      <a:pt x="2231" y="2040"/>
                    </a:lnTo>
                    <a:lnTo>
                      <a:pt x="2233" y="2043"/>
                    </a:lnTo>
                    <a:lnTo>
                      <a:pt x="2236" y="2045"/>
                    </a:lnTo>
                    <a:lnTo>
                      <a:pt x="2239" y="2045"/>
                    </a:lnTo>
                    <a:lnTo>
                      <a:pt x="2358" y="2012"/>
                    </a:lnTo>
                    <a:lnTo>
                      <a:pt x="2471" y="1980"/>
                    </a:lnTo>
                    <a:lnTo>
                      <a:pt x="2582" y="1944"/>
                    </a:lnTo>
                    <a:lnTo>
                      <a:pt x="2688" y="1912"/>
                    </a:lnTo>
                    <a:lnTo>
                      <a:pt x="2790" y="1876"/>
                    </a:lnTo>
                    <a:lnTo>
                      <a:pt x="2886" y="1837"/>
                    </a:lnTo>
                    <a:lnTo>
                      <a:pt x="2981" y="1802"/>
                    </a:lnTo>
                    <a:lnTo>
                      <a:pt x="3072" y="1764"/>
                    </a:lnTo>
                    <a:lnTo>
                      <a:pt x="3160" y="1726"/>
                    </a:lnTo>
                    <a:lnTo>
                      <a:pt x="3243" y="1687"/>
                    </a:lnTo>
                    <a:lnTo>
                      <a:pt x="3324" y="1649"/>
                    </a:lnTo>
                    <a:lnTo>
                      <a:pt x="3401" y="1608"/>
                    </a:lnTo>
                    <a:lnTo>
                      <a:pt x="3473" y="1569"/>
                    </a:lnTo>
                    <a:lnTo>
                      <a:pt x="3545" y="1528"/>
                    </a:lnTo>
                    <a:lnTo>
                      <a:pt x="3611" y="1491"/>
                    </a:lnTo>
                    <a:lnTo>
                      <a:pt x="3674" y="1450"/>
                    </a:lnTo>
                    <a:lnTo>
                      <a:pt x="3793" y="1370"/>
                    </a:lnTo>
                    <a:lnTo>
                      <a:pt x="3902" y="1293"/>
                    </a:lnTo>
                    <a:lnTo>
                      <a:pt x="3998" y="1214"/>
                    </a:lnTo>
                    <a:lnTo>
                      <a:pt x="4085" y="1138"/>
                    </a:lnTo>
                    <a:lnTo>
                      <a:pt x="4159" y="1066"/>
                    </a:lnTo>
                    <a:lnTo>
                      <a:pt x="4226" y="995"/>
                    </a:lnTo>
                    <a:lnTo>
                      <a:pt x="4283" y="927"/>
                    </a:lnTo>
                    <a:lnTo>
                      <a:pt x="4333" y="864"/>
                    </a:lnTo>
                    <a:lnTo>
                      <a:pt x="4342" y="840"/>
                    </a:lnTo>
                    <a:lnTo>
                      <a:pt x="4345" y="853"/>
                    </a:lnTo>
                    <a:lnTo>
                      <a:pt x="4374" y="809"/>
                    </a:lnTo>
                    <a:lnTo>
                      <a:pt x="4400" y="771"/>
                    </a:lnTo>
                    <a:lnTo>
                      <a:pt x="4444" y="700"/>
                    </a:lnTo>
                    <a:lnTo>
                      <a:pt x="4471" y="642"/>
                    </a:lnTo>
                    <a:lnTo>
                      <a:pt x="4491" y="599"/>
                    </a:lnTo>
                    <a:lnTo>
                      <a:pt x="4500" y="659"/>
                    </a:lnTo>
                    <a:lnTo>
                      <a:pt x="4502" y="717"/>
                    </a:lnTo>
                    <a:lnTo>
                      <a:pt x="4505" y="773"/>
                    </a:lnTo>
                    <a:lnTo>
                      <a:pt x="4505" y="831"/>
                    </a:lnTo>
                    <a:lnTo>
                      <a:pt x="4505" y="930"/>
                    </a:lnTo>
                    <a:lnTo>
                      <a:pt x="4497" y="1025"/>
                    </a:lnTo>
                    <a:lnTo>
                      <a:pt x="4485" y="1118"/>
                    </a:lnTo>
                    <a:lnTo>
                      <a:pt x="4471" y="1206"/>
                    </a:lnTo>
                    <a:lnTo>
                      <a:pt x="4455" y="1288"/>
                    </a:lnTo>
                    <a:lnTo>
                      <a:pt x="4436" y="1367"/>
                    </a:lnTo>
                    <a:lnTo>
                      <a:pt x="4416" y="1441"/>
                    </a:lnTo>
                    <a:lnTo>
                      <a:pt x="4397" y="1506"/>
                    </a:lnTo>
                    <a:lnTo>
                      <a:pt x="4378" y="1569"/>
                    </a:lnTo>
                    <a:lnTo>
                      <a:pt x="4355" y="1622"/>
                    </a:lnTo>
                    <a:lnTo>
                      <a:pt x="4322" y="1709"/>
                    </a:lnTo>
                    <a:lnTo>
                      <a:pt x="4297" y="1764"/>
                    </a:lnTo>
                    <a:lnTo>
                      <a:pt x="4290" y="1782"/>
                    </a:lnTo>
                    <a:lnTo>
                      <a:pt x="4286" y="1789"/>
                    </a:lnTo>
                    <a:lnTo>
                      <a:pt x="4290" y="1791"/>
                    </a:lnTo>
                    <a:lnTo>
                      <a:pt x="4295" y="1794"/>
                    </a:lnTo>
                    <a:lnTo>
                      <a:pt x="4297" y="1794"/>
                    </a:lnTo>
                    <a:lnTo>
                      <a:pt x="4450" y="1728"/>
                    </a:lnTo>
                    <a:lnTo>
                      <a:pt x="4593" y="1660"/>
                    </a:lnTo>
                    <a:lnTo>
                      <a:pt x="4731" y="1591"/>
                    </a:lnTo>
                    <a:lnTo>
                      <a:pt x="4859" y="1523"/>
                    </a:lnTo>
                    <a:lnTo>
                      <a:pt x="4981" y="1452"/>
                    </a:lnTo>
                    <a:lnTo>
                      <a:pt x="5094" y="1383"/>
                    </a:lnTo>
                    <a:lnTo>
                      <a:pt x="5202" y="1312"/>
                    </a:lnTo>
                    <a:lnTo>
                      <a:pt x="5304" y="1242"/>
                    </a:lnTo>
                    <a:lnTo>
                      <a:pt x="5398" y="1173"/>
                    </a:lnTo>
                    <a:lnTo>
                      <a:pt x="5487" y="1104"/>
                    </a:lnTo>
                    <a:lnTo>
                      <a:pt x="5570" y="1034"/>
                    </a:lnTo>
                    <a:lnTo>
                      <a:pt x="5645" y="968"/>
                    </a:lnTo>
                    <a:lnTo>
                      <a:pt x="5717" y="899"/>
                    </a:lnTo>
                    <a:lnTo>
                      <a:pt x="5783" y="834"/>
                    </a:lnTo>
                    <a:lnTo>
                      <a:pt x="5844" y="768"/>
                    </a:lnTo>
                    <a:lnTo>
                      <a:pt x="5899" y="705"/>
                    </a:lnTo>
                    <a:lnTo>
                      <a:pt x="5949" y="642"/>
                    </a:lnTo>
                    <a:lnTo>
                      <a:pt x="5997" y="582"/>
                    </a:lnTo>
                    <a:lnTo>
                      <a:pt x="6038" y="525"/>
                    </a:lnTo>
                    <a:lnTo>
                      <a:pt x="6073" y="470"/>
                    </a:lnTo>
                    <a:lnTo>
                      <a:pt x="6107" y="415"/>
                    </a:lnTo>
                    <a:lnTo>
                      <a:pt x="6137" y="364"/>
                    </a:lnTo>
                    <a:lnTo>
                      <a:pt x="6164" y="317"/>
                    </a:lnTo>
                    <a:lnTo>
                      <a:pt x="6187" y="270"/>
                    </a:lnTo>
                    <a:lnTo>
                      <a:pt x="6226" y="189"/>
                    </a:lnTo>
                    <a:lnTo>
                      <a:pt x="6250" y="117"/>
                    </a:lnTo>
                    <a:lnTo>
                      <a:pt x="6270" y="63"/>
                    </a:lnTo>
                    <a:lnTo>
                      <a:pt x="6278" y="25"/>
                    </a:lnTo>
                    <a:lnTo>
                      <a:pt x="6353" y="177"/>
                    </a:lnTo>
                    <a:lnTo>
                      <a:pt x="6428" y="317"/>
                    </a:lnTo>
                    <a:lnTo>
                      <a:pt x="6500" y="448"/>
                    </a:lnTo>
                    <a:lnTo>
                      <a:pt x="6571" y="569"/>
                    </a:lnTo>
                    <a:lnTo>
                      <a:pt x="6580" y="563"/>
                    </a:lnTo>
                    <a:lnTo>
                      <a:pt x="6505" y="437"/>
                    </a:lnTo>
                    <a:lnTo>
                      <a:pt x="6428" y="303"/>
                    </a:lnTo>
                    <a:lnTo>
                      <a:pt x="6353" y="156"/>
                    </a:lnTo>
                    <a:lnTo>
                      <a:pt x="6276" y="0"/>
                    </a:lnTo>
                    <a:close/>
                  </a:path>
                </a:pathLst>
              </a:custGeom>
              <a:solidFill>
                <a:srgbClr val="74392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7" name="Freeform 379"/>
              <p:cNvSpPr>
                <a:spLocks/>
              </p:cNvSpPr>
              <p:nvPr/>
            </p:nvSpPr>
            <p:spPr bwMode="auto">
              <a:xfrm>
                <a:off x="3056" y="2440"/>
                <a:ext cx="89" cy="139"/>
              </a:xfrm>
              <a:custGeom>
                <a:avLst/>
                <a:gdLst/>
                <a:ahLst/>
                <a:cxnLst>
                  <a:cxn ang="0">
                    <a:pos x="352" y="0"/>
                  </a:cxn>
                  <a:cxn ang="0">
                    <a:pos x="283" y="14"/>
                  </a:cxn>
                  <a:cxn ang="0">
                    <a:pos x="222" y="36"/>
                  </a:cxn>
                  <a:cxn ang="0">
                    <a:pos x="172" y="66"/>
                  </a:cxn>
                  <a:cxn ang="0">
                    <a:pos x="131" y="99"/>
                  </a:cxn>
                  <a:cxn ang="0">
                    <a:pos x="95" y="137"/>
                  </a:cxn>
                  <a:cxn ang="0">
                    <a:pos x="67" y="181"/>
                  </a:cxn>
                  <a:cxn ang="0">
                    <a:pos x="28" y="268"/>
                  </a:cxn>
                  <a:cxn ang="0">
                    <a:pos x="9" y="353"/>
                  </a:cxn>
                  <a:cxn ang="0">
                    <a:pos x="0" y="427"/>
                  </a:cxn>
                  <a:cxn ang="0">
                    <a:pos x="3" y="498"/>
                  </a:cxn>
                  <a:cxn ang="0">
                    <a:pos x="14" y="578"/>
                  </a:cxn>
                  <a:cxn ang="0">
                    <a:pos x="31" y="648"/>
                  </a:cxn>
                  <a:cxn ang="0">
                    <a:pos x="53" y="711"/>
                  </a:cxn>
                  <a:cxn ang="0">
                    <a:pos x="81" y="766"/>
                  </a:cxn>
                  <a:cxn ang="0">
                    <a:pos x="139" y="851"/>
                  </a:cxn>
                  <a:cxn ang="0">
                    <a:pos x="205" y="908"/>
                  </a:cxn>
                  <a:cxn ang="0">
                    <a:pos x="272" y="946"/>
                  </a:cxn>
                  <a:cxn ang="0">
                    <a:pos x="336" y="968"/>
                  </a:cxn>
                  <a:cxn ang="0">
                    <a:pos x="385" y="977"/>
                  </a:cxn>
                  <a:cxn ang="0">
                    <a:pos x="433" y="979"/>
                  </a:cxn>
                  <a:cxn ang="0">
                    <a:pos x="507" y="960"/>
                  </a:cxn>
                  <a:cxn ang="0">
                    <a:pos x="593" y="931"/>
                  </a:cxn>
                  <a:cxn ang="0">
                    <a:pos x="650" y="895"/>
                  </a:cxn>
                  <a:cxn ang="0">
                    <a:pos x="681" y="868"/>
                  </a:cxn>
                  <a:cxn ang="0">
                    <a:pos x="703" y="834"/>
                  </a:cxn>
                  <a:cxn ang="0">
                    <a:pos x="712" y="801"/>
                  </a:cxn>
                  <a:cxn ang="0">
                    <a:pos x="712" y="766"/>
                  </a:cxn>
                  <a:cxn ang="0">
                    <a:pos x="703" y="728"/>
                  </a:cxn>
                  <a:cxn ang="0">
                    <a:pos x="673" y="679"/>
                  </a:cxn>
                  <a:cxn ang="0">
                    <a:pos x="621" y="612"/>
                  </a:cxn>
                  <a:cxn ang="0">
                    <a:pos x="587" y="564"/>
                  </a:cxn>
                  <a:cxn ang="0">
                    <a:pos x="571" y="528"/>
                  </a:cxn>
                  <a:cxn ang="0">
                    <a:pos x="562" y="487"/>
                  </a:cxn>
                  <a:cxn ang="0">
                    <a:pos x="567" y="446"/>
                  </a:cxn>
                  <a:cxn ang="0">
                    <a:pos x="584" y="389"/>
                  </a:cxn>
                  <a:cxn ang="0">
                    <a:pos x="621" y="315"/>
                  </a:cxn>
                  <a:cxn ang="0">
                    <a:pos x="636" y="260"/>
                  </a:cxn>
                  <a:cxn ang="0">
                    <a:pos x="643" y="219"/>
                  </a:cxn>
                  <a:cxn ang="0">
                    <a:pos x="634" y="176"/>
                  </a:cxn>
                  <a:cxn ang="0">
                    <a:pos x="617" y="135"/>
                  </a:cxn>
                  <a:cxn ang="0">
                    <a:pos x="593" y="99"/>
                  </a:cxn>
                  <a:cxn ang="0">
                    <a:pos x="559" y="66"/>
                  </a:cxn>
                  <a:cxn ang="0">
                    <a:pos x="524" y="41"/>
                  </a:cxn>
                  <a:cxn ang="0">
                    <a:pos x="485" y="22"/>
                  </a:cxn>
                  <a:cxn ang="0">
                    <a:pos x="440" y="9"/>
                  </a:cxn>
                  <a:cxn ang="0">
                    <a:pos x="399" y="0"/>
                  </a:cxn>
                </a:cxnLst>
                <a:rect l="0" t="0" r="r" b="b"/>
                <a:pathLst>
                  <a:path w="712" h="979">
                    <a:moveTo>
                      <a:pt x="379" y="0"/>
                    </a:moveTo>
                    <a:lnTo>
                      <a:pt x="352" y="0"/>
                    </a:lnTo>
                    <a:lnTo>
                      <a:pt x="316" y="5"/>
                    </a:lnTo>
                    <a:lnTo>
                      <a:pt x="283" y="14"/>
                    </a:lnTo>
                    <a:lnTo>
                      <a:pt x="252" y="24"/>
                    </a:lnTo>
                    <a:lnTo>
                      <a:pt x="222" y="36"/>
                    </a:lnTo>
                    <a:lnTo>
                      <a:pt x="197" y="50"/>
                    </a:lnTo>
                    <a:lnTo>
                      <a:pt x="172" y="66"/>
                    </a:lnTo>
                    <a:lnTo>
                      <a:pt x="150" y="82"/>
                    </a:lnTo>
                    <a:lnTo>
                      <a:pt x="131" y="99"/>
                    </a:lnTo>
                    <a:lnTo>
                      <a:pt x="112" y="118"/>
                    </a:lnTo>
                    <a:lnTo>
                      <a:pt x="95" y="137"/>
                    </a:lnTo>
                    <a:lnTo>
                      <a:pt x="81" y="159"/>
                    </a:lnTo>
                    <a:lnTo>
                      <a:pt x="67" y="181"/>
                    </a:lnTo>
                    <a:lnTo>
                      <a:pt x="45" y="225"/>
                    </a:lnTo>
                    <a:lnTo>
                      <a:pt x="28" y="268"/>
                    </a:lnTo>
                    <a:lnTo>
                      <a:pt x="17" y="312"/>
                    </a:lnTo>
                    <a:lnTo>
                      <a:pt x="9" y="353"/>
                    </a:lnTo>
                    <a:lnTo>
                      <a:pt x="3" y="392"/>
                    </a:lnTo>
                    <a:lnTo>
                      <a:pt x="0" y="427"/>
                    </a:lnTo>
                    <a:lnTo>
                      <a:pt x="0" y="479"/>
                    </a:lnTo>
                    <a:lnTo>
                      <a:pt x="3" y="498"/>
                    </a:lnTo>
                    <a:lnTo>
                      <a:pt x="9" y="539"/>
                    </a:lnTo>
                    <a:lnTo>
                      <a:pt x="14" y="578"/>
                    </a:lnTo>
                    <a:lnTo>
                      <a:pt x="22" y="616"/>
                    </a:lnTo>
                    <a:lnTo>
                      <a:pt x="31" y="648"/>
                    </a:lnTo>
                    <a:lnTo>
                      <a:pt x="42" y="682"/>
                    </a:lnTo>
                    <a:lnTo>
                      <a:pt x="53" y="711"/>
                    </a:lnTo>
                    <a:lnTo>
                      <a:pt x="67" y="738"/>
                    </a:lnTo>
                    <a:lnTo>
                      <a:pt x="81" y="766"/>
                    </a:lnTo>
                    <a:lnTo>
                      <a:pt x="109" y="810"/>
                    </a:lnTo>
                    <a:lnTo>
                      <a:pt x="139" y="851"/>
                    </a:lnTo>
                    <a:lnTo>
                      <a:pt x="172" y="883"/>
                    </a:lnTo>
                    <a:lnTo>
                      <a:pt x="205" y="908"/>
                    </a:lnTo>
                    <a:lnTo>
                      <a:pt x="238" y="931"/>
                    </a:lnTo>
                    <a:lnTo>
                      <a:pt x="272" y="946"/>
                    </a:lnTo>
                    <a:lnTo>
                      <a:pt x="305" y="958"/>
                    </a:lnTo>
                    <a:lnTo>
                      <a:pt x="336" y="968"/>
                    </a:lnTo>
                    <a:lnTo>
                      <a:pt x="360" y="974"/>
                    </a:lnTo>
                    <a:lnTo>
                      <a:pt x="385" y="977"/>
                    </a:lnTo>
                    <a:lnTo>
                      <a:pt x="421" y="979"/>
                    </a:lnTo>
                    <a:lnTo>
                      <a:pt x="433" y="979"/>
                    </a:lnTo>
                    <a:lnTo>
                      <a:pt x="469" y="971"/>
                    </a:lnTo>
                    <a:lnTo>
                      <a:pt x="507" y="960"/>
                    </a:lnTo>
                    <a:lnTo>
                      <a:pt x="551" y="946"/>
                    </a:lnTo>
                    <a:lnTo>
                      <a:pt x="593" y="931"/>
                    </a:lnTo>
                    <a:lnTo>
                      <a:pt x="631" y="908"/>
                    </a:lnTo>
                    <a:lnTo>
                      <a:pt x="650" y="895"/>
                    </a:lnTo>
                    <a:lnTo>
                      <a:pt x="667" y="883"/>
                    </a:lnTo>
                    <a:lnTo>
                      <a:pt x="681" y="868"/>
                    </a:lnTo>
                    <a:lnTo>
                      <a:pt x="692" y="851"/>
                    </a:lnTo>
                    <a:lnTo>
                      <a:pt x="703" y="834"/>
                    </a:lnTo>
                    <a:lnTo>
                      <a:pt x="709" y="818"/>
                    </a:lnTo>
                    <a:lnTo>
                      <a:pt x="712" y="801"/>
                    </a:lnTo>
                    <a:lnTo>
                      <a:pt x="712" y="786"/>
                    </a:lnTo>
                    <a:lnTo>
                      <a:pt x="712" y="766"/>
                    </a:lnTo>
                    <a:lnTo>
                      <a:pt x="709" y="747"/>
                    </a:lnTo>
                    <a:lnTo>
                      <a:pt x="703" y="728"/>
                    </a:lnTo>
                    <a:lnTo>
                      <a:pt x="695" y="711"/>
                    </a:lnTo>
                    <a:lnTo>
                      <a:pt x="673" y="679"/>
                    </a:lnTo>
                    <a:lnTo>
                      <a:pt x="648" y="646"/>
                    </a:lnTo>
                    <a:lnTo>
                      <a:pt x="621" y="612"/>
                    </a:lnTo>
                    <a:lnTo>
                      <a:pt x="595" y="580"/>
                    </a:lnTo>
                    <a:lnTo>
                      <a:pt x="587" y="564"/>
                    </a:lnTo>
                    <a:lnTo>
                      <a:pt x="576" y="547"/>
                    </a:lnTo>
                    <a:lnTo>
                      <a:pt x="571" y="528"/>
                    </a:lnTo>
                    <a:lnTo>
                      <a:pt x="565" y="509"/>
                    </a:lnTo>
                    <a:lnTo>
                      <a:pt x="562" y="487"/>
                    </a:lnTo>
                    <a:lnTo>
                      <a:pt x="565" y="465"/>
                    </a:lnTo>
                    <a:lnTo>
                      <a:pt x="567" y="446"/>
                    </a:lnTo>
                    <a:lnTo>
                      <a:pt x="571" y="427"/>
                    </a:lnTo>
                    <a:lnTo>
                      <a:pt x="584" y="389"/>
                    </a:lnTo>
                    <a:lnTo>
                      <a:pt x="604" y="350"/>
                    </a:lnTo>
                    <a:lnTo>
                      <a:pt x="621" y="315"/>
                    </a:lnTo>
                    <a:lnTo>
                      <a:pt x="634" y="280"/>
                    </a:lnTo>
                    <a:lnTo>
                      <a:pt x="636" y="260"/>
                    </a:lnTo>
                    <a:lnTo>
                      <a:pt x="640" y="239"/>
                    </a:lnTo>
                    <a:lnTo>
                      <a:pt x="643" y="219"/>
                    </a:lnTo>
                    <a:lnTo>
                      <a:pt x="640" y="200"/>
                    </a:lnTo>
                    <a:lnTo>
                      <a:pt x="634" y="176"/>
                    </a:lnTo>
                    <a:lnTo>
                      <a:pt x="626" y="156"/>
                    </a:lnTo>
                    <a:lnTo>
                      <a:pt x="617" y="135"/>
                    </a:lnTo>
                    <a:lnTo>
                      <a:pt x="604" y="115"/>
                    </a:lnTo>
                    <a:lnTo>
                      <a:pt x="593" y="99"/>
                    </a:lnTo>
                    <a:lnTo>
                      <a:pt x="576" y="82"/>
                    </a:lnTo>
                    <a:lnTo>
                      <a:pt x="559" y="66"/>
                    </a:lnTo>
                    <a:lnTo>
                      <a:pt x="543" y="53"/>
                    </a:lnTo>
                    <a:lnTo>
                      <a:pt x="524" y="41"/>
                    </a:lnTo>
                    <a:lnTo>
                      <a:pt x="504" y="31"/>
                    </a:lnTo>
                    <a:lnTo>
                      <a:pt x="485" y="22"/>
                    </a:lnTo>
                    <a:lnTo>
                      <a:pt x="462" y="14"/>
                    </a:lnTo>
                    <a:lnTo>
                      <a:pt x="440" y="9"/>
                    </a:lnTo>
                    <a:lnTo>
                      <a:pt x="421" y="3"/>
                    </a:lnTo>
                    <a:lnTo>
                      <a:pt x="399" y="0"/>
                    </a:lnTo>
                    <a:lnTo>
                      <a:pt x="379" y="0"/>
                    </a:lnTo>
                    <a:close/>
                  </a:path>
                </a:pathLst>
              </a:custGeom>
              <a:solidFill>
                <a:srgbClr val="E7AF5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8" name="Freeform 380"/>
              <p:cNvSpPr>
                <a:spLocks/>
              </p:cNvSpPr>
              <p:nvPr/>
            </p:nvSpPr>
            <p:spPr bwMode="auto">
              <a:xfrm>
                <a:off x="3275" y="2289"/>
                <a:ext cx="4" cy="5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14" y="2"/>
                  </a:cxn>
                  <a:cxn ang="0">
                    <a:pos x="14" y="5"/>
                  </a:cxn>
                  <a:cxn ang="0">
                    <a:pos x="3" y="22"/>
                  </a:cxn>
                  <a:cxn ang="0">
                    <a:pos x="0" y="24"/>
                  </a:cxn>
                  <a:cxn ang="0">
                    <a:pos x="0" y="29"/>
                  </a:cxn>
                  <a:cxn ang="0">
                    <a:pos x="3" y="36"/>
                  </a:cxn>
                  <a:cxn ang="0">
                    <a:pos x="8" y="27"/>
                  </a:cxn>
                  <a:cxn ang="0">
                    <a:pos x="3" y="36"/>
                  </a:cxn>
                  <a:cxn ang="0">
                    <a:pos x="8" y="36"/>
                  </a:cxn>
                  <a:cxn ang="0">
                    <a:pos x="10" y="36"/>
                  </a:cxn>
                  <a:cxn ang="0">
                    <a:pos x="14" y="33"/>
                  </a:cxn>
                  <a:cxn ang="0">
                    <a:pos x="22" y="22"/>
                  </a:cxn>
                  <a:cxn ang="0">
                    <a:pos x="27" y="14"/>
                  </a:cxn>
                  <a:cxn ang="0">
                    <a:pos x="27" y="7"/>
                  </a:cxn>
                  <a:cxn ang="0">
                    <a:pos x="25" y="2"/>
                  </a:cxn>
                  <a:cxn ang="0">
                    <a:pos x="22" y="7"/>
                  </a:cxn>
                  <a:cxn ang="0">
                    <a:pos x="25" y="2"/>
                  </a:cxn>
                  <a:cxn ang="0">
                    <a:pos x="22" y="0"/>
                  </a:cxn>
                </a:cxnLst>
                <a:rect l="0" t="0" r="r" b="b"/>
                <a:pathLst>
                  <a:path w="27" h="36">
                    <a:moveTo>
                      <a:pt x="22" y="0"/>
                    </a:moveTo>
                    <a:lnTo>
                      <a:pt x="14" y="2"/>
                    </a:lnTo>
                    <a:lnTo>
                      <a:pt x="14" y="5"/>
                    </a:lnTo>
                    <a:lnTo>
                      <a:pt x="3" y="22"/>
                    </a:lnTo>
                    <a:lnTo>
                      <a:pt x="0" y="24"/>
                    </a:lnTo>
                    <a:lnTo>
                      <a:pt x="0" y="29"/>
                    </a:lnTo>
                    <a:lnTo>
                      <a:pt x="3" y="36"/>
                    </a:lnTo>
                    <a:lnTo>
                      <a:pt x="8" y="27"/>
                    </a:lnTo>
                    <a:lnTo>
                      <a:pt x="3" y="36"/>
                    </a:lnTo>
                    <a:lnTo>
                      <a:pt x="8" y="36"/>
                    </a:lnTo>
                    <a:lnTo>
                      <a:pt x="10" y="36"/>
                    </a:lnTo>
                    <a:lnTo>
                      <a:pt x="14" y="33"/>
                    </a:lnTo>
                    <a:lnTo>
                      <a:pt x="22" y="22"/>
                    </a:lnTo>
                    <a:lnTo>
                      <a:pt x="27" y="14"/>
                    </a:lnTo>
                    <a:lnTo>
                      <a:pt x="27" y="7"/>
                    </a:lnTo>
                    <a:lnTo>
                      <a:pt x="25" y="2"/>
                    </a:lnTo>
                    <a:lnTo>
                      <a:pt x="22" y="7"/>
                    </a:lnTo>
                    <a:lnTo>
                      <a:pt x="25" y="2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74392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9" name="Freeform 381"/>
              <p:cNvSpPr>
                <a:spLocks/>
              </p:cNvSpPr>
              <p:nvPr/>
            </p:nvSpPr>
            <p:spPr bwMode="auto">
              <a:xfrm>
                <a:off x="3279" y="2283"/>
                <a:ext cx="3" cy="6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19" y="0"/>
                  </a:cxn>
                  <a:cxn ang="0">
                    <a:pos x="16" y="3"/>
                  </a:cxn>
                  <a:cxn ang="0">
                    <a:pos x="0" y="25"/>
                  </a:cxn>
                  <a:cxn ang="0">
                    <a:pos x="0" y="27"/>
                  </a:cxn>
                  <a:cxn ang="0">
                    <a:pos x="0" y="33"/>
                  </a:cxn>
                  <a:cxn ang="0">
                    <a:pos x="2" y="39"/>
                  </a:cxn>
                  <a:cxn ang="0">
                    <a:pos x="8" y="31"/>
                  </a:cxn>
                  <a:cxn ang="0">
                    <a:pos x="2" y="39"/>
                  </a:cxn>
                  <a:cxn ang="0">
                    <a:pos x="8" y="39"/>
                  </a:cxn>
                  <a:cxn ang="0">
                    <a:pos x="14" y="36"/>
                  </a:cxn>
                  <a:cxn ang="0">
                    <a:pos x="16" y="31"/>
                  </a:cxn>
                  <a:cxn ang="0">
                    <a:pos x="30" y="5"/>
                  </a:cxn>
                  <a:cxn ang="0">
                    <a:pos x="27" y="0"/>
                  </a:cxn>
                  <a:cxn ang="0">
                    <a:pos x="22" y="9"/>
                  </a:cxn>
                  <a:cxn ang="0">
                    <a:pos x="27" y="0"/>
                  </a:cxn>
                  <a:cxn ang="0">
                    <a:pos x="22" y="0"/>
                  </a:cxn>
                </a:cxnLst>
                <a:rect l="0" t="0" r="r" b="b"/>
                <a:pathLst>
                  <a:path w="30" h="39">
                    <a:moveTo>
                      <a:pt x="22" y="0"/>
                    </a:moveTo>
                    <a:lnTo>
                      <a:pt x="19" y="0"/>
                    </a:lnTo>
                    <a:lnTo>
                      <a:pt x="16" y="3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0" y="33"/>
                    </a:lnTo>
                    <a:lnTo>
                      <a:pt x="2" y="39"/>
                    </a:lnTo>
                    <a:lnTo>
                      <a:pt x="8" y="31"/>
                    </a:lnTo>
                    <a:lnTo>
                      <a:pt x="2" y="39"/>
                    </a:lnTo>
                    <a:lnTo>
                      <a:pt x="8" y="39"/>
                    </a:lnTo>
                    <a:lnTo>
                      <a:pt x="14" y="36"/>
                    </a:lnTo>
                    <a:lnTo>
                      <a:pt x="16" y="31"/>
                    </a:lnTo>
                    <a:lnTo>
                      <a:pt x="30" y="5"/>
                    </a:lnTo>
                    <a:lnTo>
                      <a:pt x="27" y="0"/>
                    </a:lnTo>
                    <a:lnTo>
                      <a:pt x="22" y="9"/>
                    </a:lnTo>
                    <a:lnTo>
                      <a:pt x="27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74392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0" name="Freeform 382"/>
              <p:cNvSpPr>
                <a:spLocks/>
              </p:cNvSpPr>
              <p:nvPr/>
            </p:nvSpPr>
            <p:spPr bwMode="auto">
              <a:xfrm>
                <a:off x="3306" y="2218"/>
                <a:ext cx="5" cy="9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3" y="0"/>
                  </a:cxn>
                  <a:cxn ang="0">
                    <a:pos x="21" y="4"/>
                  </a:cxn>
                  <a:cxn ang="0">
                    <a:pos x="21" y="6"/>
                  </a:cxn>
                  <a:cxn ang="0">
                    <a:pos x="0" y="53"/>
                  </a:cxn>
                  <a:cxn ang="0">
                    <a:pos x="0" y="55"/>
                  </a:cxn>
                  <a:cxn ang="0">
                    <a:pos x="0" y="60"/>
                  </a:cxn>
                  <a:cxn ang="0">
                    <a:pos x="7" y="63"/>
                  </a:cxn>
                  <a:cxn ang="0">
                    <a:pos x="9" y="55"/>
                  </a:cxn>
                  <a:cxn ang="0">
                    <a:pos x="7" y="63"/>
                  </a:cxn>
                  <a:cxn ang="0">
                    <a:pos x="12" y="63"/>
                  </a:cxn>
                  <a:cxn ang="0">
                    <a:pos x="34" y="4"/>
                  </a:cxn>
                  <a:cxn ang="0">
                    <a:pos x="31" y="0"/>
                  </a:cxn>
                  <a:cxn ang="0">
                    <a:pos x="28" y="0"/>
                  </a:cxn>
                  <a:cxn ang="0">
                    <a:pos x="28" y="9"/>
                  </a:cxn>
                  <a:cxn ang="0">
                    <a:pos x="28" y="0"/>
                  </a:cxn>
                </a:cxnLst>
                <a:rect l="0" t="0" r="r" b="b"/>
                <a:pathLst>
                  <a:path w="34" h="63">
                    <a:moveTo>
                      <a:pt x="28" y="0"/>
                    </a:moveTo>
                    <a:lnTo>
                      <a:pt x="23" y="0"/>
                    </a:lnTo>
                    <a:lnTo>
                      <a:pt x="21" y="4"/>
                    </a:lnTo>
                    <a:lnTo>
                      <a:pt x="21" y="6"/>
                    </a:lnTo>
                    <a:lnTo>
                      <a:pt x="0" y="53"/>
                    </a:lnTo>
                    <a:lnTo>
                      <a:pt x="0" y="55"/>
                    </a:lnTo>
                    <a:lnTo>
                      <a:pt x="0" y="60"/>
                    </a:lnTo>
                    <a:lnTo>
                      <a:pt x="7" y="63"/>
                    </a:lnTo>
                    <a:lnTo>
                      <a:pt x="9" y="55"/>
                    </a:lnTo>
                    <a:lnTo>
                      <a:pt x="7" y="63"/>
                    </a:lnTo>
                    <a:lnTo>
                      <a:pt x="12" y="63"/>
                    </a:lnTo>
                    <a:lnTo>
                      <a:pt x="34" y="4"/>
                    </a:lnTo>
                    <a:lnTo>
                      <a:pt x="31" y="0"/>
                    </a:lnTo>
                    <a:lnTo>
                      <a:pt x="28" y="0"/>
                    </a:lnTo>
                    <a:lnTo>
                      <a:pt x="28" y="9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74392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1" name="Freeform 383"/>
              <p:cNvSpPr>
                <a:spLocks/>
              </p:cNvSpPr>
              <p:nvPr/>
            </p:nvSpPr>
            <p:spPr bwMode="auto">
              <a:xfrm>
                <a:off x="3314" y="2174"/>
                <a:ext cx="3" cy="21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16" y="3"/>
                  </a:cxn>
                  <a:cxn ang="0">
                    <a:pos x="14" y="8"/>
                  </a:cxn>
                  <a:cxn ang="0">
                    <a:pos x="14" y="24"/>
                  </a:cxn>
                  <a:cxn ang="0">
                    <a:pos x="11" y="85"/>
                  </a:cxn>
                  <a:cxn ang="0">
                    <a:pos x="0" y="145"/>
                  </a:cxn>
                  <a:cxn ang="0">
                    <a:pos x="0" y="148"/>
                  </a:cxn>
                  <a:cxn ang="0">
                    <a:pos x="2" y="150"/>
                  </a:cxn>
                  <a:cxn ang="0">
                    <a:pos x="8" y="148"/>
                  </a:cxn>
                  <a:cxn ang="0">
                    <a:pos x="19" y="76"/>
                  </a:cxn>
                  <a:cxn ang="0">
                    <a:pos x="22" y="8"/>
                  </a:cxn>
                  <a:cxn ang="0">
                    <a:pos x="22" y="0"/>
                  </a:cxn>
                </a:cxnLst>
                <a:rect l="0" t="0" r="r" b="b"/>
                <a:pathLst>
                  <a:path w="22" h="150">
                    <a:moveTo>
                      <a:pt x="22" y="0"/>
                    </a:moveTo>
                    <a:lnTo>
                      <a:pt x="16" y="3"/>
                    </a:lnTo>
                    <a:lnTo>
                      <a:pt x="14" y="8"/>
                    </a:lnTo>
                    <a:lnTo>
                      <a:pt x="14" y="24"/>
                    </a:lnTo>
                    <a:lnTo>
                      <a:pt x="11" y="85"/>
                    </a:lnTo>
                    <a:lnTo>
                      <a:pt x="0" y="145"/>
                    </a:lnTo>
                    <a:lnTo>
                      <a:pt x="0" y="148"/>
                    </a:lnTo>
                    <a:lnTo>
                      <a:pt x="2" y="150"/>
                    </a:lnTo>
                    <a:lnTo>
                      <a:pt x="8" y="148"/>
                    </a:lnTo>
                    <a:lnTo>
                      <a:pt x="19" y="76"/>
                    </a:lnTo>
                    <a:lnTo>
                      <a:pt x="22" y="8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74392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2" name="Freeform 384"/>
              <p:cNvSpPr>
                <a:spLocks/>
              </p:cNvSpPr>
              <p:nvPr/>
            </p:nvSpPr>
            <p:spPr bwMode="auto">
              <a:xfrm>
                <a:off x="3312" y="2195"/>
                <a:ext cx="3" cy="10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16" y="2"/>
                  </a:cxn>
                  <a:cxn ang="0">
                    <a:pos x="14" y="5"/>
                  </a:cxn>
                  <a:cxn ang="0">
                    <a:pos x="14" y="7"/>
                  </a:cxn>
                  <a:cxn ang="0">
                    <a:pos x="0" y="60"/>
                  </a:cxn>
                  <a:cxn ang="0">
                    <a:pos x="2" y="62"/>
                  </a:cxn>
                  <a:cxn ang="0">
                    <a:pos x="2" y="68"/>
                  </a:cxn>
                  <a:cxn ang="0">
                    <a:pos x="9" y="70"/>
                  </a:cxn>
                  <a:cxn ang="0">
                    <a:pos x="9" y="62"/>
                  </a:cxn>
                  <a:cxn ang="0">
                    <a:pos x="9" y="70"/>
                  </a:cxn>
                  <a:cxn ang="0">
                    <a:pos x="11" y="70"/>
                  </a:cxn>
                  <a:cxn ang="0">
                    <a:pos x="22" y="7"/>
                  </a:cxn>
                  <a:cxn ang="0">
                    <a:pos x="22" y="0"/>
                  </a:cxn>
                </a:cxnLst>
                <a:rect l="0" t="0" r="r" b="b"/>
                <a:pathLst>
                  <a:path w="22" h="70">
                    <a:moveTo>
                      <a:pt x="22" y="0"/>
                    </a:moveTo>
                    <a:lnTo>
                      <a:pt x="16" y="2"/>
                    </a:lnTo>
                    <a:lnTo>
                      <a:pt x="14" y="5"/>
                    </a:lnTo>
                    <a:lnTo>
                      <a:pt x="14" y="7"/>
                    </a:lnTo>
                    <a:lnTo>
                      <a:pt x="0" y="60"/>
                    </a:lnTo>
                    <a:lnTo>
                      <a:pt x="2" y="62"/>
                    </a:lnTo>
                    <a:lnTo>
                      <a:pt x="2" y="68"/>
                    </a:lnTo>
                    <a:lnTo>
                      <a:pt x="9" y="70"/>
                    </a:lnTo>
                    <a:lnTo>
                      <a:pt x="9" y="62"/>
                    </a:lnTo>
                    <a:lnTo>
                      <a:pt x="9" y="70"/>
                    </a:lnTo>
                    <a:lnTo>
                      <a:pt x="11" y="70"/>
                    </a:lnTo>
                    <a:lnTo>
                      <a:pt x="22" y="7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74392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3" name="Freeform 385"/>
              <p:cNvSpPr>
                <a:spLocks/>
              </p:cNvSpPr>
              <p:nvPr/>
            </p:nvSpPr>
            <p:spPr bwMode="auto">
              <a:xfrm>
                <a:off x="3310" y="2207"/>
                <a:ext cx="3" cy="9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20" y="0"/>
                  </a:cxn>
                  <a:cxn ang="0">
                    <a:pos x="17" y="2"/>
                  </a:cxn>
                  <a:cxn ang="0">
                    <a:pos x="15" y="5"/>
                  </a:cxn>
                  <a:cxn ang="0">
                    <a:pos x="0" y="54"/>
                  </a:cxn>
                  <a:cxn ang="0">
                    <a:pos x="0" y="56"/>
                  </a:cxn>
                  <a:cxn ang="0">
                    <a:pos x="0" y="63"/>
                  </a:cxn>
                  <a:cxn ang="0">
                    <a:pos x="6" y="65"/>
                  </a:cxn>
                  <a:cxn ang="0">
                    <a:pos x="9" y="56"/>
                  </a:cxn>
                  <a:cxn ang="0">
                    <a:pos x="6" y="65"/>
                  </a:cxn>
                  <a:cxn ang="0">
                    <a:pos x="12" y="65"/>
                  </a:cxn>
                  <a:cxn ang="0">
                    <a:pos x="29" y="0"/>
                  </a:cxn>
                  <a:cxn ang="0">
                    <a:pos x="25" y="0"/>
                  </a:cxn>
                  <a:cxn ang="0">
                    <a:pos x="22" y="8"/>
                  </a:cxn>
                  <a:cxn ang="0">
                    <a:pos x="25" y="0"/>
                  </a:cxn>
                  <a:cxn ang="0">
                    <a:pos x="22" y="0"/>
                  </a:cxn>
                </a:cxnLst>
                <a:rect l="0" t="0" r="r" b="b"/>
                <a:pathLst>
                  <a:path w="29" h="65">
                    <a:moveTo>
                      <a:pt x="22" y="0"/>
                    </a:moveTo>
                    <a:lnTo>
                      <a:pt x="20" y="0"/>
                    </a:lnTo>
                    <a:lnTo>
                      <a:pt x="17" y="2"/>
                    </a:lnTo>
                    <a:lnTo>
                      <a:pt x="15" y="5"/>
                    </a:lnTo>
                    <a:lnTo>
                      <a:pt x="0" y="54"/>
                    </a:lnTo>
                    <a:lnTo>
                      <a:pt x="0" y="56"/>
                    </a:lnTo>
                    <a:lnTo>
                      <a:pt x="0" y="63"/>
                    </a:lnTo>
                    <a:lnTo>
                      <a:pt x="6" y="65"/>
                    </a:lnTo>
                    <a:lnTo>
                      <a:pt x="9" y="56"/>
                    </a:lnTo>
                    <a:lnTo>
                      <a:pt x="6" y="65"/>
                    </a:lnTo>
                    <a:lnTo>
                      <a:pt x="12" y="65"/>
                    </a:lnTo>
                    <a:lnTo>
                      <a:pt x="29" y="0"/>
                    </a:lnTo>
                    <a:lnTo>
                      <a:pt x="25" y="0"/>
                    </a:lnTo>
                    <a:lnTo>
                      <a:pt x="22" y="8"/>
                    </a:lnTo>
                    <a:lnTo>
                      <a:pt x="25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74392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4" name="Freeform 386"/>
              <p:cNvSpPr>
                <a:spLocks noEditPoints="1"/>
              </p:cNvSpPr>
              <p:nvPr/>
            </p:nvSpPr>
            <p:spPr bwMode="auto">
              <a:xfrm>
                <a:off x="3286" y="2238"/>
                <a:ext cx="18" cy="38"/>
              </a:xfrm>
              <a:custGeom>
                <a:avLst/>
                <a:gdLst/>
                <a:ahLst/>
                <a:cxnLst>
                  <a:cxn ang="0">
                    <a:pos x="5" y="259"/>
                  </a:cxn>
                  <a:cxn ang="0">
                    <a:pos x="0" y="268"/>
                  </a:cxn>
                  <a:cxn ang="0">
                    <a:pos x="5" y="259"/>
                  </a:cxn>
                  <a:cxn ang="0">
                    <a:pos x="39" y="203"/>
                  </a:cxn>
                  <a:cxn ang="0">
                    <a:pos x="33" y="213"/>
                  </a:cxn>
                  <a:cxn ang="0">
                    <a:pos x="39" y="203"/>
                  </a:cxn>
                  <a:cxn ang="0">
                    <a:pos x="74" y="140"/>
                  </a:cxn>
                  <a:cxn ang="0">
                    <a:pos x="67" y="150"/>
                  </a:cxn>
                  <a:cxn ang="0">
                    <a:pos x="69" y="150"/>
                  </a:cxn>
                  <a:cxn ang="0">
                    <a:pos x="74" y="140"/>
                  </a:cxn>
                  <a:cxn ang="0">
                    <a:pos x="108" y="71"/>
                  </a:cxn>
                  <a:cxn ang="0">
                    <a:pos x="103" y="85"/>
                  </a:cxn>
                  <a:cxn ang="0">
                    <a:pos x="105" y="85"/>
                  </a:cxn>
                  <a:cxn ang="0">
                    <a:pos x="113" y="71"/>
                  </a:cxn>
                  <a:cxn ang="0">
                    <a:pos x="108" y="71"/>
                  </a:cxn>
                  <a:cxn ang="0">
                    <a:pos x="146" y="0"/>
                  </a:cxn>
                  <a:cxn ang="0">
                    <a:pos x="141" y="0"/>
                  </a:cxn>
                  <a:cxn ang="0">
                    <a:pos x="136" y="14"/>
                  </a:cxn>
                  <a:cxn ang="0">
                    <a:pos x="138" y="17"/>
                  </a:cxn>
                  <a:cxn ang="0">
                    <a:pos x="146" y="0"/>
                  </a:cxn>
                </a:cxnLst>
                <a:rect l="0" t="0" r="r" b="b"/>
                <a:pathLst>
                  <a:path w="146" h="268">
                    <a:moveTo>
                      <a:pt x="5" y="259"/>
                    </a:moveTo>
                    <a:lnTo>
                      <a:pt x="0" y="268"/>
                    </a:lnTo>
                    <a:lnTo>
                      <a:pt x="5" y="259"/>
                    </a:lnTo>
                    <a:close/>
                    <a:moveTo>
                      <a:pt x="39" y="203"/>
                    </a:moveTo>
                    <a:lnTo>
                      <a:pt x="33" y="213"/>
                    </a:lnTo>
                    <a:lnTo>
                      <a:pt x="39" y="203"/>
                    </a:lnTo>
                    <a:close/>
                    <a:moveTo>
                      <a:pt x="74" y="140"/>
                    </a:moveTo>
                    <a:lnTo>
                      <a:pt x="67" y="150"/>
                    </a:lnTo>
                    <a:lnTo>
                      <a:pt x="69" y="150"/>
                    </a:lnTo>
                    <a:lnTo>
                      <a:pt x="74" y="140"/>
                    </a:lnTo>
                    <a:close/>
                    <a:moveTo>
                      <a:pt x="108" y="71"/>
                    </a:moveTo>
                    <a:lnTo>
                      <a:pt x="103" y="85"/>
                    </a:lnTo>
                    <a:lnTo>
                      <a:pt x="105" y="85"/>
                    </a:lnTo>
                    <a:lnTo>
                      <a:pt x="113" y="71"/>
                    </a:lnTo>
                    <a:lnTo>
                      <a:pt x="108" y="71"/>
                    </a:lnTo>
                    <a:close/>
                    <a:moveTo>
                      <a:pt x="146" y="0"/>
                    </a:moveTo>
                    <a:lnTo>
                      <a:pt x="141" y="0"/>
                    </a:lnTo>
                    <a:lnTo>
                      <a:pt x="136" y="14"/>
                    </a:lnTo>
                    <a:lnTo>
                      <a:pt x="138" y="17"/>
                    </a:lnTo>
                    <a:lnTo>
                      <a:pt x="146" y="0"/>
                    </a:lnTo>
                    <a:close/>
                  </a:path>
                </a:pathLst>
              </a:custGeom>
              <a:solidFill>
                <a:srgbClr val="74392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5" name="Freeform 387"/>
              <p:cNvSpPr>
                <a:spLocks/>
              </p:cNvSpPr>
              <p:nvPr/>
            </p:nvSpPr>
            <p:spPr bwMode="auto">
              <a:xfrm>
                <a:off x="3294" y="2250"/>
                <a:ext cx="5" cy="8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5" y="3"/>
                  </a:cxn>
                  <a:cxn ang="0">
                    <a:pos x="22" y="5"/>
                  </a:cxn>
                  <a:cxn ang="0">
                    <a:pos x="19" y="14"/>
                  </a:cxn>
                  <a:cxn ang="0">
                    <a:pos x="3" y="46"/>
                  </a:cxn>
                  <a:cxn ang="0">
                    <a:pos x="0" y="52"/>
                  </a:cxn>
                  <a:cxn ang="0">
                    <a:pos x="5" y="58"/>
                  </a:cxn>
                  <a:cxn ang="0">
                    <a:pos x="8" y="49"/>
                  </a:cxn>
                  <a:cxn ang="0">
                    <a:pos x="5" y="58"/>
                  </a:cxn>
                  <a:cxn ang="0">
                    <a:pos x="36" y="3"/>
                  </a:cxn>
                  <a:cxn ang="0">
                    <a:pos x="34" y="3"/>
                  </a:cxn>
                  <a:cxn ang="0">
                    <a:pos x="27" y="8"/>
                  </a:cxn>
                  <a:cxn ang="0">
                    <a:pos x="34" y="3"/>
                  </a:cxn>
                  <a:cxn ang="0">
                    <a:pos x="31" y="0"/>
                  </a:cxn>
                </a:cxnLst>
                <a:rect l="0" t="0" r="r" b="b"/>
                <a:pathLst>
                  <a:path w="36" h="58">
                    <a:moveTo>
                      <a:pt x="31" y="0"/>
                    </a:moveTo>
                    <a:lnTo>
                      <a:pt x="25" y="3"/>
                    </a:lnTo>
                    <a:lnTo>
                      <a:pt x="22" y="5"/>
                    </a:lnTo>
                    <a:lnTo>
                      <a:pt x="19" y="14"/>
                    </a:lnTo>
                    <a:lnTo>
                      <a:pt x="3" y="46"/>
                    </a:lnTo>
                    <a:lnTo>
                      <a:pt x="0" y="52"/>
                    </a:lnTo>
                    <a:lnTo>
                      <a:pt x="5" y="58"/>
                    </a:lnTo>
                    <a:lnTo>
                      <a:pt x="8" y="49"/>
                    </a:lnTo>
                    <a:lnTo>
                      <a:pt x="5" y="58"/>
                    </a:lnTo>
                    <a:lnTo>
                      <a:pt x="36" y="3"/>
                    </a:lnTo>
                    <a:lnTo>
                      <a:pt x="34" y="3"/>
                    </a:lnTo>
                    <a:lnTo>
                      <a:pt x="27" y="8"/>
                    </a:lnTo>
                    <a:lnTo>
                      <a:pt x="34" y="3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74392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6" name="Freeform 388"/>
              <p:cNvSpPr>
                <a:spLocks noEditPoints="1"/>
              </p:cNvSpPr>
              <p:nvPr/>
            </p:nvSpPr>
            <p:spPr bwMode="auto">
              <a:xfrm>
                <a:off x="3286" y="2268"/>
                <a:ext cx="4" cy="7"/>
              </a:xfrm>
              <a:custGeom>
                <a:avLst/>
                <a:gdLst/>
                <a:ahLst/>
                <a:cxnLst>
                  <a:cxn ang="0">
                    <a:pos x="5" y="46"/>
                  </a:cxn>
                  <a:cxn ang="0">
                    <a:pos x="5" y="48"/>
                  </a:cxn>
                  <a:cxn ang="0">
                    <a:pos x="5" y="46"/>
                  </a:cxn>
                  <a:cxn ang="0">
                    <a:pos x="27" y="0"/>
                  </a:cxn>
                  <a:cxn ang="0">
                    <a:pos x="22" y="2"/>
                  </a:cxn>
                  <a:cxn ang="0">
                    <a:pos x="22" y="5"/>
                  </a:cxn>
                  <a:cxn ang="0">
                    <a:pos x="3" y="38"/>
                  </a:cxn>
                  <a:cxn ang="0">
                    <a:pos x="0" y="41"/>
                  </a:cxn>
                  <a:cxn ang="0">
                    <a:pos x="3" y="46"/>
                  </a:cxn>
                  <a:cxn ang="0">
                    <a:pos x="5" y="48"/>
                  </a:cxn>
                  <a:cxn ang="0">
                    <a:pos x="8" y="43"/>
                  </a:cxn>
                  <a:cxn ang="0">
                    <a:pos x="8" y="41"/>
                  </a:cxn>
                  <a:cxn ang="0">
                    <a:pos x="33" y="2"/>
                  </a:cxn>
                  <a:cxn ang="0">
                    <a:pos x="27" y="7"/>
                  </a:cxn>
                  <a:cxn ang="0">
                    <a:pos x="33" y="2"/>
                  </a:cxn>
                  <a:cxn ang="0">
                    <a:pos x="27" y="0"/>
                  </a:cxn>
                </a:cxnLst>
                <a:rect l="0" t="0" r="r" b="b"/>
                <a:pathLst>
                  <a:path w="33" h="48">
                    <a:moveTo>
                      <a:pt x="5" y="46"/>
                    </a:moveTo>
                    <a:lnTo>
                      <a:pt x="5" y="48"/>
                    </a:lnTo>
                    <a:lnTo>
                      <a:pt x="5" y="46"/>
                    </a:lnTo>
                    <a:close/>
                    <a:moveTo>
                      <a:pt x="27" y="0"/>
                    </a:moveTo>
                    <a:lnTo>
                      <a:pt x="22" y="2"/>
                    </a:lnTo>
                    <a:lnTo>
                      <a:pt x="22" y="5"/>
                    </a:lnTo>
                    <a:lnTo>
                      <a:pt x="3" y="38"/>
                    </a:lnTo>
                    <a:lnTo>
                      <a:pt x="0" y="41"/>
                    </a:lnTo>
                    <a:lnTo>
                      <a:pt x="3" y="46"/>
                    </a:lnTo>
                    <a:lnTo>
                      <a:pt x="5" y="48"/>
                    </a:lnTo>
                    <a:lnTo>
                      <a:pt x="8" y="43"/>
                    </a:lnTo>
                    <a:lnTo>
                      <a:pt x="8" y="41"/>
                    </a:lnTo>
                    <a:lnTo>
                      <a:pt x="33" y="2"/>
                    </a:lnTo>
                    <a:lnTo>
                      <a:pt x="27" y="7"/>
                    </a:lnTo>
                    <a:lnTo>
                      <a:pt x="33" y="2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74392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7" name="Freeform 389"/>
              <p:cNvSpPr>
                <a:spLocks/>
              </p:cNvSpPr>
              <p:nvPr/>
            </p:nvSpPr>
            <p:spPr bwMode="auto">
              <a:xfrm>
                <a:off x="3303" y="2229"/>
                <a:ext cx="4" cy="9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22" y="3"/>
                  </a:cxn>
                  <a:cxn ang="0">
                    <a:pos x="19" y="5"/>
                  </a:cxn>
                  <a:cxn ang="0">
                    <a:pos x="2" y="53"/>
                  </a:cxn>
                  <a:cxn ang="0">
                    <a:pos x="0" y="58"/>
                  </a:cxn>
                  <a:cxn ang="0">
                    <a:pos x="5" y="63"/>
                  </a:cxn>
                  <a:cxn ang="0">
                    <a:pos x="8" y="55"/>
                  </a:cxn>
                  <a:cxn ang="0">
                    <a:pos x="5" y="63"/>
                  </a:cxn>
                  <a:cxn ang="0">
                    <a:pos x="10" y="63"/>
                  </a:cxn>
                  <a:cxn ang="0">
                    <a:pos x="36" y="3"/>
                  </a:cxn>
                  <a:cxn ang="0">
                    <a:pos x="29" y="0"/>
                  </a:cxn>
                  <a:cxn ang="0">
                    <a:pos x="27" y="8"/>
                  </a:cxn>
                  <a:cxn ang="0">
                    <a:pos x="29" y="0"/>
                  </a:cxn>
                  <a:cxn ang="0">
                    <a:pos x="27" y="0"/>
                  </a:cxn>
                </a:cxnLst>
                <a:rect l="0" t="0" r="r" b="b"/>
                <a:pathLst>
                  <a:path w="36" h="63">
                    <a:moveTo>
                      <a:pt x="27" y="0"/>
                    </a:moveTo>
                    <a:lnTo>
                      <a:pt x="22" y="3"/>
                    </a:lnTo>
                    <a:lnTo>
                      <a:pt x="19" y="5"/>
                    </a:lnTo>
                    <a:lnTo>
                      <a:pt x="2" y="53"/>
                    </a:lnTo>
                    <a:lnTo>
                      <a:pt x="0" y="58"/>
                    </a:lnTo>
                    <a:lnTo>
                      <a:pt x="5" y="63"/>
                    </a:lnTo>
                    <a:lnTo>
                      <a:pt x="8" y="55"/>
                    </a:lnTo>
                    <a:lnTo>
                      <a:pt x="5" y="63"/>
                    </a:lnTo>
                    <a:lnTo>
                      <a:pt x="10" y="63"/>
                    </a:lnTo>
                    <a:lnTo>
                      <a:pt x="36" y="3"/>
                    </a:lnTo>
                    <a:lnTo>
                      <a:pt x="29" y="0"/>
                    </a:lnTo>
                    <a:lnTo>
                      <a:pt x="27" y="8"/>
                    </a:lnTo>
                    <a:lnTo>
                      <a:pt x="29" y="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74392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8" name="Freeform 390"/>
              <p:cNvSpPr>
                <a:spLocks/>
              </p:cNvSpPr>
              <p:nvPr/>
            </p:nvSpPr>
            <p:spPr bwMode="auto">
              <a:xfrm>
                <a:off x="3299" y="2240"/>
                <a:ext cx="4" cy="8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22" y="3"/>
                  </a:cxn>
                  <a:cxn ang="0">
                    <a:pos x="19" y="6"/>
                  </a:cxn>
                  <a:cxn ang="0">
                    <a:pos x="0" y="49"/>
                  </a:cxn>
                  <a:cxn ang="0">
                    <a:pos x="0" y="55"/>
                  </a:cxn>
                  <a:cxn ang="0">
                    <a:pos x="3" y="60"/>
                  </a:cxn>
                  <a:cxn ang="0">
                    <a:pos x="8" y="52"/>
                  </a:cxn>
                  <a:cxn ang="0">
                    <a:pos x="3" y="60"/>
                  </a:cxn>
                  <a:cxn ang="0">
                    <a:pos x="8" y="60"/>
                  </a:cxn>
                  <a:cxn ang="0">
                    <a:pos x="33" y="6"/>
                  </a:cxn>
                  <a:cxn ang="0">
                    <a:pos x="31" y="3"/>
                  </a:cxn>
                  <a:cxn ang="0">
                    <a:pos x="27" y="8"/>
                  </a:cxn>
                  <a:cxn ang="0">
                    <a:pos x="31" y="3"/>
                  </a:cxn>
                  <a:cxn ang="0">
                    <a:pos x="27" y="0"/>
                  </a:cxn>
                </a:cxnLst>
                <a:rect l="0" t="0" r="r" b="b"/>
                <a:pathLst>
                  <a:path w="33" h="60">
                    <a:moveTo>
                      <a:pt x="27" y="0"/>
                    </a:moveTo>
                    <a:lnTo>
                      <a:pt x="22" y="3"/>
                    </a:lnTo>
                    <a:lnTo>
                      <a:pt x="19" y="6"/>
                    </a:lnTo>
                    <a:lnTo>
                      <a:pt x="0" y="49"/>
                    </a:lnTo>
                    <a:lnTo>
                      <a:pt x="0" y="55"/>
                    </a:lnTo>
                    <a:lnTo>
                      <a:pt x="3" y="60"/>
                    </a:lnTo>
                    <a:lnTo>
                      <a:pt x="8" y="52"/>
                    </a:lnTo>
                    <a:lnTo>
                      <a:pt x="3" y="60"/>
                    </a:lnTo>
                    <a:lnTo>
                      <a:pt x="8" y="60"/>
                    </a:lnTo>
                    <a:lnTo>
                      <a:pt x="33" y="6"/>
                    </a:lnTo>
                    <a:lnTo>
                      <a:pt x="31" y="3"/>
                    </a:lnTo>
                    <a:lnTo>
                      <a:pt x="27" y="8"/>
                    </a:lnTo>
                    <a:lnTo>
                      <a:pt x="31" y="3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74392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9" name="Freeform 391"/>
              <p:cNvSpPr>
                <a:spLocks/>
              </p:cNvSpPr>
              <p:nvPr/>
            </p:nvSpPr>
            <p:spPr bwMode="auto">
              <a:xfrm>
                <a:off x="3282" y="2276"/>
                <a:ext cx="4" cy="7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20" y="3"/>
                  </a:cxn>
                  <a:cxn ang="0">
                    <a:pos x="15" y="11"/>
                  </a:cxn>
                  <a:cxn ang="0">
                    <a:pos x="0" y="33"/>
                  </a:cxn>
                  <a:cxn ang="0">
                    <a:pos x="0" y="39"/>
                  </a:cxn>
                  <a:cxn ang="0">
                    <a:pos x="3" y="44"/>
                  </a:cxn>
                  <a:cxn ang="0">
                    <a:pos x="8" y="35"/>
                  </a:cxn>
                  <a:cxn ang="0">
                    <a:pos x="3" y="44"/>
                  </a:cxn>
                  <a:cxn ang="0">
                    <a:pos x="6" y="44"/>
                  </a:cxn>
                  <a:cxn ang="0">
                    <a:pos x="8" y="44"/>
                  </a:cxn>
                  <a:cxn ang="0">
                    <a:pos x="31" y="0"/>
                  </a:cxn>
                  <a:cxn ang="0">
                    <a:pos x="25" y="8"/>
                  </a:cxn>
                  <a:cxn ang="0">
                    <a:pos x="31" y="0"/>
                  </a:cxn>
                  <a:cxn ang="0">
                    <a:pos x="25" y="0"/>
                  </a:cxn>
                </a:cxnLst>
                <a:rect l="0" t="0" r="r" b="b"/>
                <a:pathLst>
                  <a:path w="31" h="44">
                    <a:moveTo>
                      <a:pt x="25" y="0"/>
                    </a:moveTo>
                    <a:lnTo>
                      <a:pt x="20" y="3"/>
                    </a:lnTo>
                    <a:lnTo>
                      <a:pt x="15" y="11"/>
                    </a:lnTo>
                    <a:lnTo>
                      <a:pt x="0" y="33"/>
                    </a:lnTo>
                    <a:lnTo>
                      <a:pt x="0" y="39"/>
                    </a:lnTo>
                    <a:lnTo>
                      <a:pt x="3" y="44"/>
                    </a:lnTo>
                    <a:lnTo>
                      <a:pt x="8" y="35"/>
                    </a:lnTo>
                    <a:lnTo>
                      <a:pt x="3" y="44"/>
                    </a:lnTo>
                    <a:lnTo>
                      <a:pt x="6" y="44"/>
                    </a:lnTo>
                    <a:lnTo>
                      <a:pt x="8" y="44"/>
                    </a:lnTo>
                    <a:lnTo>
                      <a:pt x="31" y="0"/>
                    </a:lnTo>
                    <a:lnTo>
                      <a:pt x="25" y="8"/>
                    </a:lnTo>
                    <a:lnTo>
                      <a:pt x="31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74392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0" name="Freeform 392"/>
              <p:cNvSpPr>
                <a:spLocks/>
              </p:cNvSpPr>
              <p:nvPr/>
            </p:nvSpPr>
            <p:spPr bwMode="auto">
              <a:xfrm>
                <a:off x="3290" y="2259"/>
                <a:ext cx="4" cy="8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22" y="3"/>
                  </a:cxn>
                  <a:cxn ang="0">
                    <a:pos x="19" y="3"/>
                  </a:cxn>
                  <a:cxn ang="0">
                    <a:pos x="0" y="41"/>
                  </a:cxn>
                  <a:cxn ang="0">
                    <a:pos x="0" y="44"/>
                  </a:cxn>
                  <a:cxn ang="0">
                    <a:pos x="0" y="50"/>
                  </a:cxn>
                  <a:cxn ang="0">
                    <a:pos x="3" y="53"/>
                  </a:cxn>
                  <a:cxn ang="0">
                    <a:pos x="8" y="44"/>
                  </a:cxn>
                  <a:cxn ang="0">
                    <a:pos x="3" y="53"/>
                  </a:cxn>
                  <a:cxn ang="0">
                    <a:pos x="33" y="0"/>
                  </a:cxn>
                  <a:cxn ang="0">
                    <a:pos x="31" y="0"/>
                  </a:cxn>
                  <a:cxn ang="0">
                    <a:pos x="27" y="9"/>
                  </a:cxn>
                  <a:cxn ang="0">
                    <a:pos x="31" y="0"/>
                  </a:cxn>
                  <a:cxn ang="0">
                    <a:pos x="27" y="0"/>
                  </a:cxn>
                </a:cxnLst>
                <a:rect l="0" t="0" r="r" b="b"/>
                <a:pathLst>
                  <a:path w="33" h="53">
                    <a:moveTo>
                      <a:pt x="27" y="0"/>
                    </a:moveTo>
                    <a:lnTo>
                      <a:pt x="22" y="3"/>
                    </a:lnTo>
                    <a:lnTo>
                      <a:pt x="19" y="3"/>
                    </a:lnTo>
                    <a:lnTo>
                      <a:pt x="0" y="41"/>
                    </a:lnTo>
                    <a:lnTo>
                      <a:pt x="0" y="44"/>
                    </a:lnTo>
                    <a:lnTo>
                      <a:pt x="0" y="50"/>
                    </a:lnTo>
                    <a:lnTo>
                      <a:pt x="3" y="53"/>
                    </a:lnTo>
                    <a:lnTo>
                      <a:pt x="8" y="44"/>
                    </a:lnTo>
                    <a:lnTo>
                      <a:pt x="3" y="53"/>
                    </a:lnTo>
                    <a:lnTo>
                      <a:pt x="33" y="0"/>
                    </a:lnTo>
                    <a:lnTo>
                      <a:pt x="31" y="0"/>
                    </a:lnTo>
                    <a:lnTo>
                      <a:pt x="27" y="9"/>
                    </a:lnTo>
                    <a:lnTo>
                      <a:pt x="31" y="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74392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1" name="Freeform 393"/>
              <p:cNvSpPr>
                <a:spLocks/>
              </p:cNvSpPr>
              <p:nvPr/>
            </p:nvSpPr>
            <p:spPr bwMode="auto">
              <a:xfrm>
                <a:off x="3175" y="2501"/>
                <a:ext cx="4" cy="13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3"/>
                  </a:cxn>
                  <a:cxn ang="0">
                    <a:pos x="0" y="8"/>
                  </a:cxn>
                  <a:cxn ang="0">
                    <a:pos x="8" y="5"/>
                  </a:cxn>
                  <a:cxn ang="0">
                    <a:pos x="0" y="8"/>
                  </a:cxn>
                  <a:cxn ang="0">
                    <a:pos x="8" y="5"/>
                  </a:cxn>
                  <a:cxn ang="0">
                    <a:pos x="0" y="8"/>
                  </a:cxn>
                  <a:cxn ang="0">
                    <a:pos x="0" y="10"/>
                  </a:cxn>
                  <a:cxn ang="0">
                    <a:pos x="16" y="82"/>
                  </a:cxn>
                  <a:cxn ang="0">
                    <a:pos x="16" y="87"/>
                  </a:cxn>
                  <a:cxn ang="0">
                    <a:pos x="22" y="90"/>
                  </a:cxn>
                  <a:cxn ang="0">
                    <a:pos x="24" y="90"/>
                  </a:cxn>
                  <a:cxn ang="0">
                    <a:pos x="27" y="90"/>
                  </a:cxn>
                  <a:cxn ang="0">
                    <a:pos x="33" y="87"/>
                  </a:cxn>
                  <a:cxn ang="0">
                    <a:pos x="33" y="85"/>
                  </a:cxn>
                  <a:cxn ang="0">
                    <a:pos x="27" y="85"/>
                  </a:cxn>
                  <a:cxn ang="0">
                    <a:pos x="8" y="5"/>
                  </a:cxn>
                  <a:cxn ang="0">
                    <a:pos x="5" y="0"/>
                  </a:cxn>
                </a:cxnLst>
                <a:rect l="0" t="0" r="r" b="b"/>
                <a:pathLst>
                  <a:path w="33" h="90">
                    <a:moveTo>
                      <a:pt x="5" y="0"/>
                    </a:moveTo>
                    <a:lnTo>
                      <a:pt x="0" y="3"/>
                    </a:lnTo>
                    <a:lnTo>
                      <a:pt x="0" y="8"/>
                    </a:lnTo>
                    <a:lnTo>
                      <a:pt x="8" y="5"/>
                    </a:lnTo>
                    <a:lnTo>
                      <a:pt x="0" y="8"/>
                    </a:lnTo>
                    <a:lnTo>
                      <a:pt x="8" y="5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16" y="82"/>
                    </a:lnTo>
                    <a:lnTo>
                      <a:pt x="16" y="87"/>
                    </a:lnTo>
                    <a:lnTo>
                      <a:pt x="22" y="90"/>
                    </a:lnTo>
                    <a:lnTo>
                      <a:pt x="24" y="90"/>
                    </a:lnTo>
                    <a:lnTo>
                      <a:pt x="27" y="90"/>
                    </a:lnTo>
                    <a:lnTo>
                      <a:pt x="33" y="87"/>
                    </a:lnTo>
                    <a:lnTo>
                      <a:pt x="33" y="85"/>
                    </a:lnTo>
                    <a:lnTo>
                      <a:pt x="27" y="85"/>
                    </a:lnTo>
                    <a:lnTo>
                      <a:pt x="8" y="5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74392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2" name="Freeform 394"/>
              <p:cNvSpPr>
                <a:spLocks/>
              </p:cNvSpPr>
              <p:nvPr/>
            </p:nvSpPr>
            <p:spPr bwMode="auto">
              <a:xfrm>
                <a:off x="3127" y="2403"/>
                <a:ext cx="13" cy="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5"/>
                  </a:cxn>
                  <a:cxn ang="0">
                    <a:pos x="0" y="0"/>
                  </a:cxn>
                  <a:cxn ang="0">
                    <a:pos x="0" y="9"/>
                  </a:cxn>
                  <a:cxn ang="0">
                    <a:pos x="2" y="11"/>
                  </a:cxn>
                  <a:cxn ang="0">
                    <a:pos x="2" y="14"/>
                  </a:cxn>
                  <a:cxn ang="0">
                    <a:pos x="16" y="22"/>
                  </a:cxn>
                  <a:cxn ang="0">
                    <a:pos x="44" y="43"/>
                  </a:cxn>
                  <a:cxn ang="0">
                    <a:pos x="52" y="46"/>
                  </a:cxn>
                  <a:cxn ang="0">
                    <a:pos x="75" y="68"/>
                  </a:cxn>
                  <a:cxn ang="0">
                    <a:pos x="97" y="90"/>
                  </a:cxn>
                  <a:cxn ang="0">
                    <a:pos x="99" y="93"/>
                  </a:cxn>
                  <a:cxn ang="0">
                    <a:pos x="102" y="93"/>
                  </a:cxn>
                  <a:cxn ang="0">
                    <a:pos x="108" y="90"/>
                  </a:cxn>
                  <a:cxn ang="0">
                    <a:pos x="102" y="85"/>
                  </a:cxn>
                  <a:cxn ang="0">
                    <a:pos x="78" y="60"/>
                  </a:cxn>
                  <a:cxn ang="0">
                    <a:pos x="50" y="36"/>
                  </a:cxn>
                  <a:cxn ang="0">
                    <a:pos x="8" y="5"/>
                  </a:cxn>
                  <a:cxn ang="0">
                    <a:pos x="0" y="0"/>
                  </a:cxn>
                </a:cxnLst>
                <a:rect l="0" t="0" r="r" b="b"/>
                <a:pathLst>
                  <a:path w="108" h="93">
                    <a:moveTo>
                      <a:pt x="0" y="0"/>
                    </a:moveTo>
                    <a:lnTo>
                      <a:pt x="8" y="5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2" y="11"/>
                    </a:lnTo>
                    <a:lnTo>
                      <a:pt x="2" y="14"/>
                    </a:lnTo>
                    <a:lnTo>
                      <a:pt x="16" y="22"/>
                    </a:lnTo>
                    <a:lnTo>
                      <a:pt x="44" y="43"/>
                    </a:lnTo>
                    <a:lnTo>
                      <a:pt x="52" y="46"/>
                    </a:lnTo>
                    <a:lnTo>
                      <a:pt x="75" y="68"/>
                    </a:lnTo>
                    <a:lnTo>
                      <a:pt x="97" y="90"/>
                    </a:lnTo>
                    <a:lnTo>
                      <a:pt x="99" y="93"/>
                    </a:lnTo>
                    <a:lnTo>
                      <a:pt x="102" y="93"/>
                    </a:lnTo>
                    <a:lnTo>
                      <a:pt x="108" y="90"/>
                    </a:lnTo>
                    <a:lnTo>
                      <a:pt x="102" y="85"/>
                    </a:lnTo>
                    <a:lnTo>
                      <a:pt x="78" y="60"/>
                    </a:lnTo>
                    <a:lnTo>
                      <a:pt x="50" y="36"/>
                    </a:lnTo>
                    <a:lnTo>
                      <a:pt x="8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4392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3" name="Freeform 395"/>
              <p:cNvSpPr>
                <a:spLocks noEditPoints="1"/>
              </p:cNvSpPr>
              <p:nvPr/>
            </p:nvSpPr>
            <p:spPr bwMode="auto">
              <a:xfrm>
                <a:off x="3272" y="2297"/>
                <a:ext cx="2" cy="3"/>
              </a:xfrm>
              <a:custGeom>
                <a:avLst/>
                <a:gdLst/>
                <a:ahLst/>
                <a:cxnLst>
                  <a:cxn ang="0">
                    <a:pos x="9" y="13"/>
                  </a:cxn>
                  <a:cxn ang="0">
                    <a:pos x="3" y="20"/>
                  </a:cxn>
                  <a:cxn ang="0">
                    <a:pos x="9" y="13"/>
                  </a:cxn>
                  <a:cxn ang="0">
                    <a:pos x="12" y="0"/>
                  </a:cxn>
                  <a:cxn ang="0">
                    <a:pos x="6" y="3"/>
                  </a:cxn>
                  <a:cxn ang="0">
                    <a:pos x="3" y="6"/>
                  </a:cxn>
                  <a:cxn ang="0">
                    <a:pos x="0" y="8"/>
                  </a:cxn>
                  <a:cxn ang="0">
                    <a:pos x="0" y="13"/>
                  </a:cxn>
                  <a:cxn ang="0">
                    <a:pos x="3" y="20"/>
                  </a:cxn>
                  <a:cxn ang="0">
                    <a:pos x="9" y="22"/>
                  </a:cxn>
                  <a:cxn ang="0">
                    <a:pos x="14" y="20"/>
                  </a:cxn>
                  <a:cxn ang="0">
                    <a:pos x="17" y="13"/>
                  </a:cxn>
                  <a:cxn ang="0">
                    <a:pos x="3" y="20"/>
                  </a:cxn>
                  <a:cxn ang="0">
                    <a:pos x="12" y="13"/>
                  </a:cxn>
                  <a:cxn ang="0">
                    <a:pos x="22" y="8"/>
                  </a:cxn>
                  <a:cxn ang="0">
                    <a:pos x="22" y="6"/>
                  </a:cxn>
                  <a:cxn ang="0">
                    <a:pos x="20" y="6"/>
                  </a:cxn>
                  <a:cxn ang="0">
                    <a:pos x="14" y="3"/>
                  </a:cxn>
                  <a:cxn ang="0">
                    <a:pos x="14" y="6"/>
                  </a:cxn>
                  <a:cxn ang="0">
                    <a:pos x="14" y="3"/>
                  </a:cxn>
                  <a:cxn ang="0">
                    <a:pos x="12" y="0"/>
                  </a:cxn>
                </a:cxnLst>
                <a:rect l="0" t="0" r="r" b="b"/>
                <a:pathLst>
                  <a:path w="22" h="22">
                    <a:moveTo>
                      <a:pt x="9" y="13"/>
                    </a:moveTo>
                    <a:lnTo>
                      <a:pt x="3" y="20"/>
                    </a:lnTo>
                    <a:lnTo>
                      <a:pt x="9" y="13"/>
                    </a:lnTo>
                    <a:close/>
                    <a:moveTo>
                      <a:pt x="12" y="0"/>
                    </a:moveTo>
                    <a:lnTo>
                      <a:pt x="6" y="3"/>
                    </a:lnTo>
                    <a:lnTo>
                      <a:pt x="3" y="6"/>
                    </a:lnTo>
                    <a:lnTo>
                      <a:pt x="0" y="8"/>
                    </a:lnTo>
                    <a:lnTo>
                      <a:pt x="0" y="13"/>
                    </a:lnTo>
                    <a:lnTo>
                      <a:pt x="3" y="20"/>
                    </a:lnTo>
                    <a:lnTo>
                      <a:pt x="9" y="22"/>
                    </a:lnTo>
                    <a:lnTo>
                      <a:pt x="14" y="20"/>
                    </a:lnTo>
                    <a:lnTo>
                      <a:pt x="17" y="13"/>
                    </a:lnTo>
                    <a:lnTo>
                      <a:pt x="3" y="20"/>
                    </a:lnTo>
                    <a:lnTo>
                      <a:pt x="12" y="13"/>
                    </a:lnTo>
                    <a:lnTo>
                      <a:pt x="22" y="8"/>
                    </a:lnTo>
                    <a:lnTo>
                      <a:pt x="22" y="6"/>
                    </a:lnTo>
                    <a:lnTo>
                      <a:pt x="20" y="6"/>
                    </a:lnTo>
                    <a:lnTo>
                      <a:pt x="14" y="3"/>
                    </a:lnTo>
                    <a:lnTo>
                      <a:pt x="14" y="6"/>
                    </a:lnTo>
                    <a:lnTo>
                      <a:pt x="14" y="3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74392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4" name="Freeform 396"/>
              <p:cNvSpPr>
                <a:spLocks/>
              </p:cNvSpPr>
              <p:nvPr/>
            </p:nvSpPr>
            <p:spPr bwMode="auto">
              <a:xfrm>
                <a:off x="3273" y="2294"/>
                <a:ext cx="3" cy="4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10" y="3"/>
                  </a:cxn>
                  <a:cxn ang="0">
                    <a:pos x="5" y="10"/>
                  </a:cxn>
                  <a:cxn ang="0">
                    <a:pos x="2" y="16"/>
                  </a:cxn>
                  <a:cxn ang="0">
                    <a:pos x="0" y="24"/>
                  </a:cxn>
                  <a:cxn ang="0">
                    <a:pos x="2" y="27"/>
                  </a:cxn>
                  <a:cxn ang="0">
                    <a:pos x="5" y="27"/>
                  </a:cxn>
                  <a:cxn ang="0">
                    <a:pos x="8" y="22"/>
                  </a:cxn>
                  <a:cxn ang="0">
                    <a:pos x="5" y="27"/>
                  </a:cxn>
                  <a:cxn ang="0">
                    <a:pos x="2" y="27"/>
                  </a:cxn>
                  <a:cxn ang="0">
                    <a:pos x="8" y="30"/>
                  </a:cxn>
                  <a:cxn ang="0">
                    <a:pos x="10" y="30"/>
                  </a:cxn>
                  <a:cxn ang="0">
                    <a:pos x="16" y="27"/>
                  </a:cxn>
                  <a:cxn ang="0">
                    <a:pos x="16" y="24"/>
                  </a:cxn>
                  <a:cxn ang="0">
                    <a:pos x="22" y="16"/>
                  </a:cxn>
                  <a:cxn ang="0">
                    <a:pos x="24" y="13"/>
                  </a:cxn>
                  <a:cxn ang="0">
                    <a:pos x="24" y="8"/>
                  </a:cxn>
                  <a:cxn ang="0">
                    <a:pos x="22" y="3"/>
                  </a:cxn>
                  <a:cxn ang="0">
                    <a:pos x="16" y="8"/>
                  </a:cxn>
                  <a:cxn ang="0">
                    <a:pos x="22" y="3"/>
                  </a:cxn>
                  <a:cxn ang="0">
                    <a:pos x="16" y="0"/>
                  </a:cxn>
                </a:cxnLst>
                <a:rect l="0" t="0" r="r" b="b"/>
                <a:pathLst>
                  <a:path w="24" h="30">
                    <a:moveTo>
                      <a:pt x="16" y="0"/>
                    </a:moveTo>
                    <a:lnTo>
                      <a:pt x="10" y="3"/>
                    </a:lnTo>
                    <a:lnTo>
                      <a:pt x="5" y="10"/>
                    </a:lnTo>
                    <a:lnTo>
                      <a:pt x="2" y="16"/>
                    </a:lnTo>
                    <a:lnTo>
                      <a:pt x="0" y="24"/>
                    </a:lnTo>
                    <a:lnTo>
                      <a:pt x="2" y="27"/>
                    </a:lnTo>
                    <a:lnTo>
                      <a:pt x="5" y="27"/>
                    </a:lnTo>
                    <a:lnTo>
                      <a:pt x="8" y="22"/>
                    </a:lnTo>
                    <a:lnTo>
                      <a:pt x="5" y="27"/>
                    </a:lnTo>
                    <a:lnTo>
                      <a:pt x="2" y="27"/>
                    </a:lnTo>
                    <a:lnTo>
                      <a:pt x="8" y="30"/>
                    </a:lnTo>
                    <a:lnTo>
                      <a:pt x="10" y="30"/>
                    </a:lnTo>
                    <a:lnTo>
                      <a:pt x="16" y="27"/>
                    </a:lnTo>
                    <a:lnTo>
                      <a:pt x="16" y="24"/>
                    </a:lnTo>
                    <a:lnTo>
                      <a:pt x="22" y="16"/>
                    </a:lnTo>
                    <a:lnTo>
                      <a:pt x="24" y="13"/>
                    </a:lnTo>
                    <a:lnTo>
                      <a:pt x="24" y="8"/>
                    </a:lnTo>
                    <a:lnTo>
                      <a:pt x="22" y="3"/>
                    </a:lnTo>
                    <a:lnTo>
                      <a:pt x="16" y="8"/>
                    </a:lnTo>
                    <a:lnTo>
                      <a:pt x="22" y="3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74392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5" name="Freeform 397"/>
              <p:cNvSpPr>
                <a:spLocks/>
              </p:cNvSpPr>
              <p:nvPr/>
            </p:nvSpPr>
            <p:spPr bwMode="auto">
              <a:xfrm>
                <a:off x="3272" y="2299"/>
                <a:ext cx="1" cy="1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7"/>
                  </a:cxn>
                  <a:cxn ang="0">
                    <a:pos x="6" y="0"/>
                  </a:cxn>
                </a:cxnLst>
                <a:rect l="0" t="0" r="r" b="b"/>
                <a:pathLst>
                  <a:path w="6" h="7">
                    <a:moveTo>
                      <a:pt x="6" y="0"/>
                    </a:moveTo>
                    <a:lnTo>
                      <a:pt x="0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71352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6" name="Freeform 398"/>
              <p:cNvSpPr>
                <a:spLocks/>
              </p:cNvSpPr>
              <p:nvPr/>
            </p:nvSpPr>
            <p:spPr bwMode="auto">
              <a:xfrm>
                <a:off x="3290" y="2267"/>
                <a:ext cx="1" cy="1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0"/>
                  </a:cxn>
                  <a:cxn ang="0">
                    <a:pos x="6" y="0"/>
                  </a:cxn>
                </a:cxnLst>
                <a:rect l="0" t="0" r="r" b="b"/>
                <a:pathLst>
                  <a:path w="6" h="10">
                    <a:moveTo>
                      <a:pt x="6" y="0"/>
                    </a:moveTo>
                    <a:lnTo>
                      <a:pt x="0" y="1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71352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7" name="Freeform 399"/>
              <p:cNvSpPr>
                <a:spLocks/>
              </p:cNvSpPr>
              <p:nvPr/>
            </p:nvSpPr>
            <p:spPr bwMode="auto">
              <a:xfrm>
                <a:off x="3289" y="2268"/>
                <a:ext cx="1" cy="1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5"/>
                  </a:cxn>
                  <a:cxn ang="0">
                    <a:pos x="6" y="0"/>
                  </a:cxn>
                </a:cxnLst>
                <a:rect l="0" t="0" r="r" b="b"/>
                <a:pathLst>
                  <a:path w="6" h="5">
                    <a:moveTo>
                      <a:pt x="6" y="0"/>
                    </a:moveTo>
                    <a:lnTo>
                      <a:pt x="0" y="5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71352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8" name="Freeform 400"/>
              <p:cNvSpPr>
                <a:spLocks/>
              </p:cNvSpPr>
              <p:nvPr/>
            </p:nvSpPr>
            <p:spPr bwMode="auto">
              <a:xfrm>
                <a:off x="3291" y="2266"/>
                <a:ext cx="1" cy="1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9"/>
                  </a:cxn>
                  <a:cxn ang="0">
                    <a:pos x="5" y="0"/>
                  </a:cxn>
                </a:cxnLst>
                <a:rect l="0" t="0" r="r" b="b"/>
                <a:pathLst>
                  <a:path w="5" h="9">
                    <a:moveTo>
                      <a:pt x="5" y="0"/>
                    </a:moveTo>
                    <a:lnTo>
                      <a:pt x="0" y="9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71352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9" name="Freeform 401"/>
              <p:cNvSpPr>
                <a:spLocks/>
              </p:cNvSpPr>
              <p:nvPr/>
            </p:nvSpPr>
            <p:spPr bwMode="auto">
              <a:xfrm>
                <a:off x="3286" y="2275"/>
                <a:ext cx="1" cy="1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9"/>
                  </a:cxn>
                  <a:cxn ang="0">
                    <a:pos x="5" y="0"/>
                  </a:cxn>
                </a:cxnLst>
                <a:rect l="0" t="0" r="r" b="b"/>
                <a:pathLst>
                  <a:path w="5" h="9">
                    <a:moveTo>
                      <a:pt x="5" y="0"/>
                    </a:moveTo>
                    <a:lnTo>
                      <a:pt x="0" y="9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71352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0" name="Freeform 402"/>
              <p:cNvSpPr>
                <a:spLocks/>
              </p:cNvSpPr>
              <p:nvPr/>
            </p:nvSpPr>
            <p:spPr bwMode="auto">
              <a:xfrm>
                <a:off x="3286" y="2274"/>
                <a:ext cx="1" cy="1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5"/>
                  </a:cxn>
                  <a:cxn ang="0">
                    <a:pos x="0" y="3"/>
                  </a:cxn>
                  <a:cxn ang="0">
                    <a:pos x="3" y="0"/>
                  </a:cxn>
                </a:cxnLst>
                <a:rect l="0" t="0" r="r" b="b"/>
                <a:pathLst>
                  <a:path w="3" h="5">
                    <a:moveTo>
                      <a:pt x="3" y="0"/>
                    </a:moveTo>
                    <a:lnTo>
                      <a:pt x="0" y="5"/>
                    </a:lnTo>
                    <a:lnTo>
                      <a:pt x="0" y="3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71352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1" name="Freeform 403"/>
              <p:cNvSpPr>
                <a:spLocks/>
              </p:cNvSpPr>
              <p:nvPr/>
            </p:nvSpPr>
            <p:spPr bwMode="auto">
              <a:xfrm>
                <a:off x="3285" y="2276"/>
                <a:ext cx="1" cy="1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8"/>
                  </a:cxn>
                  <a:cxn ang="0">
                    <a:pos x="6" y="0"/>
                  </a:cxn>
                </a:cxnLst>
                <a:rect l="0" t="0" r="r" b="b"/>
                <a:pathLst>
                  <a:path w="6" h="8">
                    <a:moveTo>
                      <a:pt x="6" y="0"/>
                    </a:moveTo>
                    <a:lnTo>
                      <a:pt x="0" y="8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71352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2" name="Freeform 404"/>
              <p:cNvSpPr>
                <a:spLocks/>
              </p:cNvSpPr>
              <p:nvPr/>
            </p:nvSpPr>
            <p:spPr bwMode="auto">
              <a:xfrm>
                <a:off x="3276" y="2293"/>
                <a:ext cx="1" cy="1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9"/>
                  </a:cxn>
                  <a:cxn ang="0">
                    <a:pos x="5" y="0"/>
                  </a:cxn>
                </a:cxnLst>
                <a:rect l="0" t="0" r="r" b="b"/>
                <a:pathLst>
                  <a:path w="5" h="9">
                    <a:moveTo>
                      <a:pt x="5" y="0"/>
                    </a:moveTo>
                    <a:lnTo>
                      <a:pt x="0" y="9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71352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3" name="Freeform 405"/>
              <p:cNvSpPr>
                <a:spLocks/>
              </p:cNvSpPr>
              <p:nvPr/>
            </p:nvSpPr>
            <p:spPr bwMode="auto">
              <a:xfrm>
                <a:off x="3275" y="2294"/>
                <a:ext cx="1" cy="1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5"/>
                  </a:cxn>
                  <a:cxn ang="0">
                    <a:pos x="6" y="0"/>
                  </a:cxn>
                </a:cxnLst>
                <a:rect l="0" t="0" r="r" b="b"/>
                <a:pathLst>
                  <a:path w="6" h="5">
                    <a:moveTo>
                      <a:pt x="6" y="0"/>
                    </a:moveTo>
                    <a:lnTo>
                      <a:pt x="0" y="5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71352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4" name="Freeform 406"/>
              <p:cNvSpPr>
                <a:spLocks/>
              </p:cNvSpPr>
              <p:nvPr/>
            </p:nvSpPr>
            <p:spPr bwMode="auto">
              <a:xfrm>
                <a:off x="3279" y="2289"/>
                <a:ext cx="1" cy="1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2"/>
                  </a:cxn>
                  <a:cxn ang="0">
                    <a:pos x="2" y="0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71352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5" name="Freeform 407"/>
              <p:cNvSpPr>
                <a:spLocks/>
              </p:cNvSpPr>
              <p:nvPr/>
            </p:nvSpPr>
            <p:spPr bwMode="auto">
              <a:xfrm>
                <a:off x="3278" y="2289"/>
                <a:ext cx="1" cy="1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5"/>
                  </a:cxn>
                  <a:cxn ang="0">
                    <a:pos x="3" y="0"/>
                  </a:cxn>
                </a:cxnLst>
                <a:rect l="0" t="0" r="r" b="b"/>
                <a:pathLst>
                  <a:path w="3" h="5">
                    <a:moveTo>
                      <a:pt x="3" y="0"/>
                    </a:moveTo>
                    <a:lnTo>
                      <a:pt x="0" y="5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71352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6" name="Freeform 408"/>
              <p:cNvSpPr>
                <a:spLocks/>
              </p:cNvSpPr>
              <p:nvPr/>
            </p:nvSpPr>
            <p:spPr bwMode="auto">
              <a:xfrm>
                <a:off x="3279" y="2288"/>
                <a:ext cx="1" cy="1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8"/>
                  </a:cxn>
                  <a:cxn ang="0">
                    <a:pos x="6" y="0"/>
                  </a:cxn>
                </a:cxnLst>
                <a:rect l="0" t="0" r="r" b="b"/>
                <a:pathLst>
                  <a:path w="6" h="8">
                    <a:moveTo>
                      <a:pt x="6" y="0"/>
                    </a:moveTo>
                    <a:lnTo>
                      <a:pt x="0" y="8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71352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7" name="Freeform 409"/>
              <p:cNvSpPr>
                <a:spLocks/>
              </p:cNvSpPr>
              <p:nvPr/>
            </p:nvSpPr>
            <p:spPr bwMode="auto">
              <a:xfrm>
                <a:off x="3282" y="2283"/>
                <a:ext cx="1" cy="1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5"/>
                  </a:cxn>
                  <a:cxn ang="0">
                    <a:pos x="3" y="0"/>
                  </a:cxn>
                </a:cxnLst>
                <a:rect l="0" t="0" r="r" b="b"/>
                <a:pathLst>
                  <a:path w="3" h="5">
                    <a:moveTo>
                      <a:pt x="3" y="0"/>
                    </a:moveTo>
                    <a:lnTo>
                      <a:pt x="0" y="5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71352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8" name="Freeform 410"/>
              <p:cNvSpPr>
                <a:spLocks/>
              </p:cNvSpPr>
              <p:nvPr/>
            </p:nvSpPr>
            <p:spPr bwMode="auto">
              <a:xfrm>
                <a:off x="3281" y="2283"/>
                <a:ext cx="1" cy="2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9"/>
                  </a:cxn>
                  <a:cxn ang="0">
                    <a:pos x="5" y="0"/>
                  </a:cxn>
                </a:cxnLst>
                <a:rect l="0" t="0" r="r" b="b"/>
                <a:pathLst>
                  <a:path w="5" h="9">
                    <a:moveTo>
                      <a:pt x="5" y="0"/>
                    </a:moveTo>
                    <a:lnTo>
                      <a:pt x="0" y="9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71352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9" name="Freeform 411"/>
              <p:cNvSpPr>
                <a:spLocks/>
              </p:cNvSpPr>
              <p:nvPr/>
            </p:nvSpPr>
            <p:spPr bwMode="auto">
              <a:xfrm>
                <a:off x="3282" y="2281"/>
                <a:ext cx="1" cy="2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9"/>
                  </a:cxn>
                  <a:cxn ang="0">
                    <a:pos x="5" y="0"/>
                  </a:cxn>
                </a:cxnLst>
                <a:rect l="0" t="0" r="r" b="b"/>
                <a:pathLst>
                  <a:path w="5" h="9">
                    <a:moveTo>
                      <a:pt x="5" y="0"/>
                    </a:moveTo>
                    <a:lnTo>
                      <a:pt x="0" y="9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71352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0" name="Freeform 412"/>
              <p:cNvSpPr>
                <a:spLocks/>
              </p:cNvSpPr>
              <p:nvPr/>
            </p:nvSpPr>
            <p:spPr bwMode="auto">
              <a:xfrm>
                <a:off x="3274" y="2297"/>
                <a:ext cx="1" cy="1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5"/>
                  </a:cxn>
                  <a:cxn ang="0">
                    <a:pos x="3" y="0"/>
                  </a:cxn>
                </a:cxnLst>
                <a:rect l="0" t="0" r="r" b="b"/>
                <a:pathLst>
                  <a:path w="3" h="5">
                    <a:moveTo>
                      <a:pt x="3" y="0"/>
                    </a:moveTo>
                    <a:lnTo>
                      <a:pt x="0" y="5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71352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1" name="Freeform 413"/>
              <p:cNvSpPr>
                <a:spLocks/>
              </p:cNvSpPr>
              <p:nvPr/>
            </p:nvSpPr>
            <p:spPr bwMode="auto">
              <a:xfrm>
                <a:off x="3273" y="2297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"/>
                  </a:cxn>
                  <a:cxn ang="0">
                    <a:pos x="0" y="0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1352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2" name="Freeform 414"/>
              <p:cNvSpPr>
                <a:spLocks/>
              </p:cNvSpPr>
              <p:nvPr/>
            </p:nvSpPr>
            <p:spPr bwMode="auto">
              <a:xfrm>
                <a:off x="3273" y="2297"/>
                <a:ext cx="1" cy="1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0"/>
                  </a:cxn>
                  <a:cxn ang="0">
                    <a:pos x="3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71352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3" name="Freeform 415"/>
              <p:cNvSpPr>
                <a:spLocks/>
              </p:cNvSpPr>
              <p:nvPr/>
            </p:nvSpPr>
            <p:spPr bwMode="auto">
              <a:xfrm>
                <a:off x="3313" y="2205"/>
                <a:ext cx="1" cy="2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12"/>
                  </a:cxn>
                  <a:cxn ang="0">
                    <a:pos x="4" y="0"/>
                  </a:cxn>
                </a:cxnLst>
                <a:rect l="0" t="0" r="r" b="b"/>
                <a:pathLst>
                  <a:path w="4" h="12">
                    <a:moveTo>
                      <a:pt x="4" y="0"/>
                    </a:moveTo>
                    <a:lnTo>
                      <a:pt x="0" y="1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71352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4" name="Freeform 416"/>
              <p:cNvSpPr>
                <a:spLocks/>
              </p:cNvSpPr>
              <p:nvPr/>
            </p:nvSpPr>
            <p:spPr bwMode="auto">
              <a:xfrm>
                <a:off x="3313" y="2204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8"/>
                  </a:cxn>
                  <a:cxn ang="0">
                    <a:pos x="0" y="0"/>
                  </a:cxn>
                </a:cxnLst>
                <a:rect l="0" t="0" r="r" b="b"/>
                <a:pathLst>
                  <a:path h="8">
                    <a:moveTo>
                      <a:pt x="0" y="0"/>
                    </a:move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1352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5" name="Freeform 417"/>
              <p:cNvSpPr>
                <a:spLocks/>
              </p:cNvSpPr>
              <p:nvPr/>
            </p:nvSpPr>
            <p:spPr bwMode="auto">
              <a:xfrm>
                <a:off x="3313" y="2207"/>
                <a:ext cx="1" cy="1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8"/>
                  </a:cxn>
                  <a:cxn ang="0">
                    <a:pos x="3" y="0"/>
                  </a:cxn>
                </a:cxnLst>
                <a:rect l="0" t="0" r="r" b="b"/>
                <a:pathLst>
                  <a:path w="3" h="8">
                    <a:moveTo>
                      <a:pt x="3" y="0"/>
                    </a:moveTo>
                    <a:lnTo>
                      <a:pt x="0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71352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6" name="Freeform 418"/>
              <p:cNvSpPr>
                <a:spLocks/>
              </p:cNvSpPr>
              <p:nvPr/>
            </p:nvSpPr>
            <p:spPr bwMode="auto">
              <a:xfrm>
                <a:off x="3180" y="2511"/>
                <a:ext cx="7" cy="2"/>
              </a:xfrm>
              <a:custGeom>
                <a:avLst/>
                <a:gdLst/>
                <a:ahLst/>
                <a:cxnLst>
                  <a:cxn ang="0">
                    <a:pos x="57" y="0"/>
                  </a:cxn>
                  <a:cxn ang="0">
                    <a:pos x="30" y="8"/>
                  </a:cxn>
                  <a:cxn ang="0">
                    <a:pos x="14" y="11"/>
                  </a:cxn>
                  <a:cxn ang="0">
                    <a:pos x="0" y="14"/>
                  </a:cxn>
                  <a:cxn ang="0">
                    <a:pos x="14" y="11"/>
                  </a:cxn>
                  <a:cxn ang="0">
                    <a:pos x="30" y="8"/>
                  </a:cxn>
                  <a:cxn ang="0">
                    <a:pos x="57" y="0"/>
                  </a:cxn>
                </a:cxnLst>
                <a:rect l="0" t="0" r="r" b="b"/>
                <a:pathLst>
                  <a:path w="57" h="14">
                    <a:moveTo>
                      <a:pt x="57" y="0"/>
                    </a:moveTo>
                    <a:lnTo>
                      <a:pt x="30" y="8"/>
                    </a:lnTo>
                    <a:lnTo>
                      <a:pt x="14" y="11"/>
                    </a:lnTo>
                    <a:lnTo>
                      <a:pt x="0" y="14"/>
                    </a:lnTo>
                    <a:lnTo>
                      <a:pt x="14" y="11"/>
                    </a:lnTo>
                    <a:lnTo>
                      <a:pt x="30" y="8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71352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7" name="Freeform 419"/>
              <p:cNvSpPr>
                <a:spLocks/>
              </p:cNvSpPr>
              <p:nvPr/>
            </p:nvSpPr>
            <p:spPr bwMode="auto">
              <a:xfrm>
                <a:off x="3088" y="2387"/>
                <a:ext cx="39" cy="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1" y="5"/>
                  </a:cxn>
                  <a:cxn ang="0">
                    <a:pos x="84" y="13"/>
                  </a:cxn>
                  <a:cxn ang="0">
                    <a:pos x="125" y="24"/>
                  </a:cxn>
                  <a:cxn ang="0">
                    <a:pos x="167" y="40"/>
                  </a:cxn>
                  <a:cxn ang="0">
                    <a:pos x="205" y="57"/>
                  </a:cxn>
                  <a:cxn ang="0">
                    <a:pos x="244" y="76"/>
                  </a:cxn>
                  <a:cxn ang="0">
                    <a:pos x="279" y="98"/>
                  </a:cxn>
                  <a:cxn ang="0">
                    <a:pos x="313" y="117"/>
                  </a:cxn>
                  <a:cxn ang="0">
                    <a:pos x="279" y="98"/>
                  </a:cxn>
                  <a:cxn ang="0">
                    <a:pos x="244" y="76"/>
                  </a:cxn>
                  <a:cxn ang="0">
                    <a:pos x="205" y="57"/>
                  </a:cxn>
                  <a:cxn ang="0">
                    <a:pos x="167" y="40"/>
                  </a:cxn>
                  <a:cxn ang="0">
                    <a:pos x="125" y="24"/>
                  </a:cxn>
                  <a:cxn ang="0">
                    <a:pos x="84" y="13"/>
                  </a:cxn>
                  <a:cxn ang="0">
                    <a:pos x="41" y="5"/>
                  </a:cxn>
                  <a:cxn ang="0">
                    <a:pos x="0" y="0"/>
                  </a:cxn>
                </a:cxnLst>
                <a:rect l="0" t="0" r="r" b="b"/>
                <a:pathLst>
                  <a:path w="313" h="117">
                    <a:moveTo>
                      <a:pt x="0" y="0"/>
                    </a:moveTo>
                    <a:lnTo>
                      <a:pt x="41" y="5"/>
                    </a:lnTo>
                    <a:lnTo>
                      <a:pt x="84" y="13"/>
                    </a:lnTo>
                    <a:lnTo>
                      <a:pt x="125" y="24"/>
                    </a:lnTo>
                    <a:lnTo>
                      <a:pt x="167" y="40"/>
                    </a:lnTo>
                    <a:lnTo>
                      <a:pt x="205" y="57"/>
                    </a:lnTo>
                    <a:lnTo>
                      <a:pt x="244" y="76"/>
                    </a:lnTo>
                    <a:lnTo>
                      <a:pt x="279" y="98"/>
                    </a:lnTo>
                    <a:lnTo>
                      <a:pt x="313" y="117"/>
                    </a:lnTo>
                    <a:lnTo>
                      <a:pt x="279" y="98"/>
                    </a:lnTo>
                    <a:lnTo>
                      <a:pt x="244" y="76"/>
                    </a:lnTo>
                    <a:lnTo>
                      <a:pt x="205" y="57"/>
                    </a:lnTo>
                    <a:lnTo>
                      <a:pt x="167" y="40"/>
                    </a:lnTo>
                    <a:lnTo>
                      <a:pt x="125" y="24"/>
                    </a:lnTo>
                    <a:lnTo>
                      <a:pt x="84" y="13"/>
                    </a:lnTo>
                    <a:lnTo>
                      <a:pt x="41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1352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8" name="Freeform 420"/>
              <p:cNvSpPr>
                <a:spLocks/>
              </p:cNvSpPr>
              <p:nvPr/>
            </p:nvSpPr>
            <p:spPr bwMode="auto">
              <a:xfrm>
                <a:off x="3127" y="2403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5"/>
                  </a:cxn>
                  <a:cxn ang="0">
                    <a:pos x="0" y="0"/>
                  </a:cxn>
                </a:cxnLst>
                <a:rect l="0" t="0" r="r" b="b"/>
                <a:pathLst>
                  <a:path w="8" h="5">
                    <a:moveTo>
                      <a:pt x="0" y="0"/>
                    </a:moveTo>
                    <a:lnTo>
                      <a:pt x="8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1352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9" name="Freeform 421"/>
              <p:cNvSpPr>
                <a:spLocks/>
              </p:cNvSpPr>
              <p:nvPr/>
            </p:nvSpPr>
            <p:spPr bwMode="auto">
              <a:xfrm>
                <a:off x="3294" y="2258"/>
                <a:ext cx="1" cy="1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0" y="10"/>
                  </a:cxn>
                  <a:cxn ang="0">
                    <a:pos x="7" y="0"/>
                  </a:cxn>
                </a:cxnLst>
                <a:rect l="0" t="0" r="r" b="b"/>
                <a:pathLst>
                  <a:path w="7" h="10">
                    <a:moveTo>
                      <a:pt x="7" y="0"/>
                    </a:moveTo>
                    <a:lnTo>
                      <a:pt x="0" y="1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71352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471" name="Freeform 423"/>
            <p:cNvSpPr>
              <a:spLocks/>
            </p:cNvSpPr>
            <p:nvPr/>
          </p:nvSpPr>
          <p:spPr bwMode="auto">
            <a:xfrm>
              <a:off x="3295" y="2257"/>
              <a:ext cx="1" cy="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9"/>
                </a:cxn>
                <a:cxn ang="0">
                  <a:pos x="3" y="0"/>
                </a:cxn>
              </a:cxnLst>
              <a:rect l="0" t="0" r="r" b="b"/>
              <a:pathLst>
                <a:path w="3" h="9">
                  <a:moveTo>
                    <a:pt x="3" y="0"/>
                  </a:moveTo>
                  <a:lnTo>
                    <a:pt x="0" y="9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71352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2" name="Freeform 424"/>
            <p:cNvSpPr>
              <a:spLocks/>
            </p:cNvSpPr>
            <p:nvPr/>
          </p:nvSpPr>
          <p:spPr bwMode="auto">
            <a:xfrm>
              <a:off x="3294" y="2259"/>
              <a:ext cx="1" cy="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9"/>
                </a:cxn>
                <a:cxn ang="0">
                  <a:pos x="4" y="0"/>
                </a:cxn>
              </a:cxnLst>
              <a:rect l="0" t="0" r="r" b="b"/>
              <a:pathLst>
                <a:path w="4" h="9">
                  <a:moveTo>
                    <a:pt x="4" y="0"/>
                  </a:moveTo>
                  <a:lnTo>
                    <a:pt x="0" y="9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71352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3" name="Freeform 425"/>
            <p:cNvSpPr>
              <a:spLocks/>
            </p:cNvSpPr>
            <p:nvPr/>
          </p:nvSpPr>
          <p:spPr bwMode="auto">
            <a:xfrm>
              <a:off x="3299" y="2248"/>
              <a:ext cx="1" cy="2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14"/>
                </a:cxn>
                <a:cxn ang="0">
                  <a:pos x="5" y="0"/>
                </a:cxn>
              </a:cxnLst>
              <a:rect l="0" t="0" r="r" b="b"/>
              <a:pathLst>
                <a:path w="5" h="14">
                  <a:moveTo>
                    <a:pt x="5" y="0"/>
                  </a:moveTo>
                  <a:lnTo>
                    <a:pt x="0" y="1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71352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4" name="Freeform 426"/>
            <p:cNvSpPr>
              <a:spLocks/>
            </p:cNvSpPr>
            <p:nvPr/>
          </p:nvSpPr>
          <p:spPr bwMode="auto">
            <a:xfrm>
              <a:off x="3298" y="2250"/>
              <a:ext cx="1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5"/>
                </a:cxn>
                <a:cxn ang="0">
                  <a:pos x="7" y="0"/>
                </a:cxn>
              </a:cxnLst>
              <a:rect l="0" t="0" r="r" b="b"/>
              <a:pathLst>
                <a:path w="7" h="5">
                  <a:moveTo>
                    <a:pt x="7" y="0"/>
                  </a:moveTo>
                  <a:lnTo>
                    <a:pt x="0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71352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5" name="Freeform 427"/>
            <p:cNvSpPr>
              <a:spLocks/>
            </p:cNvSpPr>
            <p:nvPr/>
          </p:nvSpPr>
          <p:spPr bwMode="auto">
            <a:xfrm>
              <a:off x="3299" y="2247"/>
              <a:ext cx="1" cy="1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8"/>
                </a:cxn>
                <a:cxn ang="0">
                  <a:pos x="5" y="0"/>
                </a:cxn>
              </a:cxnLst>
              <a:rect l="0" t="0" r="r" b="b"/>
              <a:pathLst>
                <a:path w="5" h="8">
                  <a:moveTo>
                    <a:pt x="5" y="0"/>
                  </a:moveTo>
                  <a:lnTo>
                    <a:pt x="0" y="8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71352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6" name="Freeform 428"/>
            <p:cNvSpPr>
              <a:spLocks/>
            </p:cNvSpPr>
            <p:nvPr/>
          </p:nvSpPr>
          <p:spPr bwMode="auto">
            <a:xfrm>
              <a:off x="3303" y="2238"/>
              <a:ext cx="1" cy="2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14"/>
                </a:cxn>
                <a:cxn ang="0">
                  <a:pos x="5" y="0"/>
                </a:cxn>
              </a:cxnLst>
              <a:rect l="0" t="0" r="r" b="b"/>
              <a:pathLst>
                <a:path w="5" h="14">
                  <a:moveTo>
                    <a:pt x="5" y="0"/>
                  </a:moveTo>
                  <a:lnTo>
                    <a:pt x="0" y="1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71352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7" name="Freeform 429"/>
            <p:cNvSpPr>
              <a:spLocks/>
            </p:cNvSpPr>
            <p:nvPr/>
          </p:nvSpPr>
          <p:spPr bwMode="auto">
            <a:xfrm>
              <a:off x="3303" y="2237"/>
              <a:ext cx="1" cy="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8"/>
                </a:cxn>
                <a:cxn ang="0">
                  <a:pos x="3" y="0"/>
                </a:cxn>
              </a:cxnLst>
              <a:rect l="0" t="0" r="r" b="b"/>
              <a:pathLst>
                <a:path w="3" h="8">
                  <a:moveTo>
                    <a:pt x="3" y="0"/>
                  </a:moveTo>
                  <a:lnTo>
                    <a:pt x="0" y="8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71352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" name="Freeform 430"/>
            <p:cNvSpPr>
              <a:spLocks/>
            </p:cNvSpPr>
            <p:nvPr/>
          </p:nvSpPr>
          <p:spPr bwMode="auto">
            <a:xfrm>
              <a:off x="3302" y="2240"/>
              <a:ext cx="1" cy="1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5"/>
                </a:cxn>
                <a:cxn ang="0">
                  <a:pos x="4" y="0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lnTo>
                    <a:pt x="0" y="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71352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9" name="Freeform 431"/>
            <p:cNvSpPr>
              <a:spLocks/>
            </p:cNvSpPr>
            <p:nvPr/>
          </p:nvSpPr>
          <p:spPr bwMode="auto">
            <a:xfrm>
              <a:off x="3310" y="2216"/>
              <a:ext cx="1" cy="2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13"/>
                </a:cxn>
                <a:cxn ang="0">
                  <a:pos x="6" y="0"/>
                </a:cxn>
              </a:cxnLst>
              <a:rect l="0" t="0" r="r" b="b"/>
              <a:pathLst>
                <a:path w="6" h="13">
                  <a:moveTo>
                    <a:pt x="6" y="0"/>
                  </a:moveTo>
                  <a:lnTo>
                    <a:pt x="0" y="13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71352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0" name="Freeform 432"/>
            <p:cNvSpPr>
              <a:spLocks/>
            </p:cNvSpPr>
            <p:nvPr/>
          </p:nvSpPr>
          <p:spPr bwMode="auto">
            <a:xfrm>
              <a:off x="3310" y="2218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"/>
                </a:cxn>
                <a:cxn ang="0">
                  <a:pos x="0" y="0"/>
                </a:cxn>
              </a:cxnLst>
              <a:rect l="0" t="0" r="r" b="b"/>
              <a:pathLst>
                <a:path h="9">
                  <a:moveTo>
                    <a:pt x="0" y="0"/>
                  </a:moveTo>
                  <a:lnTo>
                    <a:pt x="0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1352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1" name="Freeform 433"/>
            <p:cNvSpPr>
              <a:spLocks/>
            </p:cNvSpPr>
            <p:nvPr/>
          </p:nvSpPr>
          <p:spPr bwMode="auto">
            <a:xfrm>
              <a:off x="3311" y="2215"/>
              <a:ext cx="1" cy="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9"/>
                </a:cxn>
                <a:cxn ang="0">
                  <a:pos x="3" y="0"/>
                </a:cxn>
              </a:cxnLst>
              <a:rect l="0" t="0" r="r" b="b"/>
              <a:pathLst>
                <a:path w="3" h="9">
                  <a:moveTo>
                    <a:pt x="3" y="0"/>
                  </a:moveTo>
                  <a:lnTo>
                    <a:pt x="0" y="9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71352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2" name="Freeform 434"/>
            <p:cNvSpPr>
              <a:spLocks/>
            </p:cNvSpPr>
            <p:nvPr/>
          </p:nvSpPr>
          <p:spPr bwMode="auto">
            <a:xfrm>
              <a:off x="3306" y="2227"/>
              <a:ext cx="1" cy="2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14"/>
                </a:cxn>
                <a:cxn ang="0">
                  <a:pos x="7" y="0"/>
                </a:cxn>
              </a:cxnLst>
              <a:rect l="0" t="0" r="r" b="b"/>
              <a:pathLst>
                <a:path w="7" h="14">
                  <a:moveTo>
                    <a:pt x="7" y="0"/>
                  </a:moveTo>
                  <a:lnTo>
                    <a:pt x="0" y="1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71352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3" name="Freeform 435"/>
            <p:cNvSpPr>
              <a:spLocks/>
            </p:cNvSpPr>
            <p:nvPr/>
          </p:nvSpPr>
          <p:spPr bwMode="auto">
            <a:xfrm>
              <a:off x="3307" y="2226"/>
              <a:ext cx="1" cy="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8"/>
                </a:cxn>
                <a:cxn ang="0">
                  <a:pos x="2" y="0"/>
                </a:cxn>
              </a:cxnLst>
              <a:rect l="0" t="0" r="r" b="b"/>
              <a:pathLst>
                <a:path w="2" h="8">
                  <a:moveTo>
                    <a:pt x="2" y="0"/>
                  </a:moveTo>
                  <a:lnTo>
                    <a:pt x="0" y="8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71352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4" name="Freeform 436"/>
            <p:cNvSpPr>
              <a:spLocks/>
            </p:cNvSpPr>
            <p:nvPr/>
          </p:nvSpPr>
          <p:spPr bwMode="auto">
            <a:xfrm>
              <a:off x="3306" y="2229"/>
              <a:ext cx="1" cy="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8"/>
                </a:cxn>
                <a:cxn ang="0">
                  <a:pos x="2" y="0"/>
                </a:cxn>
              </a:cxnLst>
              <a:rect l="0" t="0" r="r" b="b"/>
              <a:pathLst>
                <a:path w="2" h="8">
                  <a:moveTo>
                    <a:pt x="2" y="0"/>
                  </a:moveTo>
                  <a:lnTo>
                    <a:pt x="0" y="8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71352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5" name="Freeform 437"/>
            <p:cNvSpPr>
              <a:spLocks/>
            </p:cNvSpPr>
            <p:nvPr/>
          </p:nvSpPr>
          <p:spPr bwMode="auto">
            <a:xfrm>
              <a:off x="3636" y="2431"/>
              <a:ext cx="57" cy="152"/>
            </a:xfrm>
            <a:custGeom>
              <a:avLst/>
              <a:gdLst/>
              <a:ahLst/>
              <a:cxnLst>
                <a:cxn ang="0">
                  <a:pos x="182" y="12"/>
                </a:cxn>
                <a:cxn ang="0">
                  <a:pos x="215" y="80"/>
                </a:cxn>
                <a:cxn ang="0">
                  <a:pos x="271" y="208"/>
                </a:cxn>
                <a:cxn ang="0">
                  <a:pos x="301" y="288"/>
                </a:cxn>
                <a:cxn ang="0">
                  <a:pos x="334" y="378"/>
                </a:cxn>
                <a:cxn ang="0">
                  <a:pos x="367" y="471"/>
                </a:cxn>
                <a:cxn ang="0">
                  <a:pos x="395" y="569"/>
                </a:cxn>
                <a:cxn ang="0">
                  <a:pos x="420" y="668"/>
                </a:cxn>
                <a:cxn ang="0">
                  <a:pos x="431" y="714"/>
                </a:cxn>
                <a:cxn ang="0">
                  <a:pos x="436" y="764"/>
                </a:cxn>
                <a:cxn ang="0">
                  <a:pos x="443" y="805"/>
                </a:cxn>
                <a:cxn ang="0">
                  <a:pos x="440" y="835"/>
                </a:cxn>
                <a:cxn ang="0">
                  <a:pos x="434" y="864"/>
                </a:cxn>
                <a:cxn ang="0">
                  <a:pos x="423" y="890"/>
                </a:cxn>
                <a:cxn ang="0">
                  <a:pos x="412" y="914"/>
                </a:cxn>
                <a:cxn ang="0">
                  <a:pos x="395" y="933"/>
                </a:cxn>
                <a:cxn ang="0">
                  <a:pos x="374" y="953"/>
                </a:cxn>
                <a:cxn ang="0">
                  <a:pos x="351" y="971"/>
                </a:cxn>
                <a:cxn ang="0">
                  <a:pos x="324" y="985"/>
                </a:cxn>
                <a:cxn ang="0">
                  <a:pos x="296" y="999"/>
                </a:cxn>
                <a:cxn ang="0">
                  <a:pos x="262" y="1012"/>
                </a:cxn>
                <a:cxn ang="0">
                  <a:pos x="227" y="1023"/>
                </a:cxn>
                <a:cxn ang="0">
                  <a:pos x="188" y="1031"/>
                </a:cxn>
                <a:cxn ang="0">
                  <a:pos x="146" y="1040"/>
                </a:cxn>
                <a:cxn ang="0">
                  <a:pos x="102" y="1045"/>
                </a:cxn>
                <a:cxn ang="0">
                  <a:pos x="8" y="1053"/>
                </a:cxn>
                <a:cxn ang="0">
                  <a:pos x="3" y="1055"/>
                </a:cxn>
                <a:cxn ang="0">
                  <a:pos x="0" y="1062"/>
                </a:cxn>
                <a:cxn ang="0">
                  <a:pos x="3" y="1067"/>
                </a:cxn>
                <a:cxn ang="0">
                  <a:pos x="8" y="1070"/>
                </a:cxn>
                <a:cxn ang="0">
                  <a:pos x="105" y="1062"/>
                </a:cxn>
                <a:cxn ang="0">
                  <a:pos x="150" y="1055"/>
                </a:cxn>
                <a:cxn ang="0">
                  <a:pos x="191" y="1048"/>
                </a:cxn>
                <a:cxn ang="0">
                  <a:pos x="229" y="1040"/>
                </a:cxn>
                <a:cxn ang="0">
                  <a:pos x="268" y="1028"/>
                </a:cxn>
                <a:cxn ang="0">
                  <a:pos x="301" y="1015"/>
                </a:cxn>
                <a:cxn ang="0">
                  <a:pos x="332" y="1001"/>
                </a:cxn>
                <a:cxn ang="0">
                  <a:pos x="360" y="985"/>
                </a:cxn>
                <a:cxn ang="0">
                  <a:pos x="384" y="966"/>
                </a:cxn>
                <a:cxn ang="0">
                  <a:pos x="407" y="944"/>
                </a:cxn>
                <a:cxn ang="0">
                  <a:pos x="426" y="922"/>
                </a:cxn>
                <a:cxn ang="0">
                  <a:pos x="440" y="895"/>
                </a:cxn>
                <a:cxn ang="0">
                  <a:pos x="451" y="868"/>
                </a:cxn>
                <a:cxn ang="0">
                  <a:pos x="457" y="837"/>
                </a:cxn>
                <a:cxn ang="0">
                  <a:pos x="459" y="805"/>
                </a:cxn>
                <a:cxn ang="0">
                  <a:pos x="453" y="760"/>
                </a:cxn>
                <a:cxn ang="0">
                  <a:pos x="443" y="695"/>
                </a:cxn>
                <a:cxn ang="0">
                  <a:pos x="429" y="629"/>
                </a:cxn>
                <a:cxn ang="0">
                  <a:pos x="412" y="564"/>
                </a:cxn>
                <a:cxn ang="0">
                  <a:pos x="393" y="498"/>
                </a:cxn>
                <a:cxn ang="0">
                  <a:pos x="374" y="435"/>
                </a:cxn>
                <a:cxn ang="0">
                  <a:pos x="351" y="372"/>
                </a:cxn>
                <a:cxn ang="0">
                  <a:pos x="307" y="254"/>
                </a:cxn>
                <a:cxn ang="0">
                  <a:pos x="265" y="154"/>
                </a:cxn>
                <a:cxn ang="0">
                  <a:pos x="229" y="74"/>
                </a:cxn>
                <a:cxn ang="0">
                  <a:pos x="196" y="3"/>
                </a:cxn>
                <a:cxn ang="0">
                  <a:pos x="191" y="0"/>
                </a:cxn>
                <a:cxn ang="0">
                  <a:pos x="186" y="0"/>
                </a:cxn>
                <a:cxn ang="0">
                  <a:pos x="179" y="5"/>
                </a:cxn>
                <a:cxn ang="0">
                  <a:pos x="182" y="12"/>
                </a:cxn>
              </a:cxnLst>
              <a:rect l="0" t="0" r="r" b="b"/>
              <a:pathLst>
                <a:path w="459" h="1070">
                  <a:moveTo>
                    <a:pt x="182" y="12"/>
                  </a:moveTo>
                  <a:lnTo>
                    <a:pt x="215" y="80"/>
                  </a:lnTo>
                  <a:lnTo>
                    <a:pt x="271" y="208"/>
                  </a:lnTo>
                  <a:lnTo>
                    <a:pt x="301" y="288"/>
                  </a:lnTo>
                  <a:lnTo>
                    <a:pt x="334" y="378"/>
                  </a:lnTo>
                  <a:lnTo>
                    <a:pt x="367" y="471"/>
                  </a:lnTo>
                  <a:lnTo>
                    <a:pt x="395" y="569"/>
                  </a:lnTo>
                  <a:lnTo>
                    <a:pt x="420" y="668"/>
                  </a:lnTo>
                  <a:lnTo>
                    <a:pt x="431" y="714"/>
                  </a:lnTo>
                  <a:lnTo>
                    <a:pt x="436" y="764"/>
                  </a:lnTo>
                  <a:lnTo>
                    <a:pt x="443" y="805"/>
                  </a:lnTo>
                  <a:lnTo>
                    <a:pt x="440" y="835"/>
                  </a:lnTo>
                  <a:lnTo>
                    <a:pt x="434" y="864"/>
                  </a:lnTo>
                  <a:lnTo>
                    <a:pt x="423" y="890"/>
                  </a:lnTo>
                  <a:lnTo>
                    <a:pt x="412" y="914"/>
                  </a:lnTo>
                  <a:lnTo>
                    <a:pt x="395" y="933"/>
                  </a:lnTo>
                  <a:lnTo>
                    <a:pt x="374" y="953"/>
                  </a:lnTo>
                  <a:lnTo>
                    <a:pt x="351" y="971"/>
                  </a:lnTo>
                  <a:lnTo>
                    <a:pt x="324" y="985"/>
                  </a:lnTo>
                  <a:lnTo>
                    <a:pt x="296" y="999"/>
                  </a:lnTo>
                  <a:lnTo>
                    <a:pt x="262" y="1012"/>
                  </a:lnTo>
                  <a:lnTo>
                    <a:pt x="227" y="1023"/>
                  </a:lnTo>
                  <a:lnTo>
                    <a:pt x="188" y="1031"/>
                  </a:lnTo>
                  <a:lnTo>
                    <a:pt x="146" y="1040"/>
                  </a:lnTo>
                  <a:lnTo>
                    <a:pt x="102" y="1045"/>
                  </a:lnTo>
                  <a:lnTo>
                    <a:pt x="8" y="1053"/>
                  </a:lnTo>
                  <a:lnTo>
                    <a:pt x="3" y="1055"/>
                  </a:lnTo>
                  <a:lnTo>
                    <a:pt x="0" y="1062"/>
                  </a:lnTo>
                  <a:lnTo>
                    <a:pt x="3" y="1067"/>
                  </a:lnTo>
                  <a:lnTo>
                    <a:pt x="8" y="1070"/>
                  </a:lnTo>
                  <a:lnTo>
                    <a:pt x="105" y="1062"/>
                  </a:lnTo>
                  <a:lnTo>
                    <a:pt x="150" y="1055"/>
                  </a:lnTo>
                  <a:lnTo>
                    <a:pt x="191" y="1048"/>
                  </a:lnTo>
                  <a:lnTo>
                    <a:pt x="229" y="1040"/>
                  </a:lnTo>
                  <a:lnTo>
                    <a:pt x="268" y="1028"/>
                  </a:lnTo>
                  <a:lnTo>
                    <a:pt x="301" y="1015"/>
                  </a:lnTo>
                  <a:lnTo>
                    <a:pt x="332" y="1001"/>
                  </a:lnTo>
                  <a:lnTo>
                    <a:pt x="360" y="985"/>
                  </a:lnTo>
                  <a:lnTo>
                    <a:pt x="384" y="966"/>
                  </a:lnTo>
                  <a:lnTo>
                    <a:pt x="407" y="944"/>
                  </a:lnTo>
                  <a:lnTo>
                    <a:pt x="426" y="922"/>
                  </a:lnTo>
                  <a:lnTo>
                    <a:pt x="440" y="895"/>
                  </a:lnTo>
                  <a:lnTo>
                    <a:pt x="451" y="868"/>
                  </a:lnTo>
                  <a:lnTo>
                    <a:pt x="457" y="837"/>
                  </a:lnTo>
                  <a:lnTo>
                    <a:pt x="459" y="805"/>
                  </a:lnTo>
                  <a:lnTo>
                    <a:pt x="453" y="760"/>
                  </a:lnTo>
                  <a:lnTo>
                    <a:pt x="443" y="695"/>
                  </a:lnTo>
                  <a:lnTo>
                    <a:pt x="429" y="629"/>
                  </a:lnTo>
                  <a:lnTo>
                    <a:pt x="412" y="564"/>
                  </a:lnTo>
                  <a:lnTo>
                    <a:pt x="393" y="498"/>
                  </a:lnTo>
                  <a:lnTo>
                    <a:pt x="374" y="435"/>
                  </a:lnTo>
                  <a:lnTo>
                    <a:pt x="351" y="372"/>
                  </a:lnTo>
                  <a:lnTo>
                    <a:pt x="307" y="254"/>
                  </a:lnTo>
                  <a:lnTo>
                    <a:pt x="265" y="154"/>
                  </a:lnTo>
                  <a:lnTo>
                    <a:pt x="229" y="74"/>
                  </a:lnTo>
                  <a:lnTo>
                    <a:pt x="196" y="3"/>
                  </a:lnTo>
                  <a:lnTo>
                    <a:pt x="191" y="0"/>
                  </a:lnTo>
                  <a:lnTo>
                    <a:pt x="186" y="0"/>
                  </a:lnTo>
                  <a:lnTo>
                    <a:pt x="179" y="5"/>
                  </a:lnTo>
                  <a:lnTo>
                    <a:pt x="182" y="12"/>
                  </a:lnTo>
                  <a:close/>
                </a:path>
              </a:pathLst>
            </a:custGeom>
            <a:solidFill>
              <a:srgbClr val="773F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6" name="Freeform 438"/>
            <p:cNvSpPr>
              <a:spLocks/>
            </p:cNvSpPr>
            <p:nvPr/>
          </p:nvSpPr>
          <p:spPr bwMode="auto">
            <a:xfrm>
              <a:off x="3781" y="2335"/>
              <a:ext cx="66" cy="44"/>
            </a:xfrm>
            <a:custGeom>
              <a:avLst/>
              <a:gdLst/>
              <a:ahLst/>
              <a:cxnLst>
                <a:cxn ang="0">
                  <a:pos x="526" y="205"/>
                </a:cxn>
                <a:cxn ang="0">
                  <a:pos x="512" y="159"/>
                </a:cxn>
                <a:cxn ang="0">
                  <a:pos x="490" y="118"/>
                </a:cxn>
                <a:cxn ang="0">
                  <a:pos x="459" y="82"/>
                </a:cxn>
                <a:cxn ang="0">
                  <a:pos x="423" y="52"/>
                </a:cxn>
                <a:cxn ang="0">
                  <a:pos x="381" y="28"/>
                </a:cxn>
                <a:cxn ang="0">
                  <a:pos x="338" y="11"/>
                </a:cxn>
                <a:cxn ang="0">
                  <a:pos x="290" y="3"/>
                </a:cxn>
                <a:cxn ang="0">
                  <a:pos x="229" y="3"/>
                </a:cxn>
                <a:cxn ang="0">
                  <a:pos x="183" y="14"/>
                </a:cxn>
                <a:cxn ang="0">
                  <a:pos x="138" y="33"/>
                </a:cxn>
                <a:cxn ang="0">
                  <a:pos x="100" y="60"/>
                </a:cxn>
                <a:cxn ang="0">
                  <a:pos x="66" y="94"/>
                </a:cxn>
                <a:cxn ang="0">
                  <a:pos x="38" y="128"/>
                </a:cxn>
                <a:cxn ang="0">
                  <a:pos x="17" y="173"/>
                </a:cxn>
                <a:cxn ang="0">
                  <a:pos x="3" y="217"/>
                </a:cxn>
                <a:cxn ang="0">
                  <a:pos x="0" y="266"/>
                </a:cxn>
                <a:cxn ang="0">
                  <a:pos x="5" y="307"/>
                </a:cxn>
                <a:cxn ang="0">
                  <a:pos x="17" y="304"/>
                </a:cxn>
                <a:cxn ang="0">
                  <a:pos x="17" y="266"/>
                </a:cxn>
                <a:cxn ang="0">
                  <a:pos x="19" y="219"/>
                </a:cxn>
                <a:cxn ang="0">
                  <a:pos x="33" y="178"/>
                </a:cxn>
                <a:cxn ang="0">
                  <a:pos x="52" y="137"/>
                </a:cxn>
                <a:cxn ang="0">
                  <a:pos x="77" y="104"/>
                </a:cxn>
                <a:cxn ang="0">
                  <a:pos x="110" y="72"/>
                </a:cxn>
                <a:cxn ang="0">
                  <a:pos x="146" y="50"/>
                </a:cxn>
                <a:cxn ang="0">
                  <a:pos x="188" y="31"/>
                </a:cxn>
                <a:cxn ang="0">
                  <a:pos x="232" y="19"/>
                </a:cxn>
                <a:cxn ang="0">
                  <a:pos x="290" y="19"/>
                </a:cxn>
                <a:cxn ang="0">
                  <a:pos x="334" y="28"/>
                </a:cxn>
                <a:cxn ang="0">
                  <a:pos x="376" y="41"/>
                </a:cxn>
                <a:cxn ang="0">
                  <a:pos x="412" y="66"/>
                </a:cxn>
                <a:cxn ang="0">
                  <a:pos x="448" y="94"/>
                </a:cxn>
                <a:cxn ang="0">
                  <a:pos x="476" y="126"/>
                </a:cxn>
                <a:cxn ang="0">
                  <a:pos x="495" y="167"/>
                </a:cxn>
                <a:cxn ang="0">
                  <a:pos x="512" y="208"/>
                </a:cxn>
                <a:cxn ang="0">
                  <a:pos x="517" y="239"/>
                </a:cxn>
                <a:cxn ang="0">
                  <a:pos x="528" y="236"/>
                </a:cxn>
              </a:cxnLst>
              <a:rect l="0" t="0" r="r" b="b"/>
              <a:pathLst>
                <a:path w="531" h="307">
                  <a:moveTo>
                    <a:pt x="531" y="230"/>
                  </a:moveTo>
                  <a:lnTo>
                    <a:pt x="526" y="205"/>
                  </a:lnTo>
                  <a:lnTo>
                    <a:pt x="520" y="181"/>
                  </a:lnTo>
                  <a:lnTo>
                    <a:pt x="512" y="159"/>
                  </a:lnTo>
                  <a:lnTo>
                    <a:pt x="500" y="137"/>
                  </a:lnTo>
                  <a:lnTo>
                    <a:pt x="490" y="118"/>
                  </a:lnTo>
                  <a:lnTo>
                    <a:pt x="473" y="99"/>
                  </a:lnTo>
                  <a:lnTo>
                    <a:pt x="459" y="82"/>
                  </a:lnTo>
                  <a:lnTo>
                    <a:pt x="443" y="66"/>
                  </a:lnTo>
                  <a:lnTo>
                    <a:pt x="423" y="52"/>
                  </a:lnTo>
                  <a:lnTo>
                    <a:pt x="403" y="38"/>
                  </a:lnTo>
                  <a:lnTo>
                    <a:pt x="381" y="28"/>
                  </a:lnTo>
                  <a:lnTo>
                    <a:pt x="362" y="19"/>
                  </a:lnTo>
                  <a:lnTo>
                    <a:pt x="338" y="11"/>
                  </a:lnTo>
                  <a:lnTo>
                    <a:pt x="315" y="6"/>
                  </a:lnTo>
                  <a:lnTo>
                    <a:pt x="290" y="3"/>
                  </a:lnTo>
                  <a:lnTo>
                    <a:pt x="269" y="0"/>
                  </a:lnTo>
                  <a:lnTo>
                    <a:pt x="229" y="3"/>
                  </a:lnTo>
                  <a:lnTo>
                    <a:pt x="207" y="9"/>
                  </a:lnTo>
                  <a:lnTo>
                    <a:pt x="183" y="14"/>
                  </a:lnTo>
                  <a:lnTo>
                    <a:pt x="160" y="22"/>
                  </a:lnTo>
                  <a:lnTo>
                    <a:pt x="138" y="33"/>
                  </a:lnTo>
                  <a:lnTo>
                    <a:pt x="119" y="47"/>
                  </a:lnTo>
                  <a:lnTo>
                    <a:pt x="100" y="60"/>
                  </a:lnTo>
                  <a:lnTo>
                    <a:pt x="80" y="74"/>
                  </a:lnTo>
                  <a:lnTo>
                    <a:pt x="66" y="94"/>
                  </a:lnTo>
                  <a:lnTo>
                    <a:pt x="50" y="110"/>
                  </a:lnTo>
                  <a:lnTo>
                    <a:pt x="38" y="128"/>
                  </a:lnTo>
                  <a:lnTo>
                    <a:pt x="27" y="150"/>
                  </a:lnTo>
                  <a:lnTo>
                    <a:pt x="17" y="173"/>
                  </a:lnTo>
                  <a:lnTo>
                    <a:pt x="8" y="195"/>
                  </a:lnTo>
                  <a:lnTo>
                    <a:pt x="3" y="217"/>
                  </a:lnTo>
                  <a:lnTo>
                    <a:pt x="0" y="241"/>
                  </a:lnTo>
                  <a:lnTo>
                    <a:pt x="0" y="266"/>
                  </a:lnTo>
                  <a:lnTo>
                    <a:pt x="3" y="301"/>
                  </a:lnTo>
                  <a:lnTo>
                    <a:pt x="5" y="307"/>
                  </a:lnTo>
                  <a:lnTo>
                    <a:pt x="10" y="307"/>
                  </a:lnTo>
                  <a:lnTo>
                    <a:pt x="17" y="304"/>
                  </a:lnTo>
                  <a:lnTo>
                    <a:pt x="19" y="299"/>
                  </a:lnTo>
                  <a:lnTo>
                    <a:pt x="17" y="266"/>
                  </a:lnTo>
                  <a:lnTo>
                    <a:pt x="17" y="241"/>
                  </a:lnTo>
                  <a:lnTo>
                    <a:pt x="19" y="219"/>
                  </a:lnTo>
                  <a:lnTo>
                    <a:pt x="24" y="198"/>
                  </a:lnTo>
                  <a:lnTo>
                    <a:pt x="33" y="178"/>
                  </a:lnTo>
                  <a:lnTo>
                    <a:pt x="41" y="157"/>
                  </a:lnTo>
                  <a:lnTo>
                    <a:pt x="52" y="137"/>
                  </a:lnTo>
                  <a:lnTo>
                    <a:pt x="64" y="121"/>
                  </a:lnTo>
                  <a:lnTo>
                    <a:pt x="77" y="104"/>
                  </a:lnTo>
                  <a:lnTo>
                    <a:pt x="93" y="87"/>
                  </a:lnTo>
                  <a:lnTo>
                    <a:pt x="110" y="72"/>
                  </a:lnTo>
                  <a:lnTo>
                    <a:pt x="127" y="60"/>
                  </a:lnTo>
                  <a:lnTo>
                    <a:pt x="146" y="50"/>
                  </a:lnTo>
                  <a:lnTo>
                    <a:pt x="166" y="38"/>
                  </a:lnTo>
                  <a:lnTo>
                    <a:pt x="188" y="31"/>
                  </a:lnTo>
                  <a:lnTo>
                    <a:pt x="210" y="24"/>
                  </a:lnTo>
                  <a:lnTo>
                    <a:pt x="232" y="19"/>
                  </a:lnTo>
                  <a:lnTo>
                    <a:pt x="269" y="17"/>
                  </a:lnTo>
                  <a:lnTo>
                    <a:pt x="290" y="19"/>
                  </a:lnTo>
                  <a:lnTo>
                    <a:pt x="312" y="22"/>
                  </a:lnTo>
                  <a:lnTo>
                    <a:pt x="334" y="28"/>
                  </a:lnTo>
                  <a:lnTo>
                    <a:pt x="354" y="33"/>
                  </a:lnTo>
                  <a:lnTo>
                    <a:pt x="376" y="41"/>
                  </a:lnTo>
                  <a:lnTo>
                    <a:pt x="395" y="52"/>
                  </a:lnTo>
                  <a:lnTo>
                    <a:pt x="412" y="66"/>
                  </a:lnTo>
                  <a:lnTo>
                    <a:pt x="431" y="80"/>
                  </a:lnTo>
                  <a:lnTo>
                    <a:pt x="448" y="94"/>
                  </a:lnTo>
                  <a:lnTo>
                    <a:pt x="462" y="110"/>
                  </a:lnTo>
                  <a:lnTo>
                    <a:pt x="476" y="126"/>
                  </a:lnTo>
                  <a:lnTo>
                    <a:pt x="486" y="145"/>
                  </a:lnTo>
                  <a:lnTo>
                    <a:pt x="495" y="167"/>
                  </a:lnTo>
                  <a:lnTo>
                    <a:pt x="503" y="186"/>
                  </a:lnTo>
                  <a:lnTo>
                    <a:pt x="512" y="208"/>
                  </a:lnTo>
                  <a:lnTo>
                    <a:pt x="514" y="232"/>
                  </a:lnTo>
                  <a:lnTo>
                    <a:pt x="517" y="239"/>
                  </a:lnTo>
                  <a:lnTo>
                    <a:pt x="522" y="239"/>
                  </a:lnTo>
                  <a:lnTo>
                    <a:pt x="528" y="236"/>
                  </a:lnTo>
                  <a:lnTo>
                    <a:pt x="531" y="230"/>
                  </a:lnTo>
                  <a:close/>
                </a:path>
              </a:pathLst>
            </a:custGeom>
            <a:solidFill>
              <a:srgbClr val="773F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7" name="Freeform 439"/>
            <p:cNvSpPr>
              <a:spLocks/>
            </p:cNvSpPr>
            <p:nvPr/>
          </p:nvSpPr>
          <p:spPr bwMode="auto">
            <a:xfrm>
              <a:off x="3344" y="2402"/>
              <a:ext cx="66" cy="43"/>
            </a:xfrm>
            <a:custGeom>
              <a:avLst/>
              <a:gdLst/>
              <a:ahLst/>
              <a:cxnLst>
                <a:cxn ang="0">
                  <a:pos x="526" y="205"/>
                </a:cxn>
                <a:cxn ang="0">
                  <a:pos x="512" y="158"/>
                </a:cxn>
                <a:cxn ang="0">
                  <a:pos x="490" y="117"/>
                </a:cxn>
                <a:cxn ang="0">
                  <a:pos x="459" y="79"/>
                </a:cxn>
                <a:cxn ang="0">
                  <a:pos x="423" y="49"/>
                </a:cxn>
                <a:cxn ang="0">
                  <a:pos x="381" y="27"/>
                </a:cxn>
                <a:cxn ang="0">
                  <a:pos x="337" y="11"/>
                </a:cxn>
                <a:cxn ang="0">
                  <a:pos x="290" y="0"/>
                </a:cxn>
                <a:cxn ang="0">
                  <a:pos x="232" y="3"/>
                </a:cxn>
                <a:cxn ang="0">
                  <a:pos x="183" y="13"/>
                </a:cxn>
                <a:cxn ang="0">
                  <a:pos x="138" y="33"/>
                </a:cxn>
                <a:cxn ang="0">
                  <a:pos x="100" y="57"/>
                </a:cxn>
                <a:cxn ang="0">
                  <a:pos x="66" y="90"/>
                </a:cxn>
                <a:cxn ang="0">
                  <a:pos x="38" y="129"/>
                </a:cxn>
                <a:cxn ang="0">
                  <a:pos x="16" y="170"/>
                </a:cxn>
                <a:cxn ang="0">
                  <a:pos x="5" y="216"/>
                </a:cxn>
                <a:cxn ang="0">
                  <a:pos x="0" y="262"/>
                </a:cxn>
                <a:cxn ang="0">
                  <a:pos x="5" y="306"/>
                </a:cxn>
                <a:cxn ang="0">
                  <a:pos x="16" y="304"/>
                </a:cxn>
                <a:cxn ang="0">
                  <a:pos x="16" y="262"/>
                </a:cxn>
                <a:cxn ang="0">
                  <a:pos x="19" y="219"/>
                </a:cxn>
                <a:cxn ang="0">
                  <a:pos x="33" y="175"/>
                </a:cxn>
                <a:cxn ang="0">
                  <a:pos x="52" y="137"/>
                </a:cxn>
                <a:cxn ang="0">
                  <a:pos x="77" y="101"/>
                </a:cxn>
                <a:cxn ang="0">
                  <a:pos x="110" y="71"/>
                </a:cxn>
                <a:cxn ang="0">
                  <a:pos x="147" y="47"/>
                </a:cxn>
                <a:cxn ang="0">
                  <a:pos x="188" y="30"/>
                </a:cxn>
                <a:cxn ang="0">
                  <a:pos x="232" y="20"/>
                </a:cxn>
                <a:cxn ang="0">
                  <a:pos x="290" y="16"/>
                </a:cxn>
                <a:cxn ang="0">
                  <a:pos x="335" y="25"/>
                </a:cxn>
                <a:cxn ang="0">
                  <a:pos x="376" y="41"/>
                </a:cxn>
                <a:cxn ang="0">
                  <a:pos x="412" y="63"/>
                </a:cxn>
                <a:cxn ang="0">
                  <a:pos x="448" y="93"/>
                </a:cxn>
                <a:cxn ang="0">
                  <a:pos x="476" y="126"/>
                </a:cxn>
                <a:cxn ang="0">
                  <a:pos x="495" y="164"/>
                </a:cxn>
                <a:cxn ang="0">
                  <a:pos x="512" y="207"/>
                </a:cxn>
                <a:cxn ang="0">
                  <a:pos x="517" y="235"/>
                </a:cxn>
                <a:cxn ang="0">
                  <a:pos x="528" y="235"/>
                </a:cxn>
              </a:cxnLst>
              <a:rect l="0" t="0" r="r" b="b"/>
              <a:pathLst>
                <a:path w="531" h="306">
                  <a:moveTo>
                    <a:pt x="531" y="230"/>
                  </a:moveTo>
                  <a:lnTo>
                    <a:pt x="526" y="205"/>
                  </a:lnTo>
                  <a:lnTo>
                    <a:pt x="519" y="180"/>
                  </a:lnTo>
                  <a:lnTo>
                    <a:pt x="512" y="158"/>
                  </a:lnTo>
                  <a:lnTo>
                    <a:pt x="500" y="137"/>
                  </a:lnTo>
                  <a:lnTo>
                    <a:pt x="490" y="117"/>
                  </a:lnTo>
                  <a:lnTo>
                    <a:pt x="473" y="98"/>
                  </a:lnTo>
                  <a:lnTo>
                    <a:pt x="459" y="79"/>
                  </a:lnTo>
                  <a:lnTo>
                    <a:pt x="442" y="66"/>
                  </a:lnTo>
                  <a:lnTo>
                    <a:pt x="423" y="49"/>
                  </a:lnTo>
                  <a:lnTo>
                    <a:pt x="404" y="38"/>
                  </a:lnTo>
                  <a:lnTo>
                    <a:pt x="381" y="27"/>
                  </a:lnTo>
                  <a:lnTo>
                    <a:pt x="362" y="16"/>
                  </a:lnTo>
                  <a:lnTo>
                    <a:pt x="337" y="11"/>
                  </a:lnTo>
                  <a:lnTo>
                    <a:pt x="315" y="6"/>
                  </a:lnTo>
                  <a:lnTo>
                    <a:pt x="290" y="0"/>
                  </a:lnTo>
                  <a:lnTo>
                    <a:pt x="268" y="0"/>
                  </a:lnTo>
                  <a:lnTo>
                    <a:pt x="232" y="3"/>
                  </a:lnTo>
                  <a:lnTo>
                    <a:pt x="207" y="8"/>
                  </a:lnTo>
                  <a:lnTo>
                    <a:pt x="183" y="13"/>
                  </a:lnTo>
                  <a:lnTo>
                    <a:pt x="160" y="22"/>
                  </a:lnTo>
                  <a:lnTo>
                    <a:pt x="138" y="33"/>
                  </a:lnTo>
                  <a:lnTo>
                    <a:pt x="119" y="44"/>
                  </a:lnTo>
                  <a:lnTo>
                    <a:pt x="100" y="57"/>
                  </a:lnTo>
                  <a:lnTo>
                    <a:pt x="80" y="74"/>
                  </a:lnTo>
                  <a:lnTo>
                    <a:pt x="66" y="90"/>
                  </a:lnTo>
                  <a:lnTo>
                    <a:pt x="50" y="110"/>
                  </a:lnTo>
                  <a:lnTo>
                    <a:pt x="38" y="129"/>
                  </a:lnTo>
                  <a:lnTo>
                    <a:pt x="28" y="148"/>
                  </a:lnTo>
                  <a:lnTo>
                    <a:pt x="16" y="170"/>
                  </a:lnTo>
                  <a:lnTo>
                    <a:pt x="11" y="192"/>
                  </a:lnTo>
                  <a:lnTo>
                    <a:pt x="5" y="216"/>
                  </a:lnTo>
                  <a:lnTo>
                    <a:pt x="0" y="241"/>
                  </a:lnTo>
                  <a:lnTo>
                    <a:pt x="0" y="262"/>
                  </a:lnTo>
                  <a:lnTo>
                    <a:pt x="2" y="301"/>
                  </a:lnTo>
                  <a:lnTo>
                    <a:pt x="5" y="306"/>
                  </a:lnTo>
                  <a:lnTo>
                    <a:pt x="11" y="306"/>
                  </a:lnTo>
                  <a:lnTo>
                    <a:pt x="16" y="304"/>
                  </a:lnTo>
                  <a:lnTo>
                    <a:pt x="19" y="298"/>
                  </a:lnTo>
                  <a:lnTo>
                    <a:pt x="16" y="262"/>
                  </a:lnTo>
                  <a:lnTo>
                    <a:pt x="16" y="241"/>
                  </a:lnTo>
                  <a:lnTo>
                    <a:pt x="19" y="219"/>
                  </a:lnTo>
                  <a:lnTo>
                    <a:pt x="24" y="197"/>
                  </a:lnTo>
                  <a:lnTo>
                    <a:pt x="33" y="175"/>
                  </a:lnTo>
                  <a:lnTo>
                    <a:pt x="41" y="156"/>
                  </a:lnTo>
                  <a:lnTo>
                    <a:pt x="52" y="137"/>
                  </a:lnTo>
                  <a:lnTo>
                    <a:pt x="64" y="117"/>
                  </a:lnTo>
                  <a:lnTo>
                    <a:pt x="77" y="101"/>
                  </a:lnTo>
                  <a:lnTo>
                    <a:pt x="93" y="85"/>
                  </a:lnTo>
                  <a:lnTo>
                    <a:pt x="110" y="71"/>
                  </a:lnTo>
                  <a:lnTo>
                    <a:pt x="127" y="57"/>
                  </a:lnTo>
                  <a:lnTo>
                    <a:pt x="147" y="47"/>
                  </a:lnTo>
                  <a:lnTo>
                    <a:pt x="166" y="38"/>
                  </a:lnTo>
                  <a:lnTo>
                    <a:pt x="188" y="30"/>
                  </a:lnTo>
                  <a:lnTo>
                    <a:pt x="210" y="22"/>
                  </a:lnTo>
                  <a:lnTo>
                    <a:pt x="232" y="20"/>
                  </a:lnTo>
                  <a:lnTo>
                    <a:pt x="268" y="16"/>
                  </a:lnTo>
                  <a:lnTo>
                    <a:pt x="290" y="16"/>
                  </a:lnTo>
                  <a:lnTo>
                    <a:pt x="312" y="22"/>
                  </a:lnTo>
                  <a:lnTo>
                    <a:pt x="335" y="25"/>
                  </a:lnTo>
                  <a:lnTo>
                    <a:pt x="354" y="33"/>
                  </a:lnTo>
                  <a:lnTo>
                    <a:pt x="376" y="41"/>
                  </a:lnTo>
                  <a:lnTo>
                    <a:pt x="395" y="52"/>
                  </a:lnTo>
                  <a:lnTo>
                    <a:pt x="412" y="63"/>
                  </a:lnTo>
                  <a:lnTo>
                    <a:pt x="431" y="76"/>
                  </a:lnTo>
                  <a:lnTo>
                    <a:pt x="448" y="93"/>
                  </a:lnTo>
                  <a:lnTo>
                    <a:pt x="462" y="110"/>
                  </a:lnTo>
                  <a:lnTo>
                    <a:pt x="476" y="126"/>
                  </a:lnTo>
                  <a:lnTo>
                    <a:pt x="486" y="144"/>
                  </a:lnTo>
                  <a:lnTo>
                    <a:pt x="495" y="164"/>
                  </a:lnTo>
                  <a:lnTo>
                    <a:pt x="503" y="186"/>
                  </a:lnTo>
                  <a:lnTo>
                    <a:pt x="512" y="207"/>
                  </a:lnTo>
                  <a:lnTo>
                    <a:pt x="514" y="230"/>
                  </a:lnTo>
                  <a:lnTo>
                    <a:pt x="517" y="235"/>
                  </a:lnTo>
                  <a:lnTo>
                    <a:pt x="523" y="238"/>
                  </a:lnTo>
                  <a:lnTo>
                    <a:pt x="528" y="235"/>
                  </a:lnTo>
                  <a:lnTo>
                    <a:pt x="531" y="230"/>
                  </a:lnTo>
                  <a:close/>
                </a:path>
              </a:pathLst>
            </a:custGeom>
            <a:solidFill>
              <a:srgbClr val="773F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8" name="Freeform 440"/>
            <p:cNvSpPr>
              <a:spLocks/>
            </p:cNvSpPr>
            <p:nvPr/>
          </p:nvSpPr>
          <p:spPr bwMode="auto">
            <a:xfrm>
              <a:off x="3808" y="2448"/>
              <a:ext cx="86" cy="84"/>
            </a:xfrm>
            <a:custGeom>
              <a:avLst/>
              <a:gdLst/>
              <a:ahLst/>
              <a:cxnLst>
                <a:cxn ang="0">
                  <a:pos x="9" y="370"/>
                </a:cxn>
                <a:cxn ang="0">
                  <a:pos x="31" y="424"/>
                </a:cxn>
                <a:cxn ang="0">
                  <a:pos x="64" y="470"/>
                </a:cxn>
                <a:cxn ang="0">
                  <a:pos x="106" y="511"/>
                </a:cxn>
                <a:cxn ang="0">
                  <a:pos x="158" y="547"/>
                </a:cxn>
                <a:cxn ang="0">
                  <a:pos x="216" y="569"/>
                </a:cxn>
                <a:cxn ang="0">
                  <a:pos x="280" y="583"/>
                </a:cxn>
                <a:cxn ang="0">
                  <a:pos x="349" y="586"/>
                </a:cxn>
                <a:cxn ang="0">
                  <a:pos x="418" y="578"/>
                </a:cxn>
                <a:cxn ang="0">
                  <a:pos x="485" y="556"/>
                </a:cxn>
                <a:cxn ang="0">
                  <a:pos x="543" y="525"/>
                </a:cxn>
                <a:cxn ang="0">
                  <a:pos x="592" y="487"/>
                </a:cxn>
                <a:cxn ang="0">
                  <a:pos x="631" y="443"/>
                </a:cxn>
                <a:cxn ang="0">
                  <a:pos x="662" y="392"/>
                </a:cxn>
                <a:cxn ang="0">
                  <a:pos x="681" y="337"/>
                </a:cxn>
                <a:cxn ang="0">
                  <a:pos x="687" y="279"/>
                </a:cxn>
                <a:cxn ang="0">
                  <a:pos x="678" y="220"/>
                </a:cxn>
                <a:cxn ang="0">
                  <a:pos x="659" y="165"/>
                </a:cxn>
                <a:cxn ang="0">
                  <a:pos x="626" y="116"/>
                </a:cxn>
                <a:cxn ang="0">
                  <a:pos x="582" y="75"/>
                </a:cxn>
                <a:cxn ang="0">
                  <a:pos x="532" y="41"/>
                </a:cxn>
                <a:cxn ang="0">
                  <a:pos x="471" y="17"/>
                </a:cxn>
                <a:cxn ang="0">
                  <a:pos x="407" y="3"/>
                </a:cxn>
                <a:cxn ang="0">
                  <a:pos x="340" y="0"/>
                </a:cxn>
                <a:cxn ang="0">
                  <a:pos x="269" y="12"/>
                </a:cxn>
                <a:cxn ang="0">
                  <a:pos x="205" y="31"/>
                </a:cxn>
                <a:cxn ang="0">
                  <a:pos x="147" y="61"/>
                </a:cxn>
                <a:cxn ang="0">
                  <a:pos x="97" y="99"/>
                </a:cxn>
                <a:cxn ang="0">
                  <a:pos x="56" y="145"/>
                </a:cxn>
                <a:cxn ang="0">
                  <a:pos x="26" y="194"/>
                </a:cxn>
                <a:cxn ang="0">
                  <a:pos x="6" y="252"/>
                </a:cxn>
                <a:cxn ang="0">
                  <a:pos x="0" y="310"/>
                </a:cxn>
              </a:cxnLst>
              <a:rect l="0" t="0" r="r" b="b"/>
              <a:pathLst>
                <a:path w="687" h="586">
                  <a:moveTo>
                    <a:pt x="4" y="339"/>
                  </a:moveTo>
                  <a:lnTo>
                    <a:pt x="9" y="370"/>
                  </a:lnTo>
                  <a:lnTo>
                    <a:pt x="17" y="397"/>
                  </a:lnTo>
                  <a:lnTo>
                    <a:pt x="31" y="424"/>
                  </a:lnTo>
                  <a:lnTo>
                    <a:pt x="45" y="449"/>
                  </a:lnTo>
                  <a:lnTo>
                    <a:pt x="64" y="470"/>
                  </a:lnTo>
                  <a:lnTo>
                    <a:pt x="83" y="493"/>
                  </a:lnTo>
                  <a:lnTo>
                    <a:pt x="106" y="511"/>
                  </a:lnTo>
                  <a:lnTo>
                    <a:pt x="130" y="531"/>
                  </a:lnTo>
                  <a:lnTo>
                    <a:pt x="158" y="547"/>
                  </a:lnTo>
                  <a:lnTo>
                    <a:pt x="186" y="559"/>
                  </a:lnTo>
                  <a:lnTo>
                    <a:pt x="216" y="569"/>
                  </a:lnTo>
                  <a:lnTo>
                    <a:pt x="247" y="578"/>
                  </a:lnTo>
                  <a:lnTo>
                    <a:pt x="280" y="583"/>
                  </a:lnTo>
                  <a:lnTo>
                    <a:pt x="313" y="586"/>
                  </a:lnTo>
                  <a:lnTo>
                    <a:pt x="349" y="586"/>
                  </a:lnTo>
                  <a:lnTo>
                    <a:pt x="385" y="583"/>
                  </a:lnTo>
                  <a:lnTo>
                    <a:pt x="418" y="578"/>
                  </a:lnTo>
                  <a:lnTo>
                    <a:pt x="452" y="569"/>
                  </a:lnTo>
                  <a:lnTo>
                    <a:pt x="485" y="556"/>
                  </a:lnTo>
                  <a:lnTo>
                    <a:pt x="512" y="542"/>
                  </a:lnTo>
                  <a:lnTo>
                    <a:pt x="543" y="525"/>
                  </a:lnTo>
                  <a:lnTo>
                    <a:pt x="568" y="509"/>
                  </a:lnTo>
                  <a:lnTo>
                    <a:pt x="592" y="487"/>
                  </a:lnTo>
                  <a:lnTo>
                    <a:pt x="612" y="465"/>
                  </a:lnTo>
                  <a:lnTo>
                    <a:pt x="631" y="443"/>
                  </a:lnTo>
                  <a:lnTo>
                    <a:pt x="647" y="419"/>
                  </a:lnTo>
                  <a:lnTo>
                    <a:pt x="662" y="392"/>
                  </a:lnTo>
                  <a:lnTo>
                    <a:pt x="673" y="364"/>
                  </a:lnTo>
                  <a:lnTo>
                    <a:pt x="681" y="337"/>
                  </a:lnTo>
                  <a:lnTo>
                    <a:pt x="687" y="307"/>
                  </a:lnTo>
                  <a:lnTo>
                    <a:pt x="687" y="279"/>
                  </a:lnTo>
                  <a:lnTo>
                    <a:pt x="683" y="249"/>
                  </a:lnTo>
                  <a:lnTo>
                    <a:pt x="678" y="220"/>
                  </a:lnTo>
                  <a:lnTo>
                    <a:pt x="670" y="192"/>
                  </a:lnTo>
                  <a:lnTo>
                    <a:pt x="659" y="165"/>
                  </a:lnTo>
                  <a:lnTo>
                    <a:pt x="642" y="140"/>
                  </a:lnTo>
                  <a:lnTo>
                    <a:pt x="626" y="116"/>
                  </a:lnTo>
                  <a:lnTo>
                    <a:pt x="604" y="94"/>
                  </a:lnTo>
                  <a:lnTo>
                    <a:pt x="582" y="75"/>
                  </a:lnTo>
                  <a:lnTo>
                    <a:pt x="557" y="58"/>
                  </a:lnTo>
                  <a:lnTo>
                    <a:pt x="532" y="41"/>
                  </a:lnTo>
                  <a:lnTo>
                    <a:pt x="501" y="27"/>
                  </a:lnTo>
                  <a:lnTo>
                    <a:pt x="471" y="17"/>
                  </a:lnTo>
                  <a:lnTo>
                    <a:pt x="440" y="8"/>
                  </a:lnTo>
                  <a:lnTo>
                    <a:pt x="407" y="3"/>
                  </a:lnTo>
                  <a:lnTo>
                    <a:pt x="374" y="0"/>
                  </a:lnTo>
                  <a:lnTo>
                    <a:pt x="340" y="0"/>
                  </a:lnTo>
                  <a:lnTo>
                    <a:pt x="305" y="3"/>
                  </a:lnTo>
                  <a:lnTo>
                    <a:pt x="269" y="12"/>
                  </a:lnTo>
                  <a:lnTo>
                    <a:pt x="235" y="20"/>
                  </a:lnTo>
                  <a:lnTo>
                    <a:pt x="205" y="31"/>
                  </a:lnTo>
                  <a:lnTo>
                    <a:pt x="175" y="44"/>
                  </a:lnTo>
                  <a:lnTo>
                    <a:pt x="147" y="61"/>
                  </a:lnTo>
                  <a:lnTo>
                    <a:pt x="123" y="80"/>
                  </a:lnTo>
                  <a:lnTo>
                    <a:pt x="97" y="99"/>
                  </a:lnTo>
                  <a:lnTo>
                    <a:pt x="75" y="121"/>
                  </a:lnTo>
                  <a:lnTo>
                    <a:pt x="56" y="145"/>
                  </a:lnTo>
                  <a:lnTo>
                    <a:pt x="39" y="170"/>
                  </a:lnTo>
                  <a:lnTo>
                    <a:pt x="26" y="194"/>
                  </a:lnTo>
                  <a:lnTo>
                    <a:pt x="14" y="222"/>
                  </a:lnTo>
                  <a:lnTo>
                    <a:pt x="6" y="252"/>
                  </a:lnTo>
                  <a:lnTo>
                    <a:pt x="4" y="279"/>
                  </a:lnTo>
                  <a:lnTo>
                    <a:pt x="0" y="310"/>
                  </a:lnTo>
                  <a:lnTo>
                    <a:pt x="4" y="339"/>
                  </a:lnTo>
                  <a:close/>
                </a:path>
              </a:pathLst>
            </a:custGeom>
            <a:solidFill>
              <a:srgbClr val="EFB99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9" name="Freeform 441"/>
            <p:cNvSpPr>
              <a:spLocks/>
            </p:cNvSpPr>
            <p:nvPr/>
          </p:nvSpPr>
          <p:spPr bwMode="auto">
            <a:xfrm>
              <a:off x="3291" y="2540"/>
              <a:ext cx="86" cy="84"/>
            </a:xfrm>
            <a:custGeom>
              <a:avLst/>
              <a:gdLst/>
              <a:ahLst/>
              <a:cxnLst>
                <a:cxn ang="0">
                  <a:pos x="9" y="369"/>
                </a:cxn>
                <a:cxn ang="0">
                  <a:pos x="30" y="424"/>
                </a:cxn>
                <a:cxn ang="0">
                  <a:pos x="61" y="473"/>
                </a:cxn>
                <a:cxn ang="0">
                  <a:pos x="105" y="514"/>
                </a:cxn>
                <a:cxn ang="0">
                  <a:pos x="158" y="547"/>
                </a:cxn>
                <a:cxn ang="0">
                  <a:pos x="216" y="571"/>
                </a:cxn>
                <a:cxn ang="0">
                  <a:pos x="280" y="585"/>
                </a:cxn>
                <a:cxn ang="0">
                  <a:pos x="349" y="588"/>
                </a:cxn>
                <a:cxn ang="0">
                  <a:pos x="418" y="577"/>
                </a:cxn>
                <a:cxn ang="0">
                  <a:pos x="481" y="557"/>
                </a:cxn>
                <a:cxn ang="0">
                  <a:pos x="540" y="528"/>
                </a:cxn>
                <a:cxn ang="0">
                  <a:pos x="590" y="489"/>
                </a:cxn>
                <a:cxn ang="0">
                  <a:pos x="631" y="443"/>
                </a:cxn>
                <a:cxn ang="0">
                  <a:pos x="661" y="390"/>
                </a:cxn>
                <a:cxn ang="0">
                  <a:pos x="681" y="336"/>
                </a:cxn>
                <a:cxn ang="0">
                  <a:pos x="686" y="279"/>
                </a:cxn>
                <a:cxn ang="0">
                  <a:pos x="678" y="218"/>
                </a:cxn>
                <a:cxn ang="0">
                  <a:pos x="656" y="164"/>
                </a:cxn>
                <a:cxn ang="0">
                  <a:pos x="626" y="114"/>
                </a:cxn>
                <a:cxn ang="0">
                  <a:pos x="581" y="73"/>
                </a:cxn>
                <a:cxn ang="0">
                  <a:pos x="528" y="41"/>
                </a:cxn>
                <a:cxn ang="0">
                  <a:pos x="471" y="19"/>
                </a:cxn>
                <a:cxn ang="0">
                  <a:pos x="407" y="3"/>
                </a:cxn>
                <a:cxn ang="0">
                  <a:pos x="338" y="3"/>
                </a:cxn>
                <a:cxn ang="0">
                  <a:pos x="268" y="10"/>
                </a:cxn>
                <a:cxn ang="0">
                  <a:pos x="205" y="30"/>
                </a:cxn>
                <a:cxn ang="0">
                  <a:pos x="147" y="60"/>
                </a:cxn>
                <a:cxn ang="0">
                  <a:pos x="97" y="99"/>
                </a:cxn>
                <a:cxn ang="0">
                  <a:pos x="56" y="145"/>
                </a:cxn>
                <a:cxn ang="0">
                  <a:pos x="25" y="197"/>
                </a:cxn>
                <a:cxn ang="0">
                  <a:pos x="6" y="252"/>
                </a:cxn>
                <a:cxn ang="0">
                  <a:pos x="0" y="309"/>
                </a:cxn>
              </a:cxnLst>
              <a:rect l="0" t="0" r="r" b="b"/>
              <a:pathLst>
                <a:path w="686" h="588">
                  <a:moveTo>
                    <a:pt x="2" y="339"/>
                  </a:moveTo>
                  <a:lnTo>
                    <a:pt x="9" y="369"/>
                  </a:lnTo>
                  <a:lnTo>
                    <a:pt x="17" y="397"/>
                  </a:lnTo>
                  <a:lnTo>
                    <a:pt x="30" y="424"/>
                  </a:lnTo>
                  <a:lnTo>
                    <a:pt x="44" y="448"/>
                  </a:lnTo>
                  <a:lnTo>
                    <a:pt x="61" y="473"/>
                  </a:lnTo>
                  <a:lnTo>
                    <a:pt x="83" y="494"/>
                  </a:lnTo>
                  <a:lnTo>
                    <a:pt x="105" y="514"/>
                  </a:lnTo>
                  <a:lnTo>
                    <a:pt x="130" y="530"/>
                  </a:lnTo>
                  <a:lnTo>
                    <a:pt x="158" y="547"/>
                  </a:lnTo>
                  <a:lnTo>
                    <a:pt x="185" y="561"/>
                  </a:lnTo>
                  <a:lnTo>
                    <a:pt x="216" y="571"/>
                  </a:lnTo>
                  <a:lnTo>
                    <a:pt x="247" y="579"/>
                  </a:lnTo>
                  <a:lnTo>
                    <a:pt x="280" y="585"/>
                  </a:lnTo>
                  <a:lnTo>
                    <a:pt x="313" y="588"/>
                  </a:lnTo>
                  <a:lnTo>
                    <a:pt x="349" y="588"/>
                  </a:lnTo>
                  <a:lnTo>
                    <a:pt x="382" y="583"/>
                  </a:lnTo>
                  <a:lnTo>
                    <a:pt x="418" y="577"/>
                  </a:lnTo>
                  <a:lnTo>
                    <a:pt x="451" y="569"/>
                  </a:lnTo>
                  <a:lnTo>
                    <a:pt x="481" y="557"/>
                  </a:lnTo>
                  <a:lnTo>
                    <a:pt x="512" y="544"/>
                  </a:lnTo>
                  <a:lnTo>
                    <a:pt x="540" y="528"/>
                  </a:lnTo>
                  <a:lnTo>
                    <a:pt x="568" y="508"/>
                  </a:lnTo>
                  <a:lnTo>
                    <a:pt x="590" y="489"/>
                  </a:lnTo>
                  <a:lnTo>
                    <a:pt x="611" y="467"/>
                  </a:lnTo>
                  <a:lnTo>
                    <a:pt x="631" y="443"/>
                  </a:lnTo>
                  <a:lnTo>
                    <a:pt x="647" y="419"/>
                  </a:lnTo>
                  <a:lnTo>
                    <a:pt x="661" y="390"/>
                  </a:lnTo>
                  <a:lnTo>
                    <a:pt x="673" y="363"/>
                  </a:lnTo>
                  <a:lnTo>
                    <a:pt x="681" y="336"/>
                  </a:lnTo>
                  <a:lnTo>
                    <a:pt x="686" y="309"/>
                  </a:lnTo>
                  <a:lnTo>
                    <a:pt x="686" y="279"/>
                  </a:lnTo>
                  <a:lnTo>
                    <a:pt x="683" y="249"/>
                  </a:lnTo>
                  <a:lnTo>
                    <a:pt x="678" y="218"/>
                  </a:lnTo>
                  <a:lnTo>
                    <a:pt x="670" y="191"/>
                  </a:lnTo>
                  <a:lnTo>
                    <a:pt x="656" y="164"/>
                  </a:lnTo>
                  <a:lnTo>
                    <a:pt x="642" y="139"/>
                  </a:lnTo>
                  <a:lnTo>
                    <a:pt x="626" y="114"/>
                  </a:lnTo>
                  <a:lnTo>
                    <a:pt x="604" y="95"/>
                  </a:lnTo>
                  <a:lnTo>
                    <a:pt x="581" y="73"/>
                  </a:lnTo>
                  <a:lnTo>
                    <a:pt x="556" y="58"/>
                  </a:lnTo>
                  <a:lnTo>
                    <a:pt x="528" y="41"/>
                  </a:lnTo>
                  <a:lnTo>
                    <a:pt x="501" y="27"/>
                  </a:lnTo>
                  <a:lnTo>
                    <a:pt x="471" y="19"/>
                  </a:lnTo>
                  <a:lnTo>
                    <a:pt x="440" y="10"/>
                  </a:lnTo>
                  <a:lnTo>
                    <a:pt x="407" y="3"/>
                  </a:lnTo>
                  <a:lnTo>
                    <a:pt x="373" y="0"/>
                  </a:lnTo>
                  <a:lnTo>
                    <a:pt x="338" y="3"/>
                  </a:lnTo>
                  <a:lnTo>
                    <a:pt x="304" y="5"/>
                  </a:lnTo>
                  <a:lnTo>
                    <a:pt x="268" y="10"/>
                  </a:lnTo>
                  <a:lnTo>
                    <a:pt x="235" y="19"/>
                  </a:lnTo>
                  <a:lnTo>
                    <a:pt x="205" y="30"/>
                  </a:lnTo>
                  <a:lnTo>
                    <a:pt x="174" y="44"/>
                  </a:lnTo>
                  <a:lnTo>
                    <a:pt x="147" y="60"/>
                  </a:lnTo>
                  <a:lnTo>
                    <a:pt x="119" y="80"/>
                  </a:lnTo>
                  <a:lnTo>
                    <a:pt x="97" y="99"/>
                  </a:lnTo>
                  <a:lnTo>
                    <a:pt x="75" y="121"/>
                  </a:lnTo>
                  <a:lnTo>
                    <a:pt x="56" y="145"/>
                  </a:lnTo>
                  <a:lnTo>
                    <a:pt x="39" y="169"/>
                  </a:lnTo>
                  <a:lnTo>
                    <a:pt x="25" y="197"/>
                  </a:lnTo>
                  <a:lnTo>
                    <a:pt x="14" y="225"/>
                  </a:lnTo>
                  <a:lnTo>
                    <a:pt x="6" y="252"/>
                  </a:lnTo>
                  <a:lnTo>
                    <a:pt x="0" y="281"/>
                  </a:lnTo>
                  <a:lnTo>
                    <a:pt x="0" y="309"/>
                  </a:lnTo>
                  <a:lnTo>
                    <a:pt x="2" y="339"/>
                  </a:lnTo>
                  <a:close/>
                </a:path>
              </a:pathLst>
            </a:custGeom>
            <a:solidFill>
              <a:srgbClr val="EFB99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0" name="Freeform 442"/>
            <p:cNvSpPr>
              <a:spLocks/>
            </p:cNvSpPr>
            <p:nvPr/>
          </p:nvSpPr>
          <p:spPr bwMode="auto">
            <a:xfrm>
              <a:off x="3659" y="2524"/>
              <a:ext cx="26" cy="35"/>
            </a:xfrm>
            <a:custGeom>
              <a:avLst/>
              <a:gdLst/>
              <a:ahLst/>
              <a:cxnLst>
                <a:cxn ang="0">
                  <a:pos x="5" y="172"/>
                </a:cxn>
                <a:cxn ang="0">
                  <a:pos x="14" y="194"/>
                </a:cxn>
                <a:cxn ang="0">
                  <a:pos x="27" y="211"/>
                </a:cxn>
                <a:cxn ang="0">
                  <a:pos x="41" y="225"/>
                </a:cxn>
                <a:cxn ang="0">
                  <a:pos x="58" y="235"/>
                </a:cxn>
                <a:cxn ang="0">
                  <a:pos x="77" y="244"/>
                </a:cxn>
                <a:cxn ang="0">
                  <a:pos x="96" y="246"/>
                </a:cxn>
                <a:cxn ang="0">
                  <a:pos x="117" y="244"/>
                </a:cxn>
                <a:cxn ang="0">
                  <a:pos x="136" y="241"/>
                </a:cxn>
                <a:cxn ang="0">
                  <a:pos x="155" y="232"/>
                </a:cxn>
                <a:cxn ang="0">
                  <a:pos x="172" y="222"/>
                </a:cxn>
                <a:cxn ang="0">
                  <a:pos x="186" y="208"/>
                </a:cxn>
                <a:cxn ang="0">
                  <a:pos x="196" y="191"/>
                </a:cxn>
                <a:cxn ang="0">
                  <a:pos x="205" y="172"/>
                </a:cxn>
                <a:cxn ang="0">
                  <a:pos x="207" y="154"/>
                </a:cxn>
                <a:cxn ang="0">
                  <a:pos x="207" y="131"/>
                </a:cxn>
                <a:cxn ang="0">
                  <a:pos x="202" y="109"/>
                </a:cxn>
                <a:cxn ang="0">
                  <a:pos x="191" y="85"/>
                </a:cxn>
                <a:cxn ang="0">
                  <a:pos x="179" y="63"/>
                </a:cxn>
                <a:cxn ang="0">
                  <a:pos x="163" y="44"/>
                </a:cxn>
                <a:cxn ang="0">
                  <a:pos x="146" y="28"/>
                </a:cxn>
                <a:cxn ang="0">
                  <a:pos x="127" y="14"/>
                </a:cxn>
                <a:cxn ang="0">
                  <a:pos x="108" y="5"/>
                </a:cxn>
                <a:cxn ang="0">
                  <a:pos x="86" y="0"/>
                </a:cxn>
                <a:cxn ang="0">
                  <a:pos x="74" y="3"/>
                </a:cxn>
                <a:cxn ang="0">
                  <a:pos x="67" y="5"/>
                </a:cxn>
                <a:cxn ang="0">
                  <a:pos x="55" y="9"/>
                </a:cxn>
                <a:cxn ang="0">
                  <a:pos x="46" y="14"/>
                </a:cxn>
                <a:cxn ang="0">
                  <a:pos x="31" y="31"/>
                </a:cxn>
                <a:cxn ang="0">
                  <a:pos x="17" y="50"/>
                </a:cxn>
                <a:cxn ang="0">
                  <a:pos x="8" y="72"/>
                </a:cxn>
                <a:cxn ang="0">
                  <a:pos x="3" y="96"/>
                </a:cxn>
                <a:cxn ang="0">
                  <a:pos x="0" y="121"/>
                </a:cxn>
                <a:cxn ang="0">
                  <a:pos x="0" y="148"/>
                </a:cxn>
                <a:cxn ang="0">
                  <a:pos x="5" y="172"/>
                </a:cxn>
              </a:cxnLst>
              <a:rect l="0" t="0" r="r" b="b"/>
              <a:pathLst>
                <a:path w="207" h="246">
                  <a:moveTo>
                    <a:pt x="5" y="172"/>
                  </a:moveTo>
                  <a:lnTo>
                    <a:pt x="14" y="194"/>
                  </a:lnTo>
                  <a:lnTo>
                    <a:pt x="27" y="211"/>
                  </a:lnTo>
                  <a:lnTo>
                    <a:pt x="41" y="225"/>
                  </a:lnTo>
                  <a:lnTo>
                    <a:pt x="58" y="235"/>
                  </a:lnTo>
                  <a:lnTo>
                    <a:pt x="77" y="244"/>
                  </a:lnTo>
                  <a:lnTo>
                    <a:pt x="96" y="246"/>
                  </a:lnTo>
                  <a:lnTo>
                    <a:pt x="117" y="244"/>
                  </a:lnTo>
                  <a:lnTo>
                    <a:pt x="136" y="241"/>
                  </a:lnTo>
                  <a:lnTo>
                    <a:pt x="155" y="232"/>
                  </a:lnTo>
                  <a:lnTo>
                    <a:pt x="172" y="222"/>
                  </a:lnTo>
                  <a:lnTo>
                    <a:pt x="186" y="208"/>
                  </a:lnTo>
                  <a:lnTo>
                    <a:pt x="196" y="191"/>
                  </a:lnTo>
                  <a:lnTo>
                    <a:pt x="205" y="172"/>
                  </a:lnTo>
                  <a:lnTo>
                    <a:pt x="207" y="154"/>
                  </a:lnTo>
                  <a:lnTo>
                    <a:pt x="207" y="131"/>
                  </a:lnTo>
                  <a:lnTo>
                    <a:pt x="202" y="109"/>
                  </a:lnTo>
                  <a:lnTo>
                    <a:pt x="191" y="85"/>
                  </a:lnTo>
                  <a:lnTo>
                    <a:pt x="179" y="63"/>
                  </a:lnTo>
                  <a:lnTo>
                    <a:pt x="163" y="44"/>
                  </a:lnTo>
                  <a:lnTo>
                    <a:pt x="146" y="28"/>
                  </a:lnTo>
                  <a:lnTo>
                    <a:pt x="127" y="14"/>
                  </a:lnTo>
                  <a:lnTo>
                    <a:pt x="108" y="5"/>
                  </a:lnTo>
                  <a:lnTo>
                    <a:pt x="86" y="0"/>
                  </a:lnTo>
                  <a:lnTo>
                    <a:pt x="74" y="3"/>
                  </a:lnTo>
                  <a:lnTo>
                    <a:pt x="67" y="5"/>
                  </a:lnTo>
                  <a:lnTo>
                    <a:pt x="55" y="9"/>
                  </a:lnTo>
                  <a:lnTo>
                    <a:pt x="46" y="14"/>
                  </a:lnTo>
                  <a:lnTo>
                    <a:pt x="31" y="31"/>
                  </a:lnTo>
                  <a:lnTo>
                    <a:pt x="17" y="50"/>
                  </a:lnTo>
                  <a:lnTo>
                    <a:pt x="8" y="72"/>
                  </a:lnTo>
                  <a:lnTo>
                    <a:pt x="3" y="96"/>
                  </a:lnTo>
                  <a:lnTo>
                    <a:pt x="0" y="121"/>
                  </a:lnTo>
                  <a:lnTo>
                    <a:pt x="0" y="148"/>
                  </a:lnTo>
                  <a:lnTo>
                    <a:pt x="5" y="17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1" name="Freeform 443"/>
            <p:cNvSpPr>
              <a:spLocks/>
            </p:cNvSpPr>
            <p:nvPr/>
          </p:nvSpPr>
          <p:spPr bwMode="auto">
            <a:xfrm>
              <a:off x="3736" y="2220"/>
              <a:ext cx="103" cy="38"/>
            </a:xfrm>
            <a:custGeom>
              <a:avLst/>
              <a:gdLst/>
              <a:ahLst/>
              <a:cxnLst>
                <a:cxn ang="0">
                  <a:pos x="22" y="263"/>
                </a:cxn>
                <a:cxn ang="0">
                  <a:pos x="25" y="260"/>
                </a:cxn>
                <a:cxn ang="0">
                  <a:pos x="36" y="240"/>
                </a:cxn>
                <a:cxn ang="0">
                  <a:pos x="63" y="211"/>
                </a:cxn>
                <a:cxn ang="0">
                  <a:pos x="103" y="175"/>
                </a:cxn>
                <a:cxn ang="0">
                  <a:pos x="124" y="153"/>
                </a:cxn>
                <a:cxn ang="0">
                  <a:pos x="153" y="131"/>
                </a:cxn>
                <a:cxn ang="0">
                  <a:pos x="180" y="112"/>
                </a:cxn>
                <a:cxn ang="0">
                  <a:pos x="213" y="93"/>
                </a:cxn>
                <a:cxn ang="0">
                  <a:pos x="246" y="75"/>
                </a:cxn>
                <a:cxn ang="0">
                  <a:pos x="282" y="58"/>
                </a:cxn>
                <a:cxn ang="0">
                  <a:pos x="321" y="44"/>
                </a:cxn>
                <a:cxn ang="0">
                  <a:pos x="363" y="36"/>
                </a:cxn>
                <a:cxn ang="0">
                  <a:pos x="407" y="27"/>
                </a:cxn>
                <a:cxn ang="0">
                  <a:pos x="451" y="25"/>
                </a:cxn>
                <a:cxn ang="0">
                  <a:pos x="489" y="27"/>
                </a:cxn>
                <a:cxn ang="0">
                  <a:pos x="531" y="34"/>
                </a:cxn>
                <a:cxn ang="0">
                  <a:pos x="572" y="41"/>
                </a:cxn>
                <a:cxn ang="0">
                  <a:pos x="614" y="55"/>
                </a:cxn>
                <a:cxn ang="0">
                  <a:pos x="658" y="75"/>
                </a:cxn>
                <a:cxn ang="0">
                  <a:pos x="705" y="96"/>
                </a:cxn>
                <a:cxn ang="0">
                  <a:pos x="753" y="123"/>
                </a:cxn>
                <a:cxn ang="0">
                  <a:pos x="800" y="159"/>
                </a:cxn>
                <a:cxn ang="0">
                  <a:pos x="805" y="162"/>
                </a:cxn>
                <a:cxn ang="0">
                  <a:pos x="810" y="162"/>
                </a:cxn>
                <a:cxn ang="0">
                  <a:pos x="813" y="159"/>
                </a:cxn>
                <a:cxn ang="0">
                  <a:pos x="819" y="156"/>
                </a:cxn>
                <a:cxn ang="0">
                  <a:pos x="819" y="151"/>
                </a:cxn>
                <a:cxn ang="0">
                  <a:pos x="822" y="148"/>
                </a:cxn>
                <a:cxn ang="0">
                  <a:pos x="819" y="143"/>
                </a:cxn>
                <a:cxn ang="0">
                  <a:pos x="817" y="140"/>
                </a:cxn>
                <a:cxn ang="0">
                  <a:pos x="767" y="104"/>
                </a:cxn>
                <a:cxn ang="0">
                  <a:pos x="717" y="75"/>
                </a:cxn>
                <a:cxn ang="0">
                  <a:pos x="670" y="53"/>
                </a:cxn>
                <a:cxn ang="0">
                  <a:pos x="625" y="34"/>
                </a:cxn>
                <a:cxn ang="0">
                  <a:pos x="579" y="20"/>
                </a:cxn>
                <a:cxn ang="0">
                  <a:pos x="534" y="8"/>
                </a:cxn>
                <a:cxn ang="0">
                  <a:pos x="493" y="3"/>
                </a:cxn>
                <a:cxn ang="0">
                  <a:pos x="451" y="0"/>
                </a:cxn>
                <a:cxn ang="0">
                  <a:pos x="401" y="3"/>
                </a:cxn>
                <a:cxn ang="0">
                  <a:pos x="351" y="12"/>
                </a:cxn>
                <a:cxn ang="0">
                  <a:pos x="307" y="25"/>
                </a:cxn>
                <a:cxn ang="0">
                  <a:pos x="263" y="39"/>
                </a:cxn>
                <a:cxn ang="0">
                  <a:pos x="224" y="58"/>
                </a:cxn>
                <a:cxn ang="0">
                  <a:pos x="186" y="80"/>
                </a:cxn>
                <a:cxn ang="0">
                  <a:pos x="153" y="102"/>
                </a:cxn>
                <a:cxn ang="0">
                  <a:pos x="122" y="123"/>
                </a:cxn>
                <a:cxn ang="0">
                  <a:pos x="94" y="148"/>
                </a:cxn>
                <a:cxn ang="0">
                  <a:pos x="69" y="170"/>
                </a:cxn>
                <a:cxn ang="0">
                  <a:pos x="34" y="208"/>
                </a:cxn>
                <a:cxn ang="0">
                  <a:pos x="8" y="238"/>
                </a:cxn>
                <a:cxn ang="0">
                  <a:pos x="0" y="249"/>
                </a:cxn>
                <a:cxn ang="0">
                  <a:pos x="0" y="252"/>
                </a:cxn>
                <a:cxn ang="0">
                  <a:pos x="0" y="257"/>
                </a:cxn>
                <a:cxn ang="0">
                  <a:pos x="0" y="260"/>
                </a:cxn>
                <a:cxn ang="0">
                  <a:pos x="5" y="266"/>
                </a:cxn>
                <a:cxn ang="0">
                  <a:pos x="8" y="266"/>
                </a:cxn>
                <a:cxn ang="0">
                  <a:pos x="14" y="266"/>
                </a:cxn>
                <a:cxn ang="0">
                  <a:pos x="20" y="266"/>
                </a:cxn>
                <a:cxn ang="0">
                  <a:pos x="22" y="263"/>
                </a:cxn>
              </a:cxnLst>
              <a:rect l="0" t="0" r="r" b="b"/>
              <a:pathLst>
                <a:path w="822" h="266">
                  <a:moveTo>
                    <a:pt x="22" y="263"/>
                  </a:moveTo>
                  <a:lnTo>
                    <a:pt x="25" y="260"/>
                  </a:lnTo>
                  <a:lnTo>
                    <a:pt x="36" y="240"/>
                  </a:lnTo>
                  <a:lnTo>
                    <a:pt x="63" y="211"/>
                  </a:lnTo>
                  <a:lnTo>
                    <a:pt x="103" y="175"/>
                  </a:lnTo>
                  <a:lnTo>
                    <a:pt x="124" y="153"/>
                  </a:lnTo>
                  <a:lnTo>
                    <a:pt x="153" y="131"/>
                  </a:lnTo>
                  <a:lnTo>
                    <a:pt x="180" y="112"/>
                  </a:lnTo>
                  <a:lnTo>
                    <a:pt x="213" y="93"/>
                  </a:lnTo>
                  <a:lnTo>
                    <a:pt x="246" y="75"/>
                  </a:lnTo>
                  <a:lnTo>
                    <a:pt x="282" y="58"/>
                  </a:lnTo>
                  <a:lnTo>
                    <a:pt x="321" y="44"/>
                  </a:lnTo>
                  <a:lnTo>
                    <a:pt x="363" y="36"/>
                  </a:lnTo>
                  <a:lnTo>
                    <a:pt x="407" y="27"/>
                  </a:lnTo>
                  <a:lnTo>
                    <a:pt x="451" y="25"/>
                  </a:lnTo>
                  <a:lnTo>
                    <a:pt x="489" y="27"/>
                  </a:lnTo>
                  <a:lnTo>
                    <a:pt x="531" y="34"/>
                  </a:lnTo>
                  <a:lnTo>
                    <a:pt x="572" y="41"/>
                  </a:lnTo>
                  <a:lnTo>
                    <a:pt x="614" y="55"/>
                  </a:lnTo>
                  <a:lnTo>
                    <a:pt x="658" y="75"/>
                  </a:lnTo>
                  <a:lnTo>
                    <a:pt x="705" y="96"/>
                  </a:lnTo>
                  <a:lnTo>
                    <a:pt x="753" y="123"/>
                  </a:lnTo>
                  <a:lnTo>
                    <a:pt x="800" y="159"/>
                  </a:lnTo>
                  <a:lnTo>
                    <a:pt x="805" y="162"/>
                  </a:lnTo>
                  <a:lnTo>
                    <a:pt x="810" y="162"/>
                  </a:lnTo>
                  <a:lnTo>
                    <a:pt x="813" y="159"/>
                  </a:lnTo>
                  <a:lnTo>
                    <a:pt x="819" y="156"/>
                  </a:lnTo>
                  <a:lnTo>
                    <a:pt x="819" y="151"/>
                  </a:lnTo>
                  <a:lnTo>
                    <a:pt x="822" y="148"/>
                  </a:lnTo>
                  <a:lnTo>
                    <a:pt x="819" y="143"/>
                  </a:lnTo>
                  <a:lnTo>
                    <a:pt x="817" y="140"/>
                  </a:lnTo>
                  <a:lnTo>
                    <a:pt x="767" y="104"/>
                  </a:lnTo>
                  <a:lnTo>
                    <a:pt x="717" y="75"/>
                  </a:lnTo>
                  <a:lnTo>
                    <a:pt x="670" y="53"/>
                  </a:lnTo>
                  <a:lnTo>
                    <a:pt x="625" y="34"/>
                  </a:lnTo>
                  <a:lnTo>
                    <a:pt x="579" y="20"/>
                  </a:lnTo>
                  <a:lnTo>
                    <a:pt x="534" y="8"/>
                  </a:lnTo>
                  <a:lnTo>
                    <a:pt x="493" y="3"/>
                  </a:lnTo>
                  <a:lnTo>
                    <a:pt x="451" y="0"/>
                  </a:lnTo>
                  <a:lnTo>
                    <a:pt x="401" y="3"/>
                  </a:lnTo>
                  <a:lnTo>
                    <a:pt x="351" y="12"/>
                  </a:lnTo>
                  <a:lnTo>
                    <a:pt x="307" y="25"/>
                  </a:lnTo>
                  <a:lnTo>
                    <a:pt x="263" y="39"/>
                  </a:lnTo>
                  <a:lnTo>
                    <a:pt x="224" y="58"/>
                  </a:lnTo>
                  <a:lnTo>
                    <a:pt x="186" y="80"/>
                  </a:lnTo>
                  <a:lnTo>
                    <a:pt x="153" y="102"/>
                  </a:lnTo>
                  <a:lnTo>
                    <a:pt x="122" y="123"/>
                  </a:lnTo>
                  <a:lnTo>
                    <a:pt x="94" y="148"/>
                  </a:lnTo>
                  <a:lnTo>
                    <a:pt x="69" y="170"/>
                  </a:lnTo>
                  <a:lnTo>
                    <a:pt x="34" y="208"/>
                  </a:lnTo>
                  <a:lnTo>
                    <a:pt x="8" y="238"/>
                  </a:lnTo>
                  <a:lnTo>
                    <a:pt x="0" y="249"/>
                  </a:lnTo>
                  <a:lnTo>
                    <a:pt x="0" y="252"/>
                  </a:lnTo>
                  <a:lnTo>
                    <a:pt x="0" y="257"/>
                  </a:lnTo>
                  <a:lnTo>
                    <a:pt x="0" y="260"/>
                  </a:lnTo>
                  <a:lnTo>
                    <a:pt x="5" y="266"/>
                  </a:lnTo>
                  <a:lnTo>
                    <a:pt x="8" y="266"/>
                  </a:lnTo>
                  <a:lnTo>
                    <a:pt x="14" y="266"/>
                  </a:lnTo>
                  <a:lnTo>
                    <a:pt x="20" y="266"/>
                  </a:lnTo>
                  <a:lnTo>
                    <a:pt x="22" y="263"/>
                  </a:lnTo>
                  <a:close/>
                </a:path>
              </a:pathLst>
            </a:custGeom>
            <a:solidFill>
              <a:srgbClr val="773F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2" name="Freeform 444"/>
            <p:cNvSpPr>
              <a:spLocks/>
            </p:cNvSpPr>
            <p:nvPr/>
          </p:nvSpPr>
          <p:spPr bwMode="auto">
            <a:xfrm>
              <a:off x="3318" y="2284"/>
              <a:ext cx="103" cy="38"/>
            </a:xfrm>
            <a:custGeom>
              <a:avLst/>
              <a:gdLst/>
              <a:ahLst/>
              <a:cxnLst>
                <a:cxn ang="0">
                  <a:pos x="22" y="261"/>
                </a:cxn>
                <a:cxn ang="0">
                  <a:pos x="25" y="258"/>
                </a:cxn>
                <a:cxn ang="0">
                  <a:pos x="39" y="242"/>
                </a:cxn>
                <a:cxn ang="0">
                  <a:pos x="63" y="211"/>
                </a:cxn>
                <a:cxn ang="0">
                  <a:pos x="103" y="174"/>
                </a:cxn>
                <a:cxn ang="0">
                  <a:pos x="127" y="152"/>
                </a:cxn>
                <a:cxn ang="0">
                  <a:pos x="153" y="132"/>
                </a:cxn>
                <a:cxn ang="0">
                  <a:pos x="182" y="111"/>
                </a:cxn>
                <a:cxn ang="0">
                  <a:pos x="213" y="91"/>
                </a:cxn>
                <a:cxn ang="0">
                  <a:pos x="246" y="72"/>
                </a:cxn>
                <a:cxn ang="0">
                  <a:pos x="282" y="58"/>
                </a:cxn>
                <a:cxn ang="0">
                  <a:pos x="322" y="44"/>
                </a:cxn>
                <a:cxn ang="0">
                  <a:pos x="363" y="34"/>
                </a:cxn>
                <a:cxn ang="0">
                  <a:pos x="407" y="26"/>
                </a:cxn>
                <a:cxn ang="0">
                  <a:pos x="451" y="26"/>
                </a:cxn>
                <a:cxn ang="0">
                  <a:pos x="489" y="26"/>
                </a:cxn>
                <a:cxn ang="0">
                  <a:pos x="531" y="31"/>
                </a:cxn>
                <a:cxn ang="0">
                  <a:pos x="573" y="39"/>
                </a:cxn>
                <a:cxn ang="0">
                  <a:pos x="617" y="53"/>
                </a:cxn>
                <a:cxn ang="0">
                  <a:pos x="662" y="72"/>
                </a:cxn>
                <a:cxn ang="0">
                  <a:pos x="706" y="94"/>
                </a:cxn>
                <a:cxn ang="0">
                  <a:pos x="753" y="124"/>
                </a:cxn>
                <a:cxn ang="0">
                  <a:pos x="800" y="157"/>
                </a:cxn>
                <a:cxn ang="0">
                  <a:pos x="805" y="159"/>
                </a:cxn>
                <a:cxn ang="0">
                  <a:pos x="810" y="159"/>
                </a:cxn>
                <a:cxn ang="0">
                  <a:pos x="813" y="157"/>
                </a:cxn>
                <a:cxn ang="0">
                  <a:pos x="819" y="154"/>
                </a:cxn>
                <a:cxn ang="0">
                  <a:pos x="822" y="152"/>
                </a:cxn>
                <a:cxn ang="0">
                  <a:pos x="822" y="145"/>
                </a:cxn>
                <a:cxn ang="0">
                  <a:pos x="819" y="140"/>
                </a:cxn>
                <a:cxn ang="0">
                  <a:pos x="817" y="138"/>
                </a:cxn>
                <a:cxn ang="0">
                  <a:pos x="767" y="102"/>
                </a:cxn>
                <a:cxn ang="0">
                  <a:pos x="720" y="75"/>
                </a:cxn>
                <a:cxn ang="0">
                  <a:pos x="670" y="50"/>
                </a:cxn>
                <a:cxn ang="0">
                  <a:pos x="625" y="31"/>
                </a:cxn>
                <a:cxn ang="0">
                  <a:pos x="579" y="17"/>
                </a:cxn>
                <a:cxn ang="0">
                  <a:pos x="537" y="7"/>
                </a:cxn>
                <a:cxn ang="0">
                  <a:pos x="493" y="0"/>
                </a:cxn>
                <a:cxn ang="0">
                  <a:pos x="451" y="0"/>
                </a:cxn>
                <a:cxn ang="0">
                  <a:pos x="401" y="4"/>
                </a:cxn>
                <a:cxn ang="0">
                  <a:pos x="351" y="9"/>
                </a:cxn>
                <a:cxn ang="0">
                  <a:pos x="308" y="22"/>
                </a:cxn>
                <a:cxn ang="0">
                  <a:pos x="263" y="39"/>
                </a:cxn>
                <a:cxn ang="0">
                  <a:pos x="224" y="58"/>
                </a:cxn>
                <a:cxn ang="0">
                  <a:pos x="189" y="77"/>
                </a:cxn>
                <a:cxn ang="0">
                  <a:pos x="153" y="99"/>
                </a:cxn>
                <a:cxn ang="0">
                  <a:pos x="122" y="124"/>
                </a:cxn>
                <a:cxn ang="0">
                  <a:pos x="94" y="145"/>
                </a:cxn>
                <a:cxn ang="0">
                  <a:pos x="72" y="167"/>
                </a:cxn>
                <a:cxn ang="0">
                  <a:pos x="34" y="208"/>
                </a:cxn>
                <a:cxn ang="0">
                  <a:pos x="11" y="236"/>
                </a:cxn>
                <a:cxn ang="0">
                  <a:pos x="3" y="247"/>
                </a:cxn>
                <a:cxn ang="0">
                  <a:pos x="0" y="249"/>
                </a:cxn>
                <a:cxn ang="0">
                  <a:pos x="0" y="256"/>
                </a:cxn>
                <a:cxn ang="0">
                  <a:pos x="3" y="261"/>
                </a:cxn>
                <a:cxn ang="0">
                  <a:pos x="6" y="263"/>
                </a:cxn>
                <a:cxn ang="0">
                  <a:pos x="8" y="266"/>
                </a:cxn>
                <a:cxn ang="0">
                  <a:pos x="14" y="266"/>
                </a:cxn>
                <a:cxn ang="0">
                  <a:pos x="20" y="263"/>
                </a:cxn>
                <a:cxn ang="0">
                  <a:pos x="22" y="261"/>
                </a:cxn>
              </a:cxnLst>
              <a:rect l="0" t="0" r="r" b="b"/>
              <a:pathLst>
                <a:path w="822" h="266">
                  <a:moveTo>
                    <a:pt x="22" y="261"/>
                  </a:moveTo>
                  <a:lnTo>
                    <a:pt x="25" y="258"/>
                  </a:lnTo>
                  <a:lnTo>
                    <a:pt x="39" y="242"/>
                  </a:lnTo>
                  <a:lnTo>
                    <a:pt x="63" y="211"/>
                  </a:lnTo>
                  <a:lnTo>
                    <a:pt x="103" y="174"/>
                  </a:lnTo>
                  <a:lnTo>
                    <a:pt x="127" y="152"/>
                  </a:lnTo>
                  <a:lnTo>
                    <a:pt x="153" y="132"/>
                  </a:lnTo>
                  <a:lnTo>
                    <a:pt x="182" y="111"/>
                  </a:lnTo>
                  <a:lnTo>
                    <a:pt x="213" y="91"/>
                  </a:lnTo>
                  <a:lnTo>
                    <a:pt x="246" y="72"/>
                  </a:lnTo>
                  <a:lnTo>
                    <a:pt x="282" y="58"/>
                  </a:lnTo>
                  <a:lnTo>
                    <a:pt x="322" y="44"/>
                  </a:lnTo>
                  <a:lnTo>
                    <a:pt x="363" y="34"/>
                  </a:lnTo>
                  <a:lnTo>
                    <a:pt x="407" y="26"/>
                  </a:lnTo>
                  <a:lnTo>
                    <a:pt x="451" y="26"/>
                  </a:lnTo>
                  <a:lnTo>
                    <a:pt x="489" y="26"/>
                  </a:lnTo>
                  <a:lnTo>
                    <a:pt x="531" y="31"/>
                  </a:lnTo>
                  <a:lnTo>
                    <a:pt x="573" y="39"/>
                  </a:lnTo>
                  <a:lnTo>
                    <a:pt x="617" y="53"/>
                  </a:lnTo>
                  <a:lnTo>
                    <a:pt x="662" y="72"/>
                  </a:lnTo>
                  <a:lnTo>
                    <a:pt x="706" y="94"/>
                  </a:lnTo>
                  <a:lnTo>
                    <a:pt x="753" y="124"/>
                  </a:lnTo>
                  <a:lnTo>
                    <a:pt x="800" y="157"/>
                  </a:lnTo>
                  <a:lnTo>
                    <a:pt x="805" y="159"/>
                  </a:lnTo>
                  <a:lnTo>
                    <a:pt x="810" y="159"/>
                  </a:lnTo>
                  <a:lnTo>
                    <a:pt x="813" y="157"/>
                  </a:lnTo>
                  <a:lnTo>
                    <a:pt x="819" y="154"/>
                  </a:lnTo>
                  <a:lnTo>
                    <a:pt x="822" y="152"/>
                  </a:lnTo>
                  <a:lnTo>
                    <a:pt x="822" y="145"/>
                  </a:lnTo>
                  <a:lnTo>
                    <a:pt x="819" y="140"/>
                  </a:lnTo>
                  <a:lnTo>
                    <a:pt x="817" y="138"/>
                  </a:lnTo>
                  <a:lnTo>
                    <a:pt x="767" y="102"/>
                  </a:lnTo>
                  <a:lnTo>
                    <a:pt x="720" y="75"/>
                  </a:lnTo>
                  <a:lnTo>
                    <a:pt x="670" y="50"/>
                  </a:lnTo>
                  <a:lnTo>
                    <a:pt x="625" y="31"/>
                  </a:lnTo>
                  <a:lnTo>
                    <a:pt x="579" y="17"/>
                  </a:lnTo>
                  <a:lnTo>
                    <a:pt x="537" y="7"/>
                  </a:lnTo>
                  <a:lnTo>
                    <a:pt x="493" y="0"/>
                  </a:lnTo>
                  <a:lnTo>
                    <a:pt x="451" y="0"/>
                  </a:lnTo>
                  <a:lnTo>
                    <a:pt x="401" y="4"/>
                  </a:lnTo>
                  <a:lnTo>
                    <a:pt x="351" y="9"/>
                  </a:lnTo>
                  <a:lnTo>
                    <a:pt x="308" y="22"/>
                  </a:lnTo>
                  <a:lnTo>
                    <a:pt x="263" y="39"/>
                  </a:lnTo>
                  <a:lnTo>
                    <a:pt x="224" y="58"/>
                  </a:lnTo>
                  <a:lnTo>
                    <a:pt x="189" y="77"/>
                  </a:lnTo>
                  <a:lnTo>
                    <a:pt x="153" y="99"/>
                  </a:lnTo>
                  <a:lnTo>
                    <a:pt x="122" y="124"/>
                  </a:lnTo>
                  <a:lnTo>
                    <a:pt x="94" y="145"/>
                  </a:lnTo>
                  <a:lnTo>
                    <a:pt x="72" y="167"/>
                  </a:lnTo>
                  <a:lnTo>
                    <a:pt x="34" y="208"/>
                  </a:lnTo>
                  <a:lnTo>
                    <a:pt x="11" y="236"/>
                  </a:lnTo>
                  <a:lnTo>
                    <a:pt x="3" y="247"/>
                  </a:lnTo>
                  <a:lnTo>
                    <a:pt x="0" y="249"/>
                  </a:lnTo>
                  <a:lnTo>
                    <a:pt x="0" y="256"/>
                  </a:lnTo>
                  <a:lnTo>
                    <a:pt x="3" y="261"/>
                  </a:lnTo>
                  <a:lnTo>
                    <a:pt x="6" y="263"/>
                  </a:lnTo>
                  <a:lnTo>
                    <a:pt x="8" y="266"/>
                  </a:lnTo>
                  <a:lnTo>
                    <a:pt x="14" y="266"/>
                  </a:lnTo>
                  <a:lnTo>
                    <a:pt x="20" y="263"/>
                  </a:lnTo>
                  <a:lnTo>
                    <a:pt x="22" y="261"/>
                  </a:lnTo>
                  <a:close/>
                </a:path>
              </a:pathLst>
            </a:custGeom>
            <a:solidFill>
              <a:srgbClr val="773F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3" name="Freeform 445"/>
            <p:cNvSpPr>
              <a:spLocks/>
            </p:cNvSpPr>
            <p:nvPr/>
          </p:nvSpPr>
          <p:spPr bwMode="auto">
            <a:xfrm>
              <a:off x="3551" y="2655"/>
              <a:ext cx="163" cy="99"/>
            </a:xfrm>
            <a:custGeom>
              <a:avLst/>
              <a:gdLst/>
              <a:ahLst/>
              <a:cxnLst>
                <a:cxn ang="0">
                  <a:pos x="0" y="184"/>
                </a:cxn>
                <a:cxn ang="0">
                  <a:pos x="12" y="233"/>
                </a:cxn>
                <a:cxn ang="0">
                  <a:pos x="29" y="281"/>
                </a:cxn>
                <a:cxn ang="0">
                  <a:pos x="50" y="329"/>
                </a:cxn>
                <a:cxn ang="0">
                  <a:pos x="78" y="378"/>
                </a:cxn>
                <a:cxn ang="0">
                  <a:pos x="112" y="424"/>
                </a:cxn>
                <a:cxn ang="0">
                  <a:pos x="150" y="468"/>
                </a:cxn>
                <a:cxn ang="0">
                  <a:pos x="191" y="511"/>
                </a:cxn>
                <a:cxn ang="0">
                  <a:pos x="238" y="550"/>
                </a:cxn>
                <a:cxn ang="0">
                  <a:pos x="288" y="588"/>
                </a:cxn>
                <a:cxn ang="0">
                  <a:pos x="341" y="618"/>
                </a:cxn>
                <a:cxn ang="0">
                  <a:pos x="400" y="646"/>
                </a:cxn>
                <a:cxn ang="0">
                  <a:pos x="457" y="668"/>
                </a:cxn>
                <a:cxn ang="0">
                  <a:pos x="490" y="676"/>
                </a:cxn>
                <a:cxn ang="0">
                  <a:pos x="521" y="684"/>
                </a:cxn>
                <a:cxn ang="0">
                  <a:pos x="551" y="689"/>
                </a:cxn>
                <a:cxn ang="0">
                  <a:pos x="584" y="692"/>
                </a:cxn>
                <a:cxn ang="0">
                  <a:pos x="617" y="695"/>
                </a:cxn>
                <a:cxn ang="0">
                  <a:pos x="651" y="695"/>
                </a:cxn>
                <a:cxn ang="0">
                  <a:pos x="684" y="692"/>
                </a:cxn>
                <a:cxn ang="0">
                  <a:pos x="717" y="689"/>
                </a:cxn>
                <a:cxn ang="0">
                  <a:pos x="750" y="684"/>
                </a:cxn>
                <a:cxn ang="0">
                  <a:pos x="781" y="676"/>
                </a:cxn>
                <a:cxn ang="0">
                  <a:pos x="814" y="668"/>
                </a:cxn>
                <a:cxn ang="0">
                  <a:pos x="845" y="656"/>
                </a:cxn>
                <a:cxn ang="0">
                  <a:pos x="874" y="643"/>
                </a:cxn>
                <a:cxn ang="0">
                  <a:pos x="905" y="629"/>
                </a:cxn>
                <a:cxn ang="0">
                  <a:pos x="964" y="596"/>
                </a:cxn>
                <a:cxn ang="0">
                  <a:pos x="1016" y="559"/>
                </a:cxn>
                <a:cxn ang="0">
                  <a:pos x="1069" y="517"/>
                </a:cxn>
                <a:cxn ang="0">
                  <a:pos x="1112" y="470"/>
                </a:cxn>
                <a:cxn ang="0">
                  <a:pos x="1155" y="421"/>
                </a:cxn>
                <a:cxn ang="0">
                  <a:pos x="1193" y="370"/>
                </a:cxn>
                <a:cxn ang="0">
                  <a:pos x="1224" y="317"/>
                </a:cxn>
                <a:cxn ang="0">
                  <a:pos x="1251" y="262"/>
                </a:cxn>
                <a:cxn ang="0">
                  <a:pos x="1274" y="208"/>
                </a:cxn>
                <a:cxn ang="0">
                  <a:pos x="1290" y="156"/>
                </a:cxn>
                <a:cxn ang="0">
                  <a:pos x="1298" y="102"/>
                </a:cxn>
                <a:cxn ang="0">
                  <a:pos x="1301" y="49"/>
                </a:cxn>
                <a:cxn ang="0">
                  <a:pos x="1301" y="25"/>
                </a:cxn>
                <a:cxn ang="0">
                  <a:pos x="1298" y="0"/>
                </a:cxn>
                <a:cxn ang="0">
                  <a:pos x="0" y="184"/>
                </a:cxn>
              </a:cxnLst>
              <a:rect l="0" t="0" r="r" b="b"/>
              <a:pathLst>
                <a:path w="1301" h="695">
                  <a:moveTo>
                    <a:pt x="0" y="184"/>
                  </a:moveTo>
                  <a:lnTo>
                    <a:pt x="12" y="233"/>
                  </a:lnTo>
                  <a:lnTo>
                    <a:pt x="29" y="281"/>
                  </a:lnTo>
                  <a:lnTo>
                    <a:pt x="50" y="329"/>
                  </a:lnTo>
                  <a:lnTo>
                    <a:pt x="78" y="378"/>
                  </a:lnTo>
                  <a:lnTo>
                    <a:pt x="112" y="424"/>
                  </a:lnTo>
                  <a:lnTo>
                    <a:pt x="150" y="468"/>
                  </a:lnTo>
                  <a:lnTo>
                    <a:pt x="191" y="511"/>
                  </a:lnTo>
                  <a:lnTo>
                    <a:pt x="238" y="550"/>
                  </a:lnTo>
                  <a:lnTo>
                    <a:pt x="288" y="588"/>
                  </a:lnTo>
                  <a:lnTo>
                    <a:pt x="341" y="618"/>
                  </a:lnTo>
                  <a:lnTo>
                    <a:pt x="400" y="646"/>
                  </a:lnTo>
                  <a:lnTo>
                    <a:pt x="457" y="668"/>
                  </a:lnTo>
                  <a:lnTo>
                    <a:pt x="490" y="676"/>
                  </a:lnTo>
                  <a:lnTo>
                    <a:pt x="521" y="684"/>
                  </a:lnTo>
                  <a:lnTo>
                    <a:pt x="551" y="689"/>
                  </a:lnTo>
                  <a:lnTo>
                    <a:pt x="584" y="692"/>
                  </a:lnTo>
                  <a:lnTo>
                    <a:pt x="617" y="695"/>
                  </a:lnTo>
                  <a:lnTo>
                    <a:pt x="651" y="695"/>
                  </a:lnTo>
                  <a:lnTo>
                    <a:pt x="684" y="692"/>
                  </a:lnTo>
                  <a:lnTo>
                    <a:pt x="717" y="689"/>
                  </a:lnTo>
                  <a:lnTo>
                    <a:pt x="750" y="684"/>
                  </a:lnTo>
                  <a:lnTo>
                    <a:pt x="781" y="676"/>
                  </a:lnTo>
                  <a:lnTo>
                    <a:pt x="814" y="668"/>
                  </a:lnTo>
                  <a:lnTo>
                    <a:pt x="845" y="656"/>
                  </a:lnTo>
                  <a:lnTo>
                    <a:pt x="874" y="643"/>
                  </a:lnTo>
                  <a:lnTo>
                    <a:pt x="905" y="629"/>
                  </a:lnTo>
                  <a:lnTo>
                    <a:pt x="964" y="596"/>
                  </a:lnTo>
                  <a:lnTo>
                    <a:pt x="1016" y="559"/>
                  </a:lnTo>
                  <a:lnTo>
                    <a:pt x="1069" y="517"/>
                  </a:lnTo>
                  <a:lnTo>
                    <a:pt x="1112" y="470"/>
                  </a:lnTo>
                  <a:lnTo>
                    <a:pt x="1155" y="421"/>
                  </a:lnTo>
                  <a:lnTo>
                    <a:pt x="1193" y="370"/>
                  </a:lnTo>
                  <a:lnTo>
                    <a:pt x="1224" y="317"/>
                  </a:lnTo>
                  <a:lnTo>
                    <a:pt x="1251" y="262"/>
                  </a:lnTo>
                  <a:lnTo>
                    <a:pt x="1274" y="208"/>
                  </a:lnTo>
                  <a:lnTo>
                    <a:pt x="1290" y="156"/>
                  </a:lnTo>
                  <a:lnTo>
                    <a:pt x="1298" y="102"/>
                  </a:lnTo>
                  <a:lnTo>
                    <a:pt x="1301" y="49"/>
                  </a:lnTo>
                  <a:lnTo>
                    <a:pt x="1301" y="25"/>
                  </a:lnTo>
                  <a:lnTo>
                    <a:pt x="1298" y="0"/>
                  </a:lnTo>
                  <a:lnTo>
                    <a:pt x="0" y="184"/>
                  </a:lnTo>
                  <a:close/>
                </a:path>
              </a:pathLst>
            </a:custGeom>
            <a:solidFill>
              <a:srgbClr val="84303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4" name="Freeform 446"/>
            <p:cNvSpPr>
              <a:spLocks/>
            </p:cNvSpPr>
            <p:nvPr/>
          </p:nvSpPr>
          <p:spPr bwMode="auto">
            <a:xfrm>
              <a:off x="3550" y="2654"/>
              <a:ext cx="165" cy="101"/>
            </a:xfrm>
            <a:custGeom>
              <a:avLst/>
              <a:gdLst/>
              <a:ahLst/>
              <a:cxnLst>
                <a:cxn ang="0">
                  <a:pos x="0" y="194"/>
                </a:cxn>
                <a:cxn ang="0">
                  <a:pos x="24" y="284"/>
                </a:cxn>
                <a:cxn ang="0">
                  <a:pos x="69" y="374"/>
                </a:cxn>
                <a:cxn ang="0">
                  <a:pos x="133" y="463"/>
                </a:cxn>
                <a:cxn ang="0">
                  <a:pos x="212" y="541"/>
                </a:cxn>
                <a:cxn ang="0">
                  <a:pos x="304" y="610"/>
                </a:cxn>
                <a:cxn ang="0">
                  <a:pos x="409" y="664"/>
                </a:cxn>
                <a:cxn ang="0">
                  <a:pos x="522" y="697"/>
                </a:cxn>
                <a:cxn ang="0">
                  <a:pos x="645" y="711"/>
                </a:cxn>
                <a:cxn ang="0">
                  <a:pos x="724" y="705"/>
                </a:cxn>
                <a:cxn ang="0">
                  <a:pos x="788" y="692"/>
                </a:cxn>
                <a:cxn ang="0">
                  <a:pos x="848" y="676"/>
                </a:cxn>
                <a:cxn ang="0">
                  <a:pos x="959" y="621"/>
                </a:cxn>
                <a:cxn ang="0">
                  <a:pos x="1062" y="547"/>
                </a:cxn>
                <a:cxn ang="0">
                  <a:pos x="1148" y="459"/>
                </a:cxn>
                <a:cxn ang="0">
                  <a:pos x="1219" y="364"/>
                </a:cxn>
                <a:cxn ang="0">
                  <a:pos x="1272" y="262"/>
                </a:cxn>
                <a:cxn ang="0">
                  <a:pos x="1305" y="158"/>
                </a:cxn>
                <a:cxn ang="0">
                  <a:pos x="1316" y="57"/>
                </a:cxn>
                <a:cxn ang="0">
                  <a:pos x="1314" y="8"/>
                </a:cxn>
                <a:cxn ang="0">
                  <a:pos x="1305" y="0"/>
                </a:cxn>
                <a:cxn ang="0">
                  <a:pos x="2" y="186"/>
                </a:cxn>
                <a:cxn ang="0">
                  <a:pos x="7" y="192"/>
                </a:cxn>
                <a:cxn ang="0">
                  <a:pos x="1305" y="16"/>
                </a:cxn>
                <a:cxn ang="0">
                  <a:pos x="1297" y="11"/>
                </a:cxn>
                <a:cxn ang="0">
                  <a:pos x="1300" y="57"/>
                </a:cxn>
                <a:cxn ang="0">
                  <a:pos x="1288" y="156"/>
                </a:cxn>
                <a:cxn ang="0">
                  <a:pos x="1255" y="255"/>
                </a:cxn>
                <a:cxn ang="0">
                  <a:pos x="1205" y="356"/>
                </a:cxn>
                <a:cxn ang="0">
                  <a:pos x="1136" y="449"/>
                </a:cxn>
                <a:cxn ang="0">
                  <a:pos x="1050" y="536"/>
                </a:cxn>
                <a:cxn ang="0">
                  <a:pos x="951" y="608"/>
                </a:cxn>
                <a:cxn ang="0">
                  <a:pos x="843" y="659"/>
                </a:cxn>
                <a:cxn ang="0">
                  <a:pos x="752" y="684"/>
                </a:cxn>
                <a:cxn ang="0">
                  <a:pos x="683" y="695"/>
                </a:cxn>
                <a:cxn ang="0">
                  <a:pos x="583" y="692"/>
                </a:cxn>
                <a:cxn ang="0">
                  <a:pos x="469" y="667"/>
                </a:cxn>
                <a:cxn ang="0">
                  <a:pos x="362" y="623"/>
                </a:cxn>
                <a:cxn ang="0">
                  <a:pos x="265" y="563"/>
                </a:cxn>
                <a:cxn ang="0">
                  <a:pos x="182" y="492"/>
                </a:cxn>
                <a:cxn ang="0">
                  <a:pos x="112" y="410"/>
                </a:cxn>
                <a:cxn ang="0">
                  <a:pos x="57" y="323"/>
                </a:cxn>
                <a:cxn ang="0">
                  <a:pos x="24" y="235"/>
                </a:cxn>
                <a:cxn ang="0">
                  <a:pos x="7" y="192"/>
                </a:cxn>
                <a:cxn ang="0">
                  <a:pos x="7" y="192"/>
                </a:cxn>
              </a:cxnLst>
              <a:rect l="0" t="0" r="r" b="b"/>
              <a:pathLst>
                <a:path w="1316" h="711">
                  <a:moveTo>
                    <a:pt x="7" y="192"/>
                  </a:moveTo>
                  <a:lnTo>
                    <a:pt x="0" y="194"/>
                  </a:lnTo>
                  <a:lnTo>
                    <a:pt x="7" y="238"/>
                  </a:lnTo>
                  <a:lnTo>
                    <a:pt x="24" y="284"/>
                  </a:lnTo>
                  <a:lnTo>
                    <a:pt x="43" y="331"/>
                  </a:lnTo>
                  <a:lnTo>
                    <a:pt x="69" y="374"/>
                  </a:lnTo>
                  <a:lnTo>
                    <a:pt x="99" y="419"/>
                  </a:lnTo>
                  <a:lnTo>
                    <a:pt x="133" y="463"/>
                  </a:lnTo>
                  <a:lnTo>
                    <a:pt x="171" y="504"/>
                  </a:lnTo>
                  <a:lnTo>
                    <a:pt x="212" y="541"/>
                  </a:lnTo>
                  <a:lnTo>
                    <a:pt x="257" y="577"/>
                  </a:lnTo>
                  <a:lnTo>
                    <a:pt x="304" y="610"/>
                  </a:lnTo>
                  <a:lnTo>
                    <a:pt x="357" y="640"/>
                  </a:lnTo>
                  <a:lnTo>
                    <a:pt x="409" y="664"/>
                  </a:lnTo>
                  <a:lnTo>
                    <a:pt x="464" y="684"/>
                  </a:lnTo>
                  <a:lnTo>
                    <a:pt x="522" y="697"/>
                  </a:lnTo>
                  <a:lnTo>
                    <a:pt x="583" y="708"/>
                  </a:lnTo>
                  <a:lnTo>
                    <a:pt x="645" y="711"/>
                  </a:lnTo>
                  <a:lnTo>
                    <a:pt x="683" y="711"/>
                  </a:lnTo>
                  <a:lnTo>
                    <a:pt x="724" y="705"/>
                  </a:lnTo>
                  <a:lnTo>
                    <a:pt x="757" y="700"/>
                  </a:lnTo>
                  <a:lnTo>
                    <a:pt x="788" y="692"/>
                  </a:lnTo>
                  <a:lnTo>
                    <a:pt x="819" y="684"/>
                  </a:lnTo>
                  <a:lnTo>
                    <a:pt x="848" y="676"/>
                  </a:lnTo>
                  <a:lnTo>
                    <a:pt x="907" y="651"/>
                  </a:lnTo>
                  <a:lnTo>
                    <a:pt x="959" y="621"/>
                  </a:lnTo>
                  <a:lnTo>
                    <a:pt x="1012" y="585"/>
                  </a:lnTo>
                  <a:lnTo>
                    <a:pt x="1062" y="547"/>
                  </a:lnTo>
                  <a:lnTo>
                    <a:pt x="1106" y="506"/>
                  </a:lnTo>
                  <a:lnTo>
                    <a:pt x="1148" y="459"/>
                  </a:lnTo>
                  <a:lnTo>
                    <a:pt x="1186" y="413"/>
                  </a:lnTo>
                  <a:lnTo>
                    <a:pt x="1219" y="364"/>
                  </a:lnTo>
                  <a:lnTo>
                    <a:pt x="1247" y="311"/>
                  </a:lnTo>
                  <a:lnTo>
                    <a:pt x="1272" y="262"/>
                  </a:lnTo>
                  <a:lnTo>
                    <a:pt x="1291" y="211"/>
                  </a:lnTo>
                  <a:lnTo>
                    <a:pt x="1305" y="158"/>
                  </a:lnTo>
                  <a:lnTo>
                    <a:pt x="1314" y="107"/>
                  </a:lnTo>
                  <a:lnTo>
                    <a:pt x="1316" y="57"/>
                  </a:lnTo>
                  <a:lnTo>
                    <a:pt x="1316" y="33"/>
                  </a:lnTo>
                  <a:lnTo>
                    <a:pt x="1314" y="8"/>
                  </a:lnTo>
                  <a:lnTo>
                    <a:pt x="1311" y="3"/>
                  </a:lnTo>
                  <a:lnTo>
                    <a:pt x="1305" y="0"/>
                  </a:lnTo>
                  <a:lnTo>
                    <a:pt x="7" y="183"/>
                  </a:lnTo>
                  <a:lnTo>
                    <a:pt x="2" y="186"/>
                  </a:lnTo>
                  <a:lnTo>
                    <a:pt x="0" y="194"/>
                  </a:lnTo>
                  <a:lnTo>
                    <a:pt x="7" y="192"/>
                  </a:lnTo>
                  <a:lnTo>
                    <a:pt x="7" y="199"/>
                  </a:lnTo>
                  <a:lnTo>
                    <a:pt x="1305" y="16"/>
                  </a:lnTo>
                  <a:lnTo>
                    <a:pt x="1305" y="8"/>
                  </a:lnTo>
                  <a:lnTo>
                    <a:pt x="1297" y="11"/>
                  </a:lnTo>
                  <a:lnTo>
                    <a:pt x="1300" y="33"/>
                  </a:lnTo>
                  <a:lnTo>
                    <a:pt x="1300" y="57"/>
                  </a:lnTo>
                  <a:lnTo>
                    <a:pt x="1297" y="107"/>
                  </a:lnTo>
                  <a:lnTo>
                    <a:pt x="1288" y="156"/>
                  </a:lnTo>
                  <a:lnTo>
                    <a:pt x="1274" y="205"/>
                  </a:lnTo>
                  <a:lnTo>
                    <a:pt x="1255" y="255"/>
                  </a:lnTo>
                  <a:lnTo>
                    <a:pt x="1233" y="306"/>
                  </a:lnTo>
                  <a:lnTo>
                    <a:pt x="1205" y="356"/>
                  </a:lnTo>
                  <a:lnTo>
                    <a:pt x="1172" y="402"/>
                  </a:lnTo>
                  <a:lnTo>
                    <a:pt x="1136" y="449"/>
                  </a:lnTo>
                  <a:lnTo>
                    <a:pt x="1095" y="492"/>
                  </a:lnTo>
                  <a:lnTo>
                    <a:pt x="1050" y="536"/>
                  </a:lnTo>
                  <a:lnTo>
                    <a:pt x="1004" y="572"/>
                  </a:lnTo>
                  <a:lnTo>
                    <a:pt x="951" y="608"/>
                  </a:lnTo>
                  <a:lnTo>
                    <a:pt x="898" y="635"/>
                  </a:lnTo>
                  <a:lnTo>
                    <a:pt x="843" y="659"/>
                  </a:lnTo>
                  <a:lnTo>
                    <a:pt x="783" y="678"/>
                  </a:lnTo>
                  <a:lnTo>
                    <a:pt x="752" y="684"/>
                  </a:lnTo>
                  <a:lnTo>
                    <a:pt x="721" y="689"/>
                  </a:lnTo>
                  <a:lnTo>
                    <a:pt x="683" y="695"/>
                  </a:lnTo>
                  <a:lnTo>
                    <a:pt x="645" y="695"/>
                  </a:lnTo>
                  <a:lnTo>
                    <a:pt x="583" y="692"/>
                  </a:lnTo>
                  <a:lnTo>
                    <a:pt x="526" y="684"/>
                  </a:lnTo>
                  <a:lnTo>
                    <a:pt x="469" y="667"/>
                  </a:lnTo>
                  <a:lnTo>
                    <a:pt x="414" y="648"/>
                  </a:lnTo>
                  <a:lnTo>
                    <a:pt x="362" y="623"/>
                  </a:lnTo>
                  <a:lnTo>
                    <a:pt x="312" y="596"/>
                  </a:lnTo>
                  <a:lnTo>
                    <a:pt x="265" y="563"/>
                  </a:lnTo>
                  <a:lnTo>
                    <a:pt x="221" y="531"/>
                  </a:lnTo>
                  <a:lnTo>
                    <a:pt x="182" y="492"/>
                  </a:lnTo>
                  <a:lnTo>
                    <a:pt x="143" y="451"/>
                  </a:lnTo>
                  <a:lnTo>
                    <a:pt x="112" y="410"/>
                  </a:lnTo>
                  <a:lnTo>
                    <a:pt x="83" y="366"/>
                  </a:lnTo>
                  <a:lnTo>
                    <a:pt x="57" y="323"/>
                  </a:lnTo>
                  <a:lnTo>
                    <a:pt x="38" y="279"/>
                  </a:lnTo>
                  <a:lnTo>
                    <a:pt x="24" y="235"/>
                  </a:lnTo>
                  <a:lnTo>
                    <a:pt x="16" y="192"/>
                  </a:lnTo>
                  <a:lnTo>
                    <a:pt x="7" y="192"/>
                  </a:lnTo>
                  <a:lnTo>
                    <a:pt x="7" y="199"/>
                  </a:lnTo>
                  <a:lnTo>
                    <a:pt x="7" y="192"/>
                  </a:lnTo>
                  <a:close/>
                </a:path>
              </a:pathLst>
            </a:custGeom>
            <a:solidFill>
              <a:srgbClr val="773F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5" name="Freeform 447"/>
            <p:cNvSpPr>
              <a:spLocks/>
            </p:cNvSpPr>
            <p:nvPr/>
          </p:nvSpPr>
          <p:spPr bwMode="auto">
            <a:xfrm>
              <a:off x="3596" y="1638"/>
              <a:ext cx="133" cy="96"/>
            </a:xfrm>
            <a:custGeom>
              <a:avLst/>
              <a:gdLst/>
              <a:ahLst/>
              <a:cxnLst>
                <a:cxn ang="0">
                  <a:pos x="1048" y="564"/>
                </a:cxn>
                <a:cxn ang="0">
                  <a:pos x="1007" y="610"/>
                </a:cxn>
                <a:cxn ang="0">
                  <a:pos x="946" y="644"/>
                </a:cxn>
                <a:cxn ang="0">
                  <a:pos x="874" y="663"/>
                </a:cxn>
                <a:cxn ang="0">
                  <a:pos x="788" y="673"/>
                </a:cxn>
                <a:cxn ang="0">
                  <a:pos x="695" y="668"/>
                </a:cxn>
                <a:cxn ang="0">
                  <a:pos x="592" y="654"/>
                </a:cxn>
                <a:cxn ang="0">
                  <a:pos x="484" y="624"/>
                </a:cxn>
                <a:cxn ang="0">
                  <a:pos x="376" y="583"/>
                </a:cxn>
                <a:cxn ang="0">
                  <a:pos x="279" y="533"/>
                </a:cxn>
                <a:cxn ang="0">
                  <a:pos x="193" y="477"/>
                </a:cxn>
                <a:cxn ang="0">
                  <a:pos x="121" y="416"/>
                </a:cxn>
                <a:cxn ang="0">
                  <a:pos x="64" y="351"/>
                </a:cxn>
                <a:cxn ang="0">
                  <a:pos x="24" y="288"/>
                </a:cxn>
                <a:cxn ang="0">
                  <a:pos x="2" y="225"/>
                </a:cxn>
                <a:cxn ang="0">
                  <a:pos x="2" y="162"/>
                </a:cxn>
                <a:cxn ang="0">
                  <a:pos x="24" y="107"/>
                </a:cxn>
                <a:cxn ang="0">
                  <a:pos x="66" y="63"/>
                </a:cxn>
                <a:cxn ang="0">
                  <a:pos x="124" y="30"/>
                </a:cxn>
                <a:cxn ang="0">
                  <a:pos x="199" y="8"/>
                </a:cxn>
                <a:cxn ang="0">
                  <a:pos x="285" y="0"/>
                </a:cxn>
                <a:cxn ang="0">
                  <a:pos x="379" y="3"/>
                </a:cxn>
                <a:cxn ang="0">
                  <a:pos x="481" y="20"/>
                </a:cxn>
                <a:cxn ang="0">
                  <a:pos x="586" y="47"/>
                </a:cxn>
                <a:cxn ang="0">
                  <a:pos x="695" y="90"/>
                </a:cxn>
                <a:cxn ang="0">
                  <a:pos x="793" y="140"/>
                </a:cxn>
                <a:cxn ang="0">
                  <a:pos x="879" y="197"/>
                </a:cxn>
                <a:cxn ang="0">
                  <a:pos x="952" y="257"/>
                </a:cxn>
                <a:cxn ang="0">
                  <a:pos x="1007" y="320"/>
                </a:cxn>
                <a:cxn ang="0">
                  <a:pos x="1048" y="386"/>
                </a:cxn>
                <a:cxn ang="0">
                  <a:pos x="1067" y="449"/>
                </a:cxn>
                <a:cxn ang="0">
                  <a:pos x="1067" y="509"/>
                </a:cxn>
              </a:cxnLst>
              <a:rect l="0" t="0" r="r" b="b"/>
              <a:pathLst>
                <a:path w="1071" h="673">
                  <a:moveTo>
                    <a:pt x="1059" y="540"/>
                  </a:moveTo>
                  <a:lnTo>
                    <a:pt x="1048" y="564"/>
                  </a:lnTo>
                  <a:lnTo>
                    <a:pt x="1029" y="588"/>
                  </a:lnTo>
                  <a:lnTo>
                    <a:pt x="1007" y="610"/>
                  </a:lnTo>
                  <a:lnTo>
                    <a:pt x="979" y="627"/>
                  </a:lnTo>
                  <a:lnTo>
                    <a:pt x="946" y="644"/>
                  </a:lnTo>
                  <a:lnTo>
                    <a:pt x="912" y="654"/>
                  </a:lnTo>
                  <a:lnTo>
                    <a:pt x="874" y="663"/>
                  </a:lnTo>
                  <a:lnTo>
                    <a:pt x="833" y="668"/>
                  </a:lnTo>
                  <a:lnTo>
                    <a:pt x="788" y="673"/>
                  </a:lnTo>
                  <a:lnTo>
                    <a:pt x="741" y="673"/>
                  </a:lnTo>
                  <a:lnTo>
                    <a:pt x="695" y="668"/>
                  </a:lnTo>
                  <a:lnTo>
                    <a:pt x="642" y="663"/>
                  </a:lnTo>
                  <a:lnTo>
                    <a:pt x="592" y="654"/>
                  </a:lnTo>
                  <a:lnTo>
                    <a:pt x="540" y="640"/>
                  </a:lnTo>
                  <a:lnTo>
                    <a:pt x="484" y="624"/>
                  </a:lnTo>
                  <a:lnTo>
                    <a:pt x="431" y="605"/>
                  </a:lnTo>
                  <a:lnTo>
                    <a:pt x="376" y="583"/>
                  </a:lnTo>
                  <a:lnTo>
                    <a:pt x="326" y="559"/>
                  </a:lnTo>
                  <a:lnTo>
                    <a:pt x="279" y="533"/>
                  </a:lnTo>
                  <a:lnTo>
                    <a:pt x="235" y="506"/>
                  </a:lnTo>
                  <a:lnTo>
                    <a:pt x="193" y="477"/>
                  </a:lnTo>
                  <a:lnTo>
                    <a:pt x="155" y="446"/>
                  </a:lnTo>
                  <a:lnTo>
                    <a:pt x="121" y="416"/>
                  </a:lnTo>
                  <a:lnTo>
                    <a:pt x="91" y="383"/>
                  </a:lnTo>
                  <a:lnTo>
                    <a:pt x="64" y="351"/>
                  </a:lnTo>
                  <a:lnTo>
                    <a:pt x="41" y="320"/>
                  </a:lnTo>
                  <a:lnTo>
                    <a:pt x="24" y="288"/>
                  </a:lnTo>
                  <a:lnTo>
                    <a:pt x="11" y="255"/>
                  </a:lnTo>
                  <a:lnTo>
                    <a:pt x="2" y="225"/>
                  </a:lnTo>
                  <a:lnTo>
                    <a:pt x="0" y="192"/>
                  </a:lnTo>
                  <a:lnTo>
                    <a:pt x="2" y="162"/>
                  </a:lnTo>
                  <a:lnTo>
                    <a:pt x="11" y="134"/>
                  </a:lnTo>
                  <a:lnTo>
                    <a:pt x="24" y="107"/>
                  </a:lnTo>
                  <a:lnTo>
                    <a:pt x="45" y="85"/>
                  </a:lnTo>
                  <a:lnTo>
                    <a:pt x="66" y="63"/>
                  </a:lnTo>
                  <a:lnTo>
                    <a:pt x="93" y="47"/>
                  </a:lnTo>
                  <a:lnTo>
                    <a:pt x="124" y="30"/>
                  </a:lnTo>
                  <a:lnTo>
                    <a:pt x="160" y="20"/>
                  </a:lnTo>
                  <a:lnTo>
                    <a:pt x="199" y="8"/>
                  </a:lnTo>
                  <a:lnTo>
                    <a:pt x="240" y="3"/>
                  </a:lnTo>
                  <a:lnTo>
                    <a:pt x="285" y="0"/>
                  </a:lnTo>
                  <a:lnTo>
                    <a:pt x="331" y="0"/>
                  </a:lnTo>
                  <a:lnTo>
                    <a:pt x="379" y="3"/>
                  </a:lnTo>
                  <a:lnTo>
                    <a:pt x="429" y="12"/>
                  </a:lnTo>
                  <a:lnTo>
                    <a:pt x="481" y="20"/>
                  </a:lnTo>
                  <a:lnTo>
                    <a:pt x="533" y="34"/>
                  </a:lnTo>
                  <a:lnTo>
                    <a:pt x="586" y="47"/>
                  </a:lnTo>
                  <a:lnTo>
                    <a:pt x="642" y="69"/>
                  </a:lnTo>
                  <a:lnTo>
                    <a:pt x="695" y="90"/>
                  </a:lnTo>
                  <a:lnTo>
                    <a:pt x="747" y="112"/>
                  </a:lnTo>
                  <a:lnTo>
                    <a:pt x="793" y="140"/>
                  </a:lnTo>
                  <a:lnTo>
                    <a:pt x="838" y="167"/>
                  </a:lnTo>
                  <a:lnTo>
                    <a:pt x="879" y="197"/>
                  </a:lnTo>
                  <a:lnTo>
                    <a:pt x="919" y="228"/>
                  </a:lnTo>
                  <a:lnTo>
                    <a:pt x="952" y="257"/>
                  </a:lnTo>
                  <a:lnTo>
                    <a:pt x="981" y="288"/>
                  </a:lnTo>
                  <a:lnTo>
                    <a:pt x="1007" y="320"/>
                  </a:lnTo>
                  <a:lnTo>
                    <a:pt x="1029" y="353"/>
                  </a:lnTo>
                  <a:lnTo>
                    <a:pt x="1048" y="386"/>
                  </a:lnTo>
                  <a:lnTo>
                    <a:pt x="1059" y="419"/>
                  </a:lnTo>
                  <a:lnTo>
                    <a:pt x="1067" y="449"/>
                  </a:lnTo>
                  <a:lnTo>
                    <a:pt x="1071" y="479"/>
                  </a:lnTo>
                  <a:lnTo>
                    <a:pt x="1067" y="509"/>
                  </a:lnTo>
                  <a:lnTo>
                    <a:pt x="1059" y="5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6" name="Freeform 448"/>
            <p:cNvSpPr>
              <a:spLocks/>
            </p:cNvSpPr>
            <p:nvPr/>
          </p:nvSpPr>
          <p:spPr bwMode="auto">
            <a:xfrm>
              <a:off x="2968" y="2642"/>
              <a:ext cx="340" cy="926"/>
            </a:xfrm>
            <a:custGeom>
              <a:avLst/>
              <a:gdLst/>
              <a:ahLst/>
              <a:cxnLst>
                <a:cxn ang="0">
                  <a:pos x="2453" y="6479"/>
                </a:cxn>
                <a:cxn ang="0">
                  <a:pos x="2221" y="5883"/>
                </a:cxn>
                <a:cxn ang="0">
                  <a:pos x="1657" y="4438"/>
                </a:cxn>
                <a:cxn ang="0">
                  <a:pos x="1314" y="3555"/>
                </a:cxn>
                <a:cxn ang="0">
                  <a:pos x="965" y="2653"/>
                </a:cxn>
                <a:cxn ang="0">
                  <a:pos x="636" y="1789"/>
                </a:cxn>
                <a:cxn ang="0">
                  <a:pos x="351" y="1029"/>
                </a:cxn>
                <a:cxn ang="0">
                  <a:pos x="234" y="708"/>
                </a:cxn>
                <a:cxn ang="0">
                  <a:pos x="136" y="438"/>
                </a:cxn>
                <a:cxn ang="0">
                  <a:pos x="63" y="226"/>
                </a:cxn>
                <a:cxn ang="0">
                  <a:pos x="17" y="79"/>
                </a:cxn>
                <a:cxn ang="0">
                  <a:pos x="5" y="32"/>
                </a:cxn>
                <a:cxn ang="0">
                  <a:pos x="0" y="5"/>
                </a:cxn>
                <a:cxn ang="0">
                  <a:pos x="3" y="0"/>
                </a:cxn>
                <a:cxn ang="0">
                  <a:pos x="5" y="0"/>
                </a:cxn>
                <a:cxn ang="0">
                  <a:pos x="10" y="5"/>
                </a:cxn>
                <a:cxn ang="0">
                  <a:pos x="19" y="13"/>
                </a:cxn>
                <a:cxn ang="0">
                  <a:pos x="41" y="52"/>
                </a:cxn>
                <a:cxn ang="0">
                  <a:pos x="72" y="112"/>
                </a:cxn>
                <a:cxn ang="0">
                  <a:pos x="165" y="309"/>
                </a:cxn>
                <a:cxn ang="0">
                  <a:pos x="301" y="610"/>
                </a:cxn>
                <a:cxn ang="0">
                  <a:pos x="484" y="1026"/>
                </a:cxn>
                <a:cxn ang="0">
                  <a:pos x="717" y="1561"/>
                </a:cxn>
                <a:cxn ang="0">
                  <a:pos x="1001" y="2226"/>
                </a:cxn>
                <a:cxn ang="0">
                  <a:pos x="1341" y="3028"/>
                </a:cxn>
                <a:cxn ang="0">
                  <a:pos x="1739" y="3976"/>
                </a:cxn>
                <a:cxn ang="0">
                  <a:pos x="2199" y="5075"/>
                </a:cxn>
                <a:cxn ang="0">
                  <a:pos x="2724" y="6336"/>
                </a:cxn>
                <a:cxn ang="0">
                  <a:pos x="2453" y="6479"/>
                </a:cxn>
              </a:cxnLst>
              <a:rect l="0" t="0" r="r" b="b"/>
              <a:pathLst>
                <a:path w="2724" h="6479">
                  <a:moveTo>
                    <a:pt x="2453" y="6479"/>
                  </a:moveTo>
                  <a:lnTo>
                    <a:pt x="2221" y="5883"/>
                  </a:lnTo>
                  <a:lnTo>
                    <a:pt x="1657" y="4438"/>
                  </a:lnTo>
                  <a:lnTo>
                    <a:pt x="1314" y="3555"/>
                  </a:lnTo>
                  <a:lnTo>
                    <a:pt x="965" y="2653"/>
                  </a:lnTo>
                  <a:lnTo>
                    <a:pt x="636" y="1789"/>
                  </a:lnTo>
                  <a:lnTo>
                    <a:pt x="351" y="1029"/>
                  </a:lnTo>
                  <a:lnTo>
                    <a:pt x="234" y="708"/>
                  </a:lnTo>
                  <a:lnTo>
                    <a:pt x="136" y="438"/>
                  </a:lnTo>
                  <a:lnTo>
                    <a:pt x="63" y="226"/>
                  </a:lnTo>
                  <a:lnTo>
                    <a:pt x="17" y="79"/>
                  </a:lnTo>
                  <a:lnTo>
                    <a:pt x="5" y="32"/>
                  </a:lnTo>
                  <a:lnTo>
                    <a:pt x="0" y="5"/>
                  </a:lnTo>
                  <a:lnTo>
                    <a:pt x="3" y="0"/>
                  </a:lnTo>
                  <a:lnTo>
                    <a:pt x="5" y="0"/>
                  </a:lnTo>
                  <a:lnTo>
                    <a:pt x="10" y="5"/>
                  </a:lnTo>
                  <a:lnTo>
                    <a:pt x="19" y="13"/>
                  </a:lnTo>
                  <a:lnTo>
                    <a:pt x="41" y="52"/>
                  </a:lnTo>
                  <a:lnTo>
                    <a:pt x="72" y="112"/>
                  </a:lnTo>
                  <a:lnTo>
                    <a:pt x="165" y="309"/>
                  </a:lnTo>
                  <a:lnTo>
                    <a:pt x="301" y="610"/>
                  </a:lnTo>
                  <a:lnTo>
                    <a:pt x="484" y="1026"/>
                  </a:lnTo>
                  <a:lnTo>
                    <a:pt x="717" y="1561"/>
                  </a:lnTo>
                  <a:lnTo>
                    <a:pt x="1001" y="2226"/>
                  </a:lnTo>
                  <a:lnTo>
                    <a:pt x="1341" y="3028"/>
                  </a:lnTo>
                  <a:lnTo>
                    <a:pt x="1739" y="3976"/>
                  </a:lnTo>
                  <a:lnTo>
                    <a:pt x="2199" y="5075"/>
                  </a:lnTo>
                  <a:lnTo>
                    <a:pt x="2724" y="6336"/>
                  </a:lnTo>
                  <a:lnTo>
                    <a:pt x="2453" y="6479"/>
                  </a:lnTo>
                  <a:close/>
                </a:path>
              </a:pathLst>
            </a:custGeom>
            <a:solidFill>
              <a:srgbClr val="F5D47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7" name="Freeform 449"/>
            <p:cNvSpPr>
              <a:spLocks/>
            </p:cNvSpPr>
            <p:nvPr/>
          </p:nvSpPr>
          <p:spPr bwMode="auto">
            <a:xfrm>
              <a:off x="2967" y="2641"/>
              <a:ext cx="342" cy="927"/>
            </a:xfrm>
            <a:custGeom>
              <a:avLst/>
              <a:gdLst/>
              <a:ahLst/>
              <a:cxnLst>
                <a:cxn ang="0">
                  <a:pos x="2471" y="6485"/>
                </a:cxn>
                <a:cxn ang="0">
                  <a:pos x="1950" y="5156"/>
                </a:cxn>
                <a:cxn ang="0">
                  <a:pos x="1129" y="3039"/>
                </a:cxn>
                <a:cxn ang="0">
                  <a:pos x="526" y="1456"/>
                </a:cxn>
                <a:cxn ang="0">
                  <a:pos x="219" y="627"/>
                </a:cxn>
                <a:cxn ang="0">
                  <a:pos x="72" y="206"/>
                </a:cxn>
                <a:cxn ang="0">
                  <a:pos x="22" y="50"/>
                </a:cxn>
                <a:cxn ang="0">
                  <a:pos x="17" y="14"/>
                </a:cxn>
                <a:cxn ang="0">
                  <a:pos x="14" y="12"/>
                </a:cxn>
                <a:cxn ang="0">
                  <a:pos x="17" y="12"/>
                </a:cxn>
                <a:cxn ang="0">
                  <a:pos x="17" y="14"/>
                </a:cxn>
                <a:cxn ang="0">
                  <a:pos x="12" y="17"/>
                </a:cxn>
                <a:cxn ang="0">
                  <a:pos x="12" y="9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12" y="14"/>
                </a:cxn>
                <a:cxn ang="0">
                  <a:pos x="12" y="17"/>
                </a:cxn>
                <a:cxn ang="0">
                  <a:pos x="9" y="17"/>
                </a:cxn>
                <a:cxn ang="0">
                  <a:pos x="41" y="63"/>
                </a:cxn>
                <a:cxn ang="0">
                  <a:pos x="133" y="247"/>
                </a:cxn>
                <a:cxn ang="0">
                  <a:pos x="360" y="750"/>
                </a:cxn>
                <a:cxn ang="0">
                  <a:pos x="869" y="1929"/>
                </a:cxn>
                <a:cxn ang="0">
                  <a:pos x="1647" y="3767"/>
                </a:cxn>
                <a:cxn ang="0">
                  <a:pos x="2728" y="6351"/>
                </a:cxn>
                <a:cxn ang="0">
                  <a:pos x="2731" y="6340"/>
                </a:cxn>
                <a:cxn ang="0">
                  <a:pos x="2462" y="6488"/>
                </a:cxn>
                <a:cxn ang="0">
                  <a:pos x="2462" y="6488"/>
                </a:cxn>
                <a:cxn ang="0">
                  <a:pos x="2740" y="6354"/>
                </a:cxn>
                <a:cxn ang="0">
                  <a:pos x="2742" y="6342"/>
                </a:cxn>
                <a:cxn ang="0">
                  <a:pos x="1488" y="3348"/>
                </a:cxn>
                <a:cxn ang="0">
                  <a:pos x="659" y="1393"/>
                </a:cxn>
                <a:cxn ang="0">
                  <a:pos x="274" y="518"/>
                </a:cxn>
                <a:cxn ang="0">
                  <a:pos x="119" y="184"/>
                </a:cxn>
                <a:cxn ang="0">
                  <a:pos x="36" y="22"/>
                </a:cxn>
                <a:cxn ang="0">
                  <a:pos x="19" y="3"/>
                </a:cxn>
                <a:cxn ang="0">
                  <a:pos x="5" y="3"/>
                </a:cxn>
                <a:cxn ang="0">
                  <a:pos x="0" y="14"/>
                </a:cxn>
                <a:cxn ang="0">
                  <a:pos x="9" y="56"/>
                </a:cxn>
                <a:cxn ang="0">
                  <a:pos x="61" y="225"/>
                </a:cxn>
                <a:cxn ang="0">
                  <a:pos x="210" y="654"/>
                </a:cxn>
                <a:cxn ang="0">
                  <a:pos x="523" y="1494"/>
                </a:cxn>
                <a:cxn ang="0">
                  <a:pos x="916" y="2528"/>
                </a:cxn>
                <a:cxn ang="0">
                  <a:pos x="1760" y="4711"/>
                </a:cxn>
                <a:cxn ang="0">
                  <a:pos x="2454" y="6490"/>
                </a:cxn>
                <a:cxn ang="0">
                  <a:pos x="2466" y="6493"/>
                </a:cxn>
              </a:cxnLst>
              <a:rect l="0" t="0" r="r" b="b"/>
              <a:pathLst>
                <a:path w="2742" h="6493">
                  <a:moveTo>
                    <a:pt x="2462" y="6488"/>
                  </a:moveTo>
                  <a:lnTo>
                    <a:pt x="2471" y="6485"/>
                  </a:lnTo>
                  <a:lnTo>
                    <a:pt x="2443" y="6414"/>
                  </a:lnTo>
                  <a:lnTo>
                    <a:pt x="1950" y="5156"/>
                  </a:lnTo>
                  <a:lnTo>
                    <a:pt x="1557" y="4144"/>
                  </a:lnTo>
                  <a:lnTo>
                    <a:pt x="1129" y="3039"/>
                  </a:lnTo>
                  <a:lnTo>
                    <a:pt x="714" y="1953"/>
                  </a:lnTo>
                  <a:lnTo>
                    <a:pt x="526" y="1456"/>
                  </a:lnTo>
                  <a:lnTo>
                    <a:pt x="357" y="1009"/>
                  </a:lnTo>
                  <a:lnTo>
                    <a:pt x="219" y="627"/>
                  </a:lnTo>
                  <a:lnTo>
                    <a:pt x="111" y="324"/>
                  </a:lnTo>
                  <a:lnTo>
                    <a:pt x="72" y="206"/>
                  </a:lnTo>
                  <a:lnTo>
                    <a:pt x="41" y="113"/>
                  </a:lnTo>
                  <a:lnTo>
                    <a:pt x="22" y="50"/>
                  </a:lnTo>
                  <a:lnTo>
                    <a:pt x="19" y="28"/>
                  </a:lnTo>
                  <a:lnTo>
                    <a:pt x="17" y="14"/>
                  </a:lnTo>
                  <a:lnTo>
                    <a:pt x="17" y="12"/>
                  </a:lnTo>
                  <a:lnTo>
                    <a:pt x="14" y="12"/>
                  </a:lnTo>
                  <a:lnTo>
                    <a:pt x="17" y="14"/>
                  </a:lnTo>
                  <a:lnTo>
                    <a:pt x="17" y="12"/>
                  </a:lnTo>
                  <a:lnTo>
                    <a:pt x="14" y="12"/>
                  </a:lnTo>
                  <a:lnTo>
                    <a:pt x="17" y="14"/>
                  </a:lnTo>
                  <a:lnTo>
                    <a:pt x="12" y="9"/>
                  </a:lnTo>
                  <a:lnTo>
                    <a:pt x="12" y="17"/>
                  </a:lnTo>
                  <a:lnTo>
                    <a:pt x="17" y="14"/>
                  </a:lnTo>
                  <a:lnTo>
                    <a:pt x="12" y="9"/>
                  </a:lnTo>
                  <a:lnTo>
                    <a:pt x="12" y="17"/>
                  </a:lnTo>
                  <a:lnTo>
                    <a:pt x="12" y="12"/>
                  </a:lnTo>
                  <a:lnTo>
                    <a:pt x="12" y="17"/>
                  </a:lnTo>
                  <a:lnTo>
                    <a:pt x="12" y="12"/>
                  </a:lnTo>
                  <a:lnTo>
                    <a:pt x="12" y="17"/>
                  </a:lnTo>
                  <a:lnTo>
                    <a:pt x="12" y="14"/>
                  </a:lnTo>
                  <a:lnTo>
                    <a:pt x="9" y="17"/>
                  </a:lnTo>
                  <a:lnTo>
                    <a:pt x="12" y="17"/>
                  </a:lnTo>
                  <a:lnTo>
                    <a:pt x="12" y="14"/>
                  </a:lnTo>
                  <a:lnTo>
                    <a:pt x="9" y="17"/>
                  </a:lnTo>
                  <a:lnTo>
                    <a:pt x="14" y="22"/>
                  </a:lnTo>
                  <a:lnTo>
                    <a:pt x="41" y="63"/>
                  </a:lnTo>
                  <a:lnTo>
                    <a:pt x="83" y="145"/>
                  </a:lnTo>
                  <a:lnTo>
                    <a:pt x="133" y="247"/>
                  </a:lnTo>
                  <a:lnTo>
                    <a:pt x="193" y="380"/>
                  </a:lnTo>
                  <a:lnTo>
                    <a:pt x="360" y="750"/>
                  </a:lnTo>
                  <a:lnTo>
                    <a:pt x="584" y="1264"/>
                  </a:lnTo>
                  <a:lnTo>
                    <a:pt x="869" y="1929"/>
                  </a:lnTo>
                  <a:lnTo>
                    <a:pt x="1223" y="2760"/>
                  </a:lnTo>
                  <a:lnTo>
                    <a:pt x="1647" y="3767"/>
                  </a:lnTo>
                  <a:lnTo>
                    <a:pt x="2147" y="4959"/>
                  </a:lnTo>
                  <a:lnTo>
                    <a:pt x="2728" y="6351"/>
                  </a:lnTo>
                  <a:lnTo>
                    <a:pt x="2733" y="6345"/>
                  </a:lnTo>
                  <a:lnTo>
                    <a:pt x="2731" y="6340"/>
                  </a:lnTo>
                  <a:lnTo>
                    <a:pt x="2460" y="6480"/>
                  </a:lnTo>
                  <a:lnTo>
                    <a:pt x="2462" y="6488"/>
                  </a:lnTo>
                  <a:lnTo>
                    <a:pt x="2471" y="6485"/>
                  </a:lnTo>
                  <a:lnTo>
                    <a:pt x="2462" y="6488"/>
                  </a:lnTo>
                  <a:lnTo>
                    <a:pt x="2466" y="6493"/>
                  </a:lnTo>
                  <a:lnTo>
                    <a:pt x="2740" y="6354"/>
                  </a:lnTo>
                  <a:lnTo>
                    <a:pt x="2742" y="6349"/>
                  </a:lnTo>
                  <a:lnTo>
                    <a:pt x="2742" y="6342"/>
                  </a:lnTo>
                  <a:lnTo>
                    <a:pt x="2059" y="4707"/>
                  </a:lnTo>
                  <a:lnTo>
                    <a:pt x="1488" y="3348"/>
                  </a:lnTo>
                  <a:lnTo>
                    <a:pt x="1024" y="2251"/>
                  </a:lnTo>
                  <a:lnTo>
                    <a:pt x="659" y="1393"/>
                  </a:lnTo>
                  <a:lnTo>
                    <a:pt x="382" y="758"/>
                  </a:lnTo>
                  <a:lnTo>
                    <a:pt x="274" y="518"/>
                  </a:lnTo>
                  <a:lnTo>
                    <a:pt x="188" y="326"/>
                  </a:lnTo>
                  <a:lnTo>
                    <a:pt x="119" y="184"/>
                  </a:lnTo>
                  <a:lnTo>
                    <a:pt x="69" y="83"/>
                  </a:lnTo>
                  <a:lnTo>
                    <a:pt x="36" y="22"/>
                  </a:lnTo>
                  <a:lnTo>
                    <a:pt x="26" y="9"/>
                  </a:lnTo>
                  <a:lnTo>
                    <a:pt x="19" y="3"/>
                  </a:lnTo>
                  <a:lnTo>
                    <a:pt x="12" y="0"/>
                  </a:lnTo>
                  <a:lnTo>
                    <a:pt x="5" y="3"/>
                  </a:lnTo>
                  <a:lnTo>
                    <a:pt x="0" y="9"/>
                  </a:lnTo>
                  <a:lnTo>
                    <a:pt x="0" y="14"/>
                  </a:lnTo>
                  <a:lnTo>
                    <a:pt x="3" y="31"/>
                  </a:lnTo>
                  <a:lnTo>
                    <a:pt x="9" y="56"/>
                  </a:lnTo>
                  <a:lnTo>
                    <a:pt x="28" y="129"/>
                  </a:lnTo>
                  <a:lnTo>
                    <a:pt x="61" y="225"/>
                  </a:lnTo>
                  <a:lnTo>
                    <a:pt x="100" y="346"/>
                  </a:lnTo>
                  <a:lnTo>
                    <a:pt x="210" y="654"/>
                  </a:lnTo>
                  <a:lnTo>
                    <a:pt x="355" y="1043"/>
                  </a:lnTo>
                  <a:lnTo>
                    <a:pt x="523" y="1494"/>
                  </a:lnTo>
                  <a:lnTo>
                    <a:pt x="712" y="1994"/>
                  </a:lnTo>
                  <a:lnTo>
                    <a:pt x="916" y="2528"/>
                  </a:lnTo>
                  <a:lnTo>
                    <a:pt x="1342" y="3639"/>
                  </a:lnTo>
                  <a:lnTo>
                    <a:pt x="1760" y="4711"/>
                  </a:lnTo>
                  <a:lnTo>
                    <a:pt x="2114" y="5621"/>
                  </a:lnTo>
                  <a:lnTo>
                    <a:pt x="2454" y="6490"/>
                  </a:lnTo>
                  <a:lnTo>
                    <a:pt x="2460" y="6493"/>
                  </a:lnTo>
                  <a:lnTo>
                    <a:pt x="2466" y="6493"/>
                  </a:lnTo>
                  <a:lnTo>
                    <a:pt x="2462" y="6488"/>
                  </a:lnTo>
                  <a:close/>
                </a:path>
              </a:pathLst>
            </a:custGeom>
            <a:solidFill>
              <a:srgbClr val="773F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" name="Freeform 450"/>
            <p:cNvSpPr>
              <a:spLocks/>
            </p:cNvSpPr>
            <p:nvPr/>
          </p:nvSpPr>
          <p:spPr bwMode="auto">
            <a:xfrm>
              <a:off x="3024" y="2775"/>
              <a:ext cx="52" cy="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9" y="454"/>
                </a:cxn>
                <a:cxn ang="0">
                  <a:pos x="414" y="957"/>
                </a:cxn>
                <a:cxn ang="0">
                  <a:pos x="11" y="2"/>
                </a:cxn>
                <a:cxn ang="0">
                  <a:pos x="0" y="0"/>
                </a:cxn>
              </a:cxnLst>
              <a:rect l="0" t="0" r="r" b="b"/>
              <a:pathLst>
                <a:path w="414" h="957">
                  <a:moveTo>
                    <a:pt x="0" y="0"/>
                  </a:moveTo>
                  <a:lnTo>
                    <a:pt x="199" y="454"/>
                  </a:lnTo>
                  <a:lnTo>
                    <a:pt x="414" y="957"/>
                  </a:lnTo>
                  <a:lnTo>
                    <a:pt x="1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7312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9" name="Freeform 451"/>
            <p:cNvSpPr>
              <a:spLocks/>
            </p:cNvSpPr>
            <p:nvPr/>
          </p:nvSpPr>
          <p:spPr bwMode="auto">
            <a:xfrm>
              <a:off x="3024" y="2774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"/>
                </a:cxn>
                <a:cxn ang="0">
                  <a:pos x="11" y="5"/>
                </a:cxn>
                <a:cxn ang="0">
                  <a:pos x="7" y="5"/>
                </a:cxn>
                <a:cxn ang="0">
                  <a:pos x="0" y="0"/>
                </a:cxn>
              </a:cxnLst>
              <a:rect l="0" t="0" r="r" b="b"/>
              <a:pathLst>
                <a:path w="11" h="5">
                  <a:moveTo>
                    <a:pt x="0" y="0"/>
                  </a:moveTo>
                  <a:lnTo>
                    <a:pt x="0" y="3"/>
                  </a:lnTo>
                  <a:lnTo>
                    <a:pt x="11" y="5"/>
                  </a:lnTo>
                  <a:lnTo>
                    <a:pt x="7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5161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0" name="Freeform 452"/>
            <p:cNvSpPr>
              <a:spLocks/>
            </p:cNvSpPr>
            <p:nvPr/>
          </p:nvSpPr>
          <p:spPr bwMode="auto">
            <a:xfrm>
              <a:off x="2972" y="2639"/>
              <a:ext cx="52" cy="1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"/>
                </a:cxn>
                <a:cxn ang="0">
                  <a:pos x="8" y="35"/>
                </a:cxn>
                <a:cxn ang="0">
                  <a:pos x="41" y="131"/>
                </a:cxn>
                <a:cxn ang="0">
                  <a:pos x="86" y="221"/>
                </a:cxn>
                <a:cxn ang="0">
                  <a:pos x="141" y="336"/>
                </a:cxn>
                <a:cxn ang="0">
                  <a:pos x="255" y="591"/>
                </a:cxn>
                <a:cxn ang="0">
                  <a:pos x="405" y="927"/>
                </a:cxn>
                <a:cxn ang="0">
                  <a:pos x="413" y="930"/>
                </a:cxn>
                <a:cxn ang="0">
                  <a:pos x="232" y="508"/>
                </a:cxn>
                <a:cxn ang="0">
                  <a:pos x="105" y="218"/>
                </a:cxn>
                <a:cxn ang="0">
                  <a:pos x="31" y="51"/>
                </a:cxn>
                <a:cxn ang="0">
                  <a:pos x="8" y="13"/>
                </a:cxn>
                <a:cxn ang="0">
                  <a:pos x="0" y="0"/>
                </a:cxn>
              </a:cxnLst>
              <a:rect l="0" t="0" r="r" b="b"/>
              <a:pathLst>
                <a:path w="413" h="930">
                  <a:moveTo>
                    <a:pt x="0" y="0"/>
                  </a:moveTo>
                  <a:lnTo>
                    <a:pt x="0" y="8"/>
                  </a:lnTo>
                  <a:lnTo>
                    <a:pt x="8" y="35"/>
                  </a:lnTo>
                  <a:lnTo>
                    <a:pt x="41" y="131"/>
                  </a:lnTo>
                  <a:lnTo>
                    <a:pt x="86" y="221"/>
                  </a:lnTo>
                  <a:lnTo>
                    <a:pt x="141" y="336"/>
                  </a:lnTo>
                  <a:lnTo>
                    <a:pt x="255" y="591"/>
                  </a:lnTo>
                  <a:lnTo>
                    <a:pt x="405" y="927"/>
                  </a:lnTo>
                  <a:lnTo>
                    <a:pt x="413" y="930"/>
                  </a:lnTo>
                  <a:lnTo>
                    <a:pt x="232" y="508"/>
                  </a:lnTo>
                  <a:lnTo>
                    <a:pt x="105" y="218"/>
                  </a:lnTo>
                  <a:lnTo>
                    <a:pt x="31" y="51"/>
                  </a:lnTo>
                  <a:lnTo>
                    <a:pt x="8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1A1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1" name="Freeform 453"/>
            <p:cNvSpPr>
              <a:spLocks/>
            </p:cNvSpPr>
            <p:nvPr/>
          </p:nvSpPr>
          <p:spPr bwMode="auto">
            <a:xfrm>
              <a:off x="3023" y="2772"/>
              <a:ext cx="2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19"/>
                </a:cxn>
                <a:cxn ang="0">
                  <a:pos x="15" y="24"/>
                </a:cxn>
                <a:cxn ang="0">
                  <a:pos x="8" y="3"/>
                </a:cxn>
                <a:cxn ang="0">
                  <a:pos x="0" y="0"/>
                </a:cxn>
              </a:cxnLst>
              <a:rect l="0" t="0" r="r" b="b"/>
              <a:pathLst>
                <a:path w="15" h="24">
                  <a:moveTo>
                    <a:pt x="0" y="0"/>
                  </a:moveTo>
                  <a:lnTo>
                    <a:pt x="8" y="19"/>
                  </a:lnTo>
                  <a:lnTo>
                    <a:pt x="15" y="24"/>
                  </a:lnTo>
                  <a:lnTo>
                    <a:pt x="8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5161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2" name="Freeform 454"/>
            <p:cNvSpPr>
              <a:spLocks/>
            </p:cNvSpPr>
            <p:nvPr/>
          </p:nvSpPr>
          <p:spPr bwMode="auto">
            <a:xfrm>
              <a:off x="2985" y="2683"/>
              <a:ext cx="322" cy="8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" y="271"/>
                </a:cxn>
                <a:cxn ang="0">
                  <a:pos x="238" y="613"/>
                </a:cxn>
                <a:cxn ang="0">
                  <a:pos x="570" y="1452"/>
                </a:cxn>
                <a:cxn ang="0">
                  <a:pos x="960" y="2426"/>
                </a:cxn>
                <a:cxn ang="0">
                  <a:pos x="1370" y="3446"/>
                </a:cxn>
                <a:cxn ang="0">
                  <a:pos x="2095" y="5246"/>
                </a:cxn>
                <a:cxn ang="0">
                  <a:pos x="2446" y="6115"/>
                </a:cxn>
                <a:cxn ang="0">
                  <a:pos x="2574" y="6049"/>
                </a:cxn>
                <a:cxn ang="0">
                  <a:pos x="2039" y="4772"/>
                </a:cxn>
                <a:cxn ang="0">
                  <a:pos x="1574" y="3663"/>
                </a:cxn>
                <a:cxn ang="0">
                  <a:pos x="1174" y="2708"/>
                </a:cxn>
                <a:cxn ang="0">
                  <a:pos x="831" y="1901"/>
                </a:cxn>
                <a:cxn ang="0">
                  <a:pos x="545" y="1236"/>
                </a:cxn>
                <a:cxn ang="0">
                  <a:pos x="315" y="704"/>
                </a:cxn>
                <a:cxn ang="0">
                  <a:pos x="136" y="293"/>
                </a:cxn>
                <a:cxn ang="0">
                  <a:pos x="0" y="0"/>
                </a:cxn>
              </a:cxnLst>
              <a:rect l="0" t="0" r="r" b="b"/>
              <a:pathLst>
                <a:path w="2574" h="6115">
                  <a:moveTo>
                    <a:pt x="0" y="0"/>
                  </a:moveTo>
                  <a:lnTo>
                    <a:pt x="105" y="271"/>
                  </a:lnTo>
                  <a:lnTo>
                    <a:pt x="238" y="613"/>
                  </a:lnTo>
                  <a:lnTo>
                    <a:pt x="570" y="1452"/>
                  </a:lnTo>
                  <a:lnTo>
                    <a:pt x="960" y="2426"/>
                  </a:lnTo>
                  <a:lnTo>
                    <a:pt x="1370" y="3446"/>
                  </a:lnTo>
                  <a:lnTo>
                    <a:pt x="2095" y="5246"/>
                  </a:lnTo>
                  <a:lnTo>
                    <a:pt x="2446" y="6115"/>
                  </a:lnTo>
                  <a:lnTo>
                    <a:pt x="2574" y="6049"/>
                  </a:lnTo>
                  <a:lnTo>
                    <a:pt x="2039" y="4772"/>
                  </a:lnTo>
                  <a:lnTo>
                    <a:pt x="1574" y="3663"/>
                  </a:lnTo>
                  <a:lnTo>
                    <a:pt x="1174" y="2708"/>
                  </a:lnTo>
                  <a:lnTo>
                    <a:pt x="831" y="1901"/>
                  </a:lnTo>
                  <a:lnTo>
                    <a:pt x="545" y="1236"/>
                  </a:lnTo>
                  <a:lnTo>
                    <a:pt x="315" y="704"/>
                  </a:lnTo>
                  <a:lnTo>
                    <a:pt x="136" y="2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A993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3" name="Freeform 455"/>
            <p:cNvSpPr>
              <a:spLocks/>
            </p:cNvSpPr>
            <p:nvPr/>
          </p:nvSpPr>
          <p:spPr bwMode="auto">
            <a:xfrm>
              <a:off x="2978" y="2658"/>
              <a:ext cx="330" cy="8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172"/>
                </a:cxn>
                <a:cxn ang="0">
                  <a:pos x="200" y="465"/>
                </a:cxn>
                <a:cxn ang="0">
                  <a:pos x="379" y="876"/>
                </a:cxn>
                <a:cxn ang="0">
                  <a:pos x="609" y="1408"/>
                </a:cxn>
                <a:cxn ang="0">
                  <a:pos x="895" y="2073"/>
                </a:cxn>
                <a:cxn ang="0">
                  <a:pos x="1238" y="2880"/>
                </a:cxn>
                <a:cxn ang="0">
                  <a:pos x="1638" y="3835"/>
                </a:cxn>
                <a:cxn ang="0">
                  <a:pos x="2103" y="4944"/>
                </a:cxn>
                <a:cxn ang="0">
                  <a:pos x="2638" y="6221"/>
                </a:cxn>
                <a:cxn ang="0">
                  <a:pos x="2510" y="6287"/>
                </a:cxn>
                <a:cxn ang="0">
                  <a:pos x="2512" y="6296"/>
                </a:cxn>
                <a:cxn ang="0">
                  <a:pos x="2645" y="6224"/>
                </a:cxn>
                <a:cxn ang="0">
                  <a:pos x="1561" y="3624"/>
                </a:cxn>
                <a:cxn ang="0">
                  <a:pos x="786" y="1775"/>
                </a:cxn>
                <a:cxn ang="0">
                  <a:pos x="571" y="1272"/>
                </a:cxn>
                <a:cxn ang="0">
                  <a:pos x="372" y="818"/>
                </a:cxn>
                <a:cxn ang="0">
                  <a:pos x="372" y="815"/>
                </a:cxn>
                <a:cxn ang="0">
                  <a:pos x="364" y="796"/>
                </a:cxn>
                <a:cxn ang="0">
                  <a:pos x="214" y="460"/>
                </a:cxn>
                <a:cxn ang="0">
                  <a:pos x="100" y="205"/>
                </a:cxn>
                <a:cxn ang="0">
                  <a:pos x="45" y="90"/>
                </a:cxn>
                <a:cxn ang="0">
                  <a:pos x="0" y="0"/>
                </a:cxn>
              </a:cxnLst>
              <a:rect l="0" t="0" r="r" b="b"/>
              <a:pathLst>
                <a:path w="2645" h="6296">
                  <a:moveTo>
                    <a:pt x="0" y="0"/>
                  </a:moveTo>
                  <a:lnTo>
                    <a:pt x="64" y="172"/>
                  </a:lnTo>
                  <a:lnTo>
                    <a:pt x="200" y="465"/>
                  </a:lnTo>
                  <a:lnTo>
                    <a:pt x="379" y="876"/>
                  </a:lnTo>
                  <a:lnTo>
                    <a:pt x="609" y="1408"/>
                  </a:lnTo>
                  <a:lnTo>
                    <a:pt x="895" y="2073"/>
                  </a:lnTo>
                  <a:lnTo>
                    <a:pt x="1238" y="2880"/>
                  </a:lnTo>
                  <a:lnTo>
                    <a:pt x="1638" y="3835"/>
                  </a:lnTo>
                  <a:lnTo>
                    <a:pt x="2103" y="4944"/>
                  </a:lnTo>
                  <a:lnTo>
                    <a:pt x="2638" y="6221"/>
                  </a:lnTo>
                  <a:lnTo>
                    <a:pt x="2510" y="6287"/>
                  </a:lnTo>
                  <a:lnTo>
                    <a:pt x="2512" y="6296"/>
                  </a:lnTo>
                  <a:lnTo>
                    <a:pt x="2645" y="6224"/>
                  </a:lnTo>
                  <a:lnTo>
                    <a:pt x="1561" y="3624"/>
                  </a:lnTo>
                  <a:lnTo>
                    <a:pt x="786" y="1775"/>
                  </a:lnTo>
                  <a:lnTo>
                    <a:pt x="571" y="1272"/>
                  </a:lnTo>
                  <a:lnTo>
                    <a:pt x="372" y="818"/>
                  </a:lnTo>
                  <a:lnTo>
                    <a:pt x="372" y="815"/>
                  </a:lnTo>
                  <a:lnTo>
                    <a:pt x="364" y="796"/>
                  </a:lnTo>
                  <a:lnTo>
                    <a:pt x="214" y="460"/>
                  </a:lnTo>
                  <a:lnTo>
                    <a:pt x="100" y="205"/>
                  </a:lnTo>
                  <a:lnTo>
                    <a:pt x="45" y="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7312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4" name="Freeform 456"/>
            <p:cNvSpPr>
              <a:spLocks/>
            </p:cNvSpPr>
            <p:nvPr/>
          </p:nvSpPr>
          <p:spPr bwMode="auto">
            <a:xfrm>
              <a:off x="3096" y="3163"/>
              <a:ext cx="167" cy="163"/>
            </a:xfrm>
            <a:custGeom>
              <a:avLst/>
              <a:gdLst/>
              <a:ahLst/>
              <a:cxnLst>
                <a:cxn ang="0">
                  <a:pos x="7" y="679"/>
                </a:cxn>
                <a:cxn ang="0">
                  <a:pos x="0" y="561"/>
                </a:cxn>
                <a:cxn ang="0">
                  <a:pos x="13" y="443"/>
                </a:cxn>
                <a:cxn ang="0">
                  <a:pos x="32" y="288"/>
                </a:cxn>
                <a:cxn ang="0">
                  <a:pos x="29" y="113"/>
                </a:cxn>
                <a:cxn ang="0">
                  <a:pos x="36" y="58"/>
                </a:cxn>
                <a:cxn ang="0">
                  <a:pos x="69" y="39"/>
                </a:cxn>
                <a:cxn ang="0">
                  <a:pos x="138" y="55"/>
                </a:cxn>
                <a:cxn ang="0">
                  <a:pos x="198" y="96"/>
                </a:cxn>
                <a:cxn ang="0">
                  <a:pos x="237" y="150"/>
                </a:cxn>
                <a:cxn ang="0">
                  <a:pos x="262" y="213"/>
                </a:cxn>
                <a:cxn ang="0">
                  <a:pos x="273" y="372"/>
                </a:cxn>
                <a:cxn ang="0">
                  <a:pos x="428" y="263"/>
                </a:cxn>
                <a:cxn ang="0">
                  <a:pos x="650" y="96"/>
                </a:cxn>
                <a:cxn ang="0">
                  <a:pos x="771" y="22"/>
                </a:cxn>
                <a:cxn ang="0">
                  <a:pos x="855" y="0"/>
                </a:cxn>
                <a:cxn ang="0">
                  <a:pos x="893" y="12"/>
                </a:cxn>
                <a:cxn ang="0">
                  <a:pos x="912" y="36"/>
                </a:cxn>
                <a:cxn ang="0">
                  <a:pos x="912" y="91"/>
                </a:cxn>
                <a:cxn ang="0">
                  <a:pos x="867" y="170"/>
                </a:cxn>
                <a:cxn ang="0">
                  <a:pos x="743" y="315"/>
                </a:cxn>
                <a:cxn ang="0">
                  <a:pos x="691" y="397"/>
                </a:cxn>
                <a:cxn ang="0">
                  <a:pos x="959" y="268"/>
                </a:cxn>
                <a:cxn ang="0">
                  <a:pos x="1109" y="220"/>
                </a:cxn>
                <a:cxn ang="0">
                  <a:pos x="1191" y="211"/>
                </a:cxn>
                <a:cxn ang="0">
                  <a:pos x="1239" y="222"/>
                </a:cxn>
                <a:cxn ang="0">
                  <a:pos x="1269" y="254"/>
                </a:cxn>
                <a:cxn ang="0">
                  <a:pos x="1272" y="290"/>
                </a:cxn>
                <a:cxn ang="0">
                  <a:pos x="1250" y="331"/>
                </a:cxn>
                <a:cxn ang="0">
                  <a:pos x="1155" y="419"/>
                </a:cxn>
                <a:cxn ang="0">
                  <a:pos x="976" y="534"/>
                </a:cxn>
                <a:cxn ang="0">
                  <a:pos x="871" y="627"/>
                </a:cxn>
                <a:cxn ang="0">
                  <a:pos x="1145" y="597"/>
                </a:cxn>
                <a:cxn ang="0">
                  <a:pos x="1250" y="602"/>
                </a:cxn>
                <a:cxn ang="0">
                  <a:pos x="1319" y="624"/>
                </a:cxn>
                <a:cxn ang="0">
                  <a:pos x="1336" y="648"/>
                </a:cxn>
                <a:cxn ang="0">
                  <a:pos x="1333" y="679"/>
                </a:cxn>
                <a:cxn ang="0">
                  <a:pos x="1288" y="725"/>
                </a:cxn>
                <a:cxn ang="0">
                  <a:pos x="1191" y="774"/>
                </a:cxn>
                <a:cxn ang="0">
                  <a:pos x="981" y="849"/>
                </a:cxn>
                <a:cxn ang="0">
                  <a:pos x="929" y="919"/>
                </a:cxn>
                <a:cxn ang="0">
                  <a:pos x="1105" y="982"/>
                </a:cxn>
                <a:cxn ang="0">
                  <a:pos x="1139" y="1009"/>
                </a:cxn>
                <a:cxn ang="0">
                  <a:pos x="1139" y="1035"/>
                </a:cxn>
                <a:cxn ang="0">
                  <a:pos x="1103" y="1059"/>
                </a:cxn>
                <a:cxn ang="0">
                  <a:pos x="984" y="1086"/>
                </a:cxn>
                <a:cxn ang="0">
                  <a:pos x="819" y="1094"/>
                </a:cxn>
                <a:cxn ang="0">
                  <a:pos x="679" y="1103"/>
                </a:cxn>
                <a:cxn ang="0">
                  <a:pos x="560" y="1130"/>
                </a:cxn>
                <a:cxn ang="0">
                  <a:pos x="445" y="1144"/>
                </a:cxn>
                <a:cxn ang="0">
                  <a:pos x="339" y="1119"/>
                </a:cxn>
                <a:cxn ang="0">
                  <a:pos x="248" y="1059"/>
                </a:cxn>
                <a:cxn ang="0">
                  <a:pos x="134" y="953"/>
                </a:cxn>
                <a:cxn ang="0">
                  <a:pos x="69" y="856"/>
                </a:cxn>
                <a:cxn ang="0">
                  <a:pos x="24" y="752"/>
                </a:cxn>
              </a:cxnLst>
              <a:rect l="0" t="0" r="r" b="b"/>
              <a:pathLst>
                <a:path w="1338" h="1144">
                  <a:moveTo>
                    <a:pt x="24" y="752"/>
                  </a:moveTo>
                  <a:lnTo>
                    <a:pt x="13" y="714"/>
                  </a:lnTo>
                  <a:lnTo>
                    <a:pt x="7" y="679"/>
                  </a:lnTo>
                  <a:lnTo>
                    <a:pt x="2" y="641"/>
                  </a:lnTo>
                  <a:lnTo>
                    <a:pt x="0" y="602"/>
                  </a:lnTo>
                  <a:lnTo>
                    <a:pt x="0" y="561"/>
                  </a:lnTo>
                  <a:lnTo>
                    <a:pt x="0" y="523"/>
                  </a:lnTo>
                  <a:lnTo>
                    <a:pt x="5" y="484"/>
                  </a:lnTo>
                  <a:lnTo>
                    <a:pt x="13" y="443"/>
                  </a:lnTo>
                  <a:lnTo>
                    <a:pt x="22" y="386"/>
                  </a:lnTo>
                  <a:lnTo>
                    <a:pt x="29" y="334"/>
                  </a:lnTo>
                  <a:lnTo>
                    <a:pt x="32" y="288"/>
                  </a:lnTo>
                  <a:lnTo>
                    <a:pt x="32" y="244"/>
                  </a:lnTo>
                  <a:lnTo>
                    <a:pt x="32" y="170"/>
                  </a:lnTo>
                  <a:lnTo>
                    <a:pt x="29" y="113"/>
                  </a:lnTo>
                  <a:lnTo>
                    <a:pt x="29" y="91"/>
                  </a:lnTo>
                  <a:lnTo>
                    <a:pt x="29" y="72"/>
                  </a:lnTo>
                  <a:lnTo>
                    <a:pt x="36" y="58"/>
                  </a:lnTo>
                  <a:lnTo>
                    <a:pt x="41" y="46"/>
                  </a:lnTo>
                  <a:lnTo>
                    <a:pt x="52" y="41"/>
                  </a:lnTo>
                  <a:lnTo>
                    <a:pt x="69" y="39"/>
                  </a:lnTo>
                  <a:lnTo>
                    <a:pt x="88" y="39"/>
                  </a:lnTo>
                  <a:lnTo>
                    <a:pt x="112" y="44"/>
                  </a:lnTo>
                  <a:lnTo>
                    <a:pt x="138" y="55"/>
                  </a:lnTo>
                  <a:lnTo>
                    <a:pt x="160" y="66"/>
                  </a:lnTo>
                  <a:lnTo>
                    <a:pt x="179" y="82"/>
                  </a:lnTo>
                  <a:lnTo>
                    <a:pt x="198" y="96"/>
                  </a:lnTo>
                  <a:lnTo>
                    <a:pt x="212" y="113"/>
                  </a:lnTo>
                  <a:lnTo>
                    <a:pt x="226" y="132"/>
                  </a:lnTo>
                  <a:lnTo>
                    <a:pt x="237" y="150"/>
                  </a:lnTo>
                  <a:lnTo>
                    <a:pt x="248" y="170"/>
                  </a:lnTo>
                  <a:lnTo>
                    <a:pt x="257" y="192"/>
                  </a:lnTo>
                  <a:lnTo>
                    <a:pt x="262" y="213"/>
                  </a:lnTo>
                  <a:lnTo>
                    <a:pt x="270" y="263"/>
                  </a:lnTo>
                  <a:lnTo>
                    <a:pt x="273" y="315"/>
                  </a:lnTo>
                  <a:lnTo>
                    <a:pt x="273" y="372"/>
                  </a:lnTo>
                  <a:lnTo>
                    <a:pt x="307" y="351"/>
                  </a:lnTo>
                  <a:lnTo>
                    <a:pt x="345" y="326"/>
                  </a:lnTo>
                  <a:lnTo>
                    <a:pt x="428" y="263"/>
                  </a:lnTo>
                  <a:lnTo>
                    <a:pt x="517" y="195"/>
                  </a:lnTo>
                  <a:lnTo>
                    <a:pt x="605" y="126"/>
                  </a:lnTo>
                  <a:lnTo>
                    <a:pt x="650" y="96"/>
                  </a:lnTo>
                  <a:lnTo>
                    <a:pt x="691" y="66"/>
                  </a:lnTo>
                  <a:lnTo>
                    <a:pt x="732" y="41"/>
                  </a:lnTo>
                  <a:lnTo>
                    <a:pt x="771" y="22"/>
                  </a:lnTo>
                  <a:lnTo>
                    <a:pt x="807" y="9"/>
                  </a:lnTo>
                  <a:lnTo>
                    <a:pt x="840" y="0"/>
                  </a:lnTo>
                  <a:lnTo>
                    <a:pt x="855" y="0"/>
                  </a:lnTo>
                  <a:lnTo>
                    <a:pt x="867" y="3"/>
                  </a:lnTo>
                  <a:lnTo>
                    <a:pt x="879" y="6"/>
                  </a:lnTo>
                  <a:lnTo>
                    <a:pt x="893" y="12"/>
                  </a:lnTo>
                  <a:lnTo>
                    <a:pt x="901" y="19"/>
                  </a:lnTo>
                  <a:lnTo>
                    <a:pt x="907" y="28"/>
                  </a:lnTo>
                  <a:lnTo>
                    <a:pt x="912" y="36"/>
                  </a:lnTo>
                  <a:lnTo>
                    <a:pt x="915" y="46"/>
                  </a:lnTo>
                  <a:lnTo>
                    <a:pt x="915" y="66"/>
                  </a:lnTo>
                  <a:lnTo>
                    <a:pt x="912" y="91"/>
                  </a:lnTo>
                  <a:lnTo>
                    <a:pt x="901" y="116"/>
                  </a:lnTo>
                  <a:lnTo>
                    <a:pt x="888" y="143"/>
                  </a:lnTo>
                  <a:lnTo>
                    <a:pt x="867" y="170"/>
                  </a:lnTo>
                  <a:lnTo>
                    <a:pt x="846" y="198"/>
                  </a:lnTo>
                  <a:lnTo>
                    <a:pt x="796" y="258"/>
                  </a:lnTo>
                  <a:lnTo>
                    <a:pt x="743" y="315"/>
                  </a:lnTo>
                  <a:lnTo>
                    <a:pt x="691" y="370"/>
                  </a:lnTo>
                  <a:lnTo>
                    <a:pt x="646" y="419"/>
                  </a:lnTo>
                  <a:lnTo>
                    <a:pt x="691" y="397"/>
                  </a:lnTo>
                  <a:lnTo>
                    <a:pt x="765" y="358"/>
                  </a:lnTo>
                  <a:lnTo>
                    <a:pt x="860" y="315"/>
                  </a:lnTo>
                  <a:lnTo>
                    <a:pt x="959" y="268"/>
                  </a:lnTo>
                  <a:lnTo>
                    <a:pt x="1012" y="249"/>
                  </a:lnTo>
                  <a:lnTo>
                    <a:pt x="1062" y="230"/>
                  </a:lnTo>
                  <a:lnTo>
                    <a:pt x="1109" y="220"/>
                  </a:lnTo>
                  <a:lnTo>
                    <a:pt x="1153" y="211"/>
                  </a:lnTo>
                  <a:lnTo>
                    <a:pt x="1172" y="208"/>
                  </a:lnTo>
                  <a:lnTo>
                    <a:pt x="1191" y="211"/>
                  </a:lnTo>
                  <a:lnTo>
                    <a:pt x="1208" y="211"/>
                  </a:lnTo>
                  <a:lnTo>
                    <a:pt x="1224" y="217"/>
                  </a:lnTo>
                  <a:lnTo>
                    <a:pt x="1239" y="222"/>
                  </a:lnTo>
                  <a:lnTo>
                    <a:pt x="1250" y="230"/>
                  </a:lnTo>
                  <a:lnTo>
                    <a:pt x="1260" y="241"/>
                  </a:lnTo>
                  <a:lnTo>
                    <a:pt x="1269" y="254"/>
                  </a:lnTo>
                  <a:lnTo>
                    <a:pt x="1272" y="266"/>
                  </a:lnTo>
                  <a:lnTo>
                    <a:pt x="1272" y="276"/>
                  </a:lnTo>
                  <a:lnTo>
                    <a:pt x="1272" y="290"/>
                  </a:lnTo>
                  <a:lnTo>
                    <a:pt x="1267" y="304"/>
                  </a:lnTo>
                  <a:lnTo>
                    <a:pt x="1258" y="317"/>
                  </a:lnTo>
                  <a:lnTo>
                    <a:pt x="1250" y="331"/>
                  </a:lnTo>
                  <a:lnTo>
                    <a:pt x="1224" y="358"/>
                  </a:lnTo>
                  <a:lnTo>
                    <a:pt x="1191" y="389"/>
                  </a:lnTo>
                  <a:lnTo>
                    <a:pt x="1155" y="419"/>
                  </a:lnTo>
                  <a:lnTo>
                    <a:pt x="1114" y="449"/>
                  </a:lnTo>
                  <a:lnTo>
                    <a:pt x="1067" y="479"/>
                  </a:lnTo>
                  <a:lnTo>
                    <a:pt x="976" y="534"/>
                  </a:lnTo>
                  <a:lnTo>
                    <a:pt x="890" y="583"/>
                  </a:lnTo>
                  <a:lnTo>
                    <a:pt x="777" y="643"/>
                  </a:lnTo>
                  <a:lnTo>
                    <a:pt x="871" y="627"/>
                  </a:lnTo>
                  <a:lnTo>
                    <a:pt x="967" y="613"/>
                  </a:lnTo>
                  <a:lnTo>
                    <a:pt x="1059" y="602"/>
                  </a:lnTo>
                  <a:lnTo>
                    <a:pt x="1145" y="597"/>
                  </a:lnTo>
                  <a:lnTo>
                    <a:pt x="1183" y="597"/>
                  </a:lnTo>
                  <a:lnTo>
                    <a:pt x="1219" y="600"/>
                  </a:lnTo>
                  <a:lnTo>
                    <a:pt x="1250" y="602"/>
                  </a:lnTo>
                  <a:lnTo>
                    <a:pt x="1277" y="607"/>
                  </a:lnTo>
                  <a:lnTo>
                    <a:pt x="1300" y="616"/>
                  </a:lnTo>
                  <a:lnTo>
                    <a:pt x="1319" y="624"/>
                  </a:lnTo>
                  <a:lnTo>
                    <a:pt x="1329" y="634"/>
                  </a:lnTo>
                  <a:lnTo>
                    <a:pt x="1336" y="643"/>
                  </a:lnTo>
                  <a:lnTo>
                    <a:pt x="1336" y="648"/>
                  </a:lnTo>
                  <a:lnTo>
                    <a:pt x="1338" y="660"/>
                  </a:lnTo>
                  <a:lnTo>
                    <a:pt x="1336" y="670"/>
                  </a:lnTo>
                  <a:lnTo>
                    <a:pt x="1333" y="679"/>
                  </a:lnTo>
                  <a:lnTo>
                    <a:pt x="1327" y="690"/>
                  </a:lnTo>
                  <a:lnTo>
                    <a:pt x="1310" y="706"/>
                  </a:lnTo>
                  <a:lnTo>
                    <a:pt x="1288" y="725"/>
                  </a:lnTo>
                  <a:lnTo>
                    <a:pt x="1260" y="742"/>
                  </a:lnTo>
                  <a:lnTo>
                    <a:pt x="1227" y="760"/>
                  </a:lnTo>
                  <a:lnTo>
                    <a:pt x="1191" y="774"/>
                  </a:lnTo>
                  <a:lnTo>
                    <a:pt x="1153" y="791"/>
                  </a:lnTo>
                  <a:lnTo>
                    <a:pt x="1067" y="821"/>
                  </a:lnTo>
                  <a:lnTo>
                    <a:pt x="981" y="849"/>
                  </a:lnTo>
                  <a:lnTo>
                    <a:pt x="901" y="873"/>
                  </a:lnTo>
                  <a:lnTo>
                    <a:pt x="834" y="895"/>
                  </a:lnTo>
                  <a:lnTo>
                    <a:pt x="929" y="919"/>
                  </a:lnTo>
                  <a:lnTo>
                    <a:pt x="1007" y="941"/>
                  </a:lnTo>
                  <a:lnTo>
                    <a:pt x="1064" y="963"/>
                  </a:lnTo>
                  <a:lnTo>
                    <a:pt x="1105" y="982"/>
                  </a:lnTo>
                  <a:lnTo>
                    <a:pt x="1120" y="994"/>
                  </a:lnTo>
                  <a:lnTo>
                    <a:pt x="1131" y="1001"/>
                  </a:lnTo>
                  <a:lnTo>
                    <a:pt x="1139" y="1009"/>
                  </a:lnTo>
                  <a:lnTo>
                    <a:pt x="1141" y="1018"/>
                  </a:lnTo>
                  <a:lnTo>
                    <a:pt x="1141" y="1026"/>
                  </a:lnTo>
                  <a:lnTo>
                    <a:pt x="1139" y="1035"/>
                  </a:lnTo>
                  <a:lnTo>
                    <a:pt x="1136" y="1040"/>
                  </a:lnTo>
                  <a:lnTo>
                    <a:pt x="1128" y="1048"/>
                  </a:lnTo>
                  <a:lnTo>
                    <a:pt x="1103" y="1059"/>
                  </a:lnTo>
                  <a:lnTo>
                    <a:pt x="1070" y="1070"/>
                  </a:lnTo>
                  <a:lnTo>
                    <a:pt x="1031" y="1078"/>
                  </a:lnTo>
                  <a:lnTo>
                    <a:pt x="984" y="1086"/>
                  </a:lnTo>
                  <a:lnTo>
                    <a:pt x="931" y="1091"/>
                  </a:lnTo>
                  <a:lnTo>
                    <a:pt x="876" y="1094"/>
                  </a:lnTo>
                  <a:lnTo>
                    <a:pt x="819" y="1094"/>
                  </a:lnTo>
                  <a:lnTo>
                    <a:pt x="760" y="1094"/>
                  </a:lnTo>
                  <a:lnTo>
                    <a:pt x="721" y="1098"/>
                  </a:lnTo>
                  <a:lnTo>
                    <a:pt x="679" y="1103"/>
                  </a:lnTo>
                  <a:lnTo>
                    <a:pt x="641" y="1111"/>
                  </a:lnTo>
                  <a:lnTo>
                    <a:pt x="602" y="1119"/>
                  </a:lnTo>
                  <a:lnTo>
                    <a:pt x="560" y="1130"/>
                  </a:lnTo>
                  <a:lnTo>
                    <a:pt x="522" y="1138"/>
                  </a:lnTo>
                  <a:lnTo>
                    <a:pt x="483" y="1144"/>
                  </a:lnTo>
                  <a:lnTo>
                    <a:pt x="445" y="1144"/>
                  </a:lnTo>
                  <a:lnTo>
                    <a:pt x="406" y="1141"/>
                  </a:lnTo>
                  <a:lnTo>
                    <a:pt x="372" y="1130"/>
                  </a:lnTo>
                  <a:lnTo>
                    <a:pt x="339" y="1119"/>
                  </a:lnTo>
                  <a:lnTo>
                    <a:pt x="309" y="1103"/>
                  </a:lnTo>
                  <a:lnTo>
                    <a:pt x="279" y="1081"/>
                  </a:lnTo>
                  <a:lnTo>
                    <a:pt x="248" y="1059"/>
                  </a:lnTo>
                  <a:lnTo>
                    <a:pt x="190" y="1009"/>
                  </a:lnTo>
                  <a:lnTo>
                    <a:pt x="162" y="982"/>
                  </a:lnTo>
                  <a:lnTo>
                    <a:pt x="134" y="953"/>
                  </a:lnTo>
                  <a:lnTo>
                    <a:pt x="110" y="922"/>
                  </a:lnTo>
                  <a:lnTo>
                    <a:pt x="88" y="892"/>
                  </a:lnTo>
                  <a:lnTo>
                    <a:pt x="69" y="856"/>
                  </a:lnTo>
                  <a:lnTo>
                    <a:pt x="52" y="823"/>
                  </a:lnTo>
                  <a:lnTo>
                    <a:pt x="38" y="788"/>
                  </a:lnTo>
                  <a:lnTo>
                    <a:pt x="24" y="752"/>
                  </a:lnTo>
                  <a:close/>
                </a:path>
              </a:pathLst>
            </a:custGeom>
            <a:solidFill>
              <a:srgbClr val="F1E3C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5" name="Freeform 457"/>
            <p:cNvSpPr>
              <a:spLocks/>
            </p:cNvSpPr>
            <p:nvPr/>
          </p:nvSpPr>
          <p:spPr bwMode="auto">
            <a:xfrm>
              <a:off x="3095" y="3162"/>
              <a:ext cx="169" cy="165"/>
            </a:xfrm>
            <a:custGeom>
              <a:avLst/>
              <a:gdLst/>
              <a:ahLst/>
              <a:cxnLst>
                <a:cxn ang="0">
                  <a:pos x="16" y="583"/>
                </a:cxn>
                <a:cxn ang="0">
                  <a:pos x="50" y="284"/>
                </a:cxn>
                <a:cxn ang="0">
                  <a:pos x="52" y="66"/>
                </a:cxn>
                <a:cxn ang="0">
                  <a:pos x="121" y="61"/>
                </a:cxn>
                <a:cxn ang="0">
                  <a:pos x="193" y="104"/>
                </a:cxn>
                <a:cxn ang="0">
                  <a:pos x="266" y="241"/>
                </a:cxn>
                <a:cxn ang="0">
                  <a:pos x="285" y="386"/>
                </a:cxn>
                <a:cxn ang="0">
                  <a:pos x="700" y="85"/>
                </a:cxn>
                <a:cxn ang="0">
                  <a:pos x="880" y="20"/>
                </a:cxn>
                <a:cxn ang="0">
                  <a:pos x="916" y="54"/>
                </a:cxn>
                <a:cxn ang="0">
                  <a:pos x="866" y="180"/>
                </a:cxn>
                <a:cxn ang="0">
                  <a:pos x="647" y="432"/>
                </a:cxn>
                <a:cxn ang="0">
                  <a:pos x="907" y="312"/>
                </a:cxn>
                <a:cxn ang="0">
                  <a:pos x="1187" y="225"/>
                </a:cxn>
                <a:cxn ang="0">
                  <a:pos x="1269" y="266"/>
                </a:cxn>
                <a:cxn ang="0">
                  <a:pos x="1236" y="353"/>
                </a:cxn>
                <a:cxn ang="0">
                  <a:pos x="849" y="608"/>
                </a:cxn>
                <a:cxn ang="0">
                  <a:pos x="888" y="640"/>
                </a:cxn>
                <a:cxn ang="0">
                  <a:pos x="1292" y="627"/>
                </a:cxn>
                <a:cxn ang="0">
                  <a:pos x="1333" y="683"/>
                </a:cxn>
                <a:cxn ang="0">
                  <a:pos x="1178" y="785"/>
                </a:cxn>
                <a:cxn ang="0">
                  <a:pos x="835" y="905"/>
                </a:cxn>
                <a:cxn ang="0">
                  <a:pos x="1079" y="982"/>
                </a:cxn>
                <a:cxn ang="0">
                  <a:pos x="1140" y="1043"/>
                </a:cxn>
                <a:cxn ang="0">
                  <a:pos x="897" y="1094"/>
                </a:cxn>
                <a:cxn ang="0">
                  <a:pos x="609" y="1119"/>
                </a:cxn>
                <a:cxn ang="0">
                  <a:pos x="385" y="1133"/>
                </a:cxn>
                <a:cxn ang="0">
                  <a:pos x="177" y="985"/>
                </a:cxn>
                <a:cxn ang="0">
                  <a:pos x="52" y="794"/>
                </a:cxn>
                <a:cxn ang="0">
                  <a:pos x="72" y="870"/>
                </a:cxn>
                <a:cxn ang="0">
                  <a:pos x="252" y="1072"/>
                </a:cxn>
                <a:cxn ang="0">
                  <a:pos x="454" y="1160"/>
                </a:cxn>
                <a:cxn ang="0">
                  <a:pos x="724" y="1113"/>
                </a:cxn>
                <a:cxn ang="0">
                  <a:pos x="995" y="1102"/>
                </a:cxn>
                <a:cxn ang="0">
                  <a:pos x="1157" y="1043"/>
                </a:cxn>
                <a:cxn ang="0">
                  <a:pos x="1123" y="988"/>
                </a:cxn>
                <a:cxn ang="0">
                  <a:pos x="843" y="903"/>
                </a:cxn>
                <a:cxn ang="0">
                  <a:pos x="1231" y="780"/>
                </a:cxn>
                <a:cxn ang="0">
                  <a:pos x="1350" y="690"/>
                </a:cxn>
                <a:cxn ang="0">
                  <a:pos x="1350" y="649"/>
                </a:cxn>
                <a:cxn ang="0">
                  <a:pos x="1226" y="599"/>
                </a:cxn>
                <a:cxn ang="0">
                  <a:pos x="786" y="651"/>
                </a:cxn>
                <a:cxn ang="0">
                  <a:pos x="1145" y="449"/>
                </a:cxn>
                <a:cxn ang="0">
                  <a:pos x="1286" y="310"/>
                </a:cxn>
                <a:cxn ang="0">
                  <a:pos x="1269" y="235"/>
                </a:cxn>
                <a:cxn ang="0">
                  <a:pos x="1157" y="211"/>
                </a:cxn>
                <a:cxn ang="0">
                  <a:pos x="805" y="344"/>
                </a:cxn>
                <a:cxn ang="0">
                  <a:pos x="741" y="347"/>
                </a:cxn>
                <a:cxn ang="0">
                  <a:pos x="924" y="110"/>
                </a:cxn>
                <a:cxn ang="0">
                  <a:pos x="905" y="14"/>
                </a:cxn>
                <a:cxn ang="0">
                  <a:pos x="766" y="27"/>
                </a:cxn>
                <a:cxn ang="0">
                  <a:pos x="324" y="342"/>
                </a:cxn>
                <a:cxn ang="0">
                  <a:pos x="282" y="238"/>
                </a:cxn>
                <a:cxn ang="0">
                  <a:pos x="221" y="107"/>
                </a:cxn>
                <a:cxn ang="0">
                  <a:pos x="124" y="44"/>
                </a:cxn>
                <a:cxn ang="0">
                  <a:pos x="38" y="54"/>
                </a:cxn>
                <a:cxn ang="0">
                  <a:pos x="33" y="284"/>
                </a:cxn>
                <a:cxn ang="0">
                  <a:pos x="0" y="550"/>
                </a:cxn>
                <a:cxn ang="0">
                  <a:pos x="33" y="760"/>
                </a:cxn>
              </a:cxnLst>
              <a:rect l="0" t="0" r="r" b="b"/>
              <a:pathLst>
                <a:path w="1355" h="1160">
                  <a:moveTo>
                    <a:pt x="33" y="760"/>
                  </a:moveTo>
                  <a:lnTo>
                    <a:pt x="41" y="758"/>
                  </a:lnTo>
                  <a:lnTo>
                    <a:pt x="31" y="717"/>
                  </a:lnTo>
                  <a:lnTo>
                    <a:pt x="22" y="673"/>
                  </a:lnTo>
                  <a:lnTo>
                    <a:pt x="16" y="629"/>
                  </a:lnTo>
                  <a:lnTo>
                    <a:pt x="16" y="583"/>
                  </a:lnTo>
                  <a:lnTo>
                    <a:pt x="16" y="550"/>
                  </a:lnTo>
                  <a:lnTo>
                    <a:pt x="19" y="520"/>
                  </a:lnTo>
                  <a:lnTo>
                    <a:pt x="28" y="455"/>
                  </a:lnTo>
                  <a:lnTo>
                    <a:pt x="38" y="392"/>
                  </a:lnTo>
                  <a:lnTo>
                    <a:pt x="47" y="337"/>
                  </a:lnTo>
                  <a:lnTo>
                    <a:pt x="50" y="284"/>
                  </a:lnTo>
                  <a:lnTo>
                    <a:pt x="50" y="238"/>
                  </a:lnTo>
                  <a:lnTo>
                    <a:pt x="50" y="162"/>
                  </a:lnTo>
                  <a:lnTo>
                    <a:pt x="47" y="107"/>
                  </a:lnTo>
                  <a:lnTo>
                    <a:pt x="47" y="80"/>
                  </a:lnTo>
                  <a:lnTo>
                    <a:pt x="50" y="71"/>
                  </a:lnTo>
                  <a:lnTo>
                    <a:pt x="52" y="66"/>
                  </a:lnTo>
                  <a:lnTo>
                    <a:pt x="58" y="61"/>
                  </a:lnTo>
                  <a:lnTo>
                    <a:pt x="64" y="58"/>
                  </a:lnTo>
                  <a:lnTo>
                    <a:pt x="72" y="54"/>
                  </a:lnTo>
                  <a:lnTo>
                    <a:pt x="80" y="54"/>
                  </a:lnTo>
                  <a:lnTo>
                    <a:pt x="100" y="54"/>
                  </a:lnTo>
                  <a:lnTo>
                    <a:pt x="121" y="61"/>
                  </a:lnTo>
                  <a:lnTo>
                    <a:pt x="121" y="52"/>
                  </a:lnTo>
                  <a:lnTo>
                    <a:pt x="119" y="58"/>
                  </a:lnTo>
                  <a:lnTo>
                    <a:pt x="141" y="68"/>
                  </a:lnTo>
                  <a:lnTo>
                    <a:pt x="160" y="80"/>
                  </a:lnTo>
                  <a:lnTo>
                    <a:pt x="177" y="90"/>
                  </a:lnTo>
                  <a:lnTo>
                    <a:pt x="193" y="104"/>
                  </a:lnTo>
                  <a:lnTo>
                    <a:pt x="207" y="117"/>
                  </a:lnTo>
                  <a:lnTo>
                    <a:pt x="221" y="131"/>
                  </a:lnTo>
                  <a:lnTo>
                    <a:pt x="233" y="148"/>
                  </a:lnTo>
                  <a:lnTo>
                    <a:pt x="240" y="165"/>
                  </a:lnTo>
                  <a:lnTo>
                    <a:pt x="257" y="203"/>
                  </a:lnTo>
                  <a:lnTo>
                    <a:pt x="266" y="241"/>
                  </a:lnTo>
                  <a:lnTo>
                    <a:pt x="271" y="284"/>
                  </a:lnTo>
                  <a:lnTo>
                    <a:pt x="274" y="331"/>
                  </a:lnTo>
                  <a:lnTo>
                    <a:pt x="274" y="380"/>
                  </a:lnTo>
                  <a:lnTo>
                    <a:pt x="274" y="383"/>
                  </a:lnTo>
                  <a:lnTo>
                    <a:pt x="276" y="386"/>
                  </a:lnTo>
                  <a:lnTo>
                    <a:pt x="285" y="386"/>
                  </a:lnTo>
                  <a:lnTo>
                    <a:pt x="318" y="366"/>
                  </a:lnTo>
                  <a:lnTo>
                    <a:pt x="352" y="344"/>
                  </a:lnTo>
                  <a:lnTo>
                    <a:pt x="423" y="290"/>
                  </a:lnTo>
                  <a:lnTo>
                    <a:pt x="583" y="167"/>
                  </a:lnTo>
                  <a:lnTo>
                    <a:pt x="664" y="110"/>
                  </a:lnTo>
                  <a:lnTo>
                    <a:pt x="700" y="85"/>
                  </a:lnTo>
                  <a:lnTo>
                    <a:pt x="738" y="61"/>
                  </a:lnTo>
                  <a:lnTo>
                    <a:pt x="772" y="44"/>
                  </a:lnTo>
                  <a:lnTo>
                    <a:pt x="805" y="27"/>
                  </a:lnTo>
                  <a:lnTo>
                    <a:pt x="835" y="20"/>
                  </a:lnTo>
                  <a:lnTo>
                    <a:pt x="860" y="17"/>
                  </a:lnTo>
                  <a:lnTo>
                    <a:pt x="880" y="20"/>
                  </a:lnTo>
                  <a:lnTo>
                    <a:pt x="897" y="27"/>
                  </a:lnTo>
                  <a:lnTo>
                    <a:pt x="902" y="20"/>
                  </a:lnTo>
                  <a:lnTo>
                    <a:pt x="897" y="27"/>
                  </a:lnTo>
                  <a:lnTo>
                    <a:pt x="905" y="36"/>
                  </a:lnTo>
                  <a:lnTo>
                    <a:pt x="913" y="44"/>
                  </a:lnTo>
                  <a:lnTo>
                    <a:pt x="916" y="54"/>
                  </a:lnTo>
                  <a:lnTo>
                    <a:pt x="919" y="68"/>
                  </a:lnTo>
                  <a:lnTo>
                    <a:pt x="916" y="85"/>
                  </a:lnTo>
                  <a:lnTo>
                    <a:pt x="910" y="104"/>
                  </a:lnTo>
                  <a:lnTo>
                    <a:pt x="902" y="124"/>
                  </a:lnTo>
                  <a:lnTo>
                    <a:pt x="888" y="145"/>
                  </a:lnTo>
                  <a:lnTo>
                    <a:pt x="866" y="180"/>
                  </a:lnTo>
                  <a:lnTo>
                    <a:pt x="838" y="216"/>
                  </a:lnTo>
                  <a:lnTo>
                    <a:pt x="774" y="290"/>
                  </a:lnTo>
                  <a:lnTo>
                    <a:pt x="705" y="359"/>
                  </a:lnTo>
                  <a:lnTo>
                    <a:pt x="647" y="421"/>
                  </a:lnTo>
                  <a:lnTo>
                    <a:pt x="647" y="427"/>
                  </a:lnTo>
                  <a:lnTo>
                    <a:pt x="647" y="432"/>
                  </a:lnTo>
                  <a:lnTo>
                    <a:pt x="653" y="435"/>
                  </a:lnTo>
                  <a:lnTo>
                    <a:pt x="659" y="435"/>
                  </a:lnTo>
                  <a:lnTo>
                    <a:pt x="692" y="419"/>
                  </a:lnTo>
                  <a:lnTo>
                    <a:pt x="744" y="392"/>
                  </a:lnTo>
                  <a:lnTo>
                    <a:pt x="849" y="339"/>
                  </a:lnTo>
                  <a:lnTo>
                    <a:pt x="907" y="312"/>
                  </a:lnTo>
                  <a:lnTo>
                    <a:pt x="968" y="284"/>
                  </a:lnTo>
                  <a:lnTo>
                    <a:pt x="1029" y="262"/>
                  </a:lnTo>
                  <a:lnTo>
                    <a:pt x="1087" y="243"/>
                  </a:lnTo>
                  <a:lnTo>
                    <a:pt x="1140" y="230"/>
                  </a:lnTo>
                  <a:lnTo>
                    <a:pt x="1164" y="228"/>
                  </a:lnTo>
                  <a:lnTo>
                    <a:pt x="1187" y="225"/>
                  </a:lnTo>
                  <a:lnTo>
                    <a:pt x="1217" y="228"/>
                  </a:lnTo>
                  <a:lnTo>
                    <a:pt x="1240" y="235"/>
                  </a:lnTo>
                  <a:lnTo>
                    <a:pt x="1250" y="241"/>
                  </a:lnTo>
                  <a:lnTo>
                    <a:pt x="1259" y="247"/>
                  </a:lnTo>
                  <a:lnTo>
                    <a:pt x="1264" y="255"/>
                  </a:lnTo>
                  <a:lnTo>
                    <a:pt x="1269" y="266"/>
                  </a:lnTo>
                  <a:lnTo>
                    <a:pt x="1273" y="274"/>
                  </a:lnTo>
                  <a:lnTo>
                    <a:pt x="1276" y="282"/>
                  </a:lnTo>
                  <a:lnTo>
                    <a:pt x="1273" y="293"/>
                  </a:lnTo>
                  <a:lnTo>
                    <a:pt x="1269" y="303"/>
                  </a:lnTo>
                  <a:lnTo>
                    <a:pt x="1256" y="325"/>
                  </a:lnTo>
                  <a:lnTo>
                    <a:pt x="1236" y="353"/>
                  </a:lnTo>
                  <a:lnTo>
                    <a:pt x="1209" y="380"/>
                  </a:lnTo>
                  <a:lnTo>
                    <a:pt x="1157" y="421"/>
                  </a:lnTo>
                  <a:lnTo>
                    <a:pt x="1095" y="465"/>
                  </a:lnTo>
                  <a:lnTo>
                    <a:pt x="1031" y="506"/>
                  </a:lnTo>
                  <a:lnTo>
                    <a:pt x="966" y="545"/>
                  </a:lnTo>
                  <a:lnTo>
                    <a:pt x="849" y="608"/>
                  </a:lnTo>
                  <a:lnTo>
                    <a:pt x="780" y="646"/>
                  </a:lnTo>
                  <a:lnTo>
                    <a:pt x="778" y="649"/>
                  </a:lnTo>
                  <a:lnTo>
                    <a:pt x="778" y="654"/>
                  </a:lnTo>
                  <a:lnTo>
                    <a:pt x="780" y="659"/>
                  </a:lnTo>
                  <a:lnTo>
                    <a:pt x="786" y="659"/>
                  </a:lnTo>
                  <a:lnTo>
                    <a:pt x="888" y="640"/>
                  </a:lnTo>
                  <a:lnTo>
                    <a:pt x="990" y="627"/>
                  </a:lnTo>
                  <a:lnTo>
                    <a:pt x="1087" y="615"/>
                  </a:lnTo>
                  <a:lnTo>
                    <a:pt x="1173" y="613"/>
                  </a:lnTo>
                  <a:lnTo>
                    <a:pt x="1240" y="615"/>
                  </a:lnTo>
                  <a:lnTo>
                    <a:pt x="1267" y="621"/>
                  </a:lnTo>
                  <a:lnTo>
                    <a:pt x="1292" y="627"/>
                  </a:lnTo>
                  <a:lnTo>
                    <a:pt x="1309" y="632"/>
                  </a:lnTo>
                  <a:lnTo>
                    <a:pt x="1325" y="640"/>
                  </a:lnTo>
                  <a:lnTo>
                    <a:pt x="1333" y="649"/>
                  </a:lnTo>
                  <a:lnTo>
                    <a:pt x="1336" y="659"/>
                  </a:lnTo>
                  <a:lnTo>
                    <a:pt x="1338" y="668"/>
                  </a:lnTo>
                  <a:lnTo>
                    <a:pt x="1333" y="683"/>
                  </a:lnTo>
                  <a:lnTo>
                    <a:pt x="1325" y="700"/>
                  </a:lnTo>
                  <a:lnTo>
                    <a:pt x="1309" y="714"/>
                  </a:lnTo>
                  <a:lnTo>
                    <a:pt x="1292" y="728"/>
                  </a:lnTo>
                  <a:lnTo>
                    <a:pt x="1267" y="744"/>
                  </a:lnTo>
                  <a:lnTo>
                    <a:pt x="1240" y="758"/>
                  </a:lnTo>
                  <a:lnTo>
                    <a:pt x="1178" y="785"/>
                  </a:lnTo>
                  <a:lnTo>
                    <a:pt x="1107" y="809"/>
                  </a:lnTo>
                  <a:lnTo>
                    <a:pt x="962" y="857"/>
                  </a:lnTo>
                  <a:lnTo>
                    <a:pt x="897" y="876"/>
                  </a:lnTo>
                  <a:lnTo>
                    <a:pt x="841" y="898"/>
                  </a:lnTo>
                  <a:lnTo>
                    <a:pt x="835" y="900"/>
                  </a:lnTo>
                  <a:lnTo>
                    <a:pt x="835" y="905"/>
                  </a:lnTo>
                  <a:lnTo>
                    <a:pt x="835" y="908"/>
                  </a:lnTo>
                  <a:lnTo>
                    <a:pt x="841" y="911"/>
                  </a:lnTo>
                  <a:lnTo>
                    <a:pt x="919" y="930"/>
                  </a:lnTo>
                  <a:lnTo>
                    <a:pt x="985" y="949"/>
                  </a:lnTo>
                  <a:lnTo>
                    <a:pt x="1038" y="966"/>
                  </a:lnTo>
                  <a:lnTo>
                    <a:pt x="1079" y="982"/>
                  </a:lnTo>
                  <a:lnTo>
                    <a:pt x="1109" y="998"/>
                  </a:lnTo>
                  <a:lnTo>
                    <a:pt x="1129" y="1012"/>
                  </a:lnTo>
                  <a:lnTo>
                    <a:pt x="1140" y="1023"/>
                  </a:lnTo>
                  <a:lnTo>
                    <a:pt x="1143" y="1031"/>
                  </a:lnTo>
                  <a:lnTo>
                    <a:pt x="1143" y="1037"/>
                  </a:lnTo>
                  <a:lnTo>
                    <a:pt x="1140" y="1043"/>
                  </a:lnTo>
                  <a:lnTo>
                    <a:pt x="1123" y="1053"/>
                  </a:lnTo>
                  <a:lnTo>
                    <a:pt x="1095" y="1065"/>
                  </a:lnTo>
                  <a:lnTo>
                    <a:pt x="1071" y="1072"/>
                  </a:lnTo>
                  <a:lnTo>
                    <a:pt x="1043" y="1078"/>
                  </a:lnTo>
                  <a:lnTo>
                    <a:pt x="974" y="1086"/>
                  </a:lnTo>
                  <a:lnTo>
                    <a:pt x="897" y="1094"/>
                  </a:lnTo>
                  <a:lnTo>
                    <a:pt x="811" y="1094"/>
                  </a:lnTo>
                  <a:lnTo>
                    <a:pt x="769" y="1094"/>
                  </a:lnTo>
                  <a:lnTo>
                    <a:pt x="761" y="1094"/>
                  </a:lnTo>
                  <a:lnTo>
                    <a:pt x="722" y="1097"/>
                  </a:lnTo>
                  <a:lnTo>
                    <a:pt x="683" y="1102"/>
                  </a:lnTo>
                  <a:lnTo>
                    <a:pt x="609" y="1119"/>
                  </a:lnTo>
                  <a:lnTo>
                    <a:pt x="533" y="1135"/>
                  </a:lnTo>
                  <a:lnTo>
                    <a:pt x="498" y="1140"/>
                  </a:lnTo>
                  <a:lnTo>
                    <a:pt x="462" y="1143"/>
                  </a:lnTo>
                  <a:lnTo>
                    <a:pt x="454" y="1143"/>
                  </a:lnTo>
                  <a:lnTo>
                    <a:pt x="418" y="1140"/>
                  </a:lnTo>
                  <a:lnTo>
                    <a:pt x="385" y="1133"/>
                  </a:lnTo>
                  <a:lnTo>
                    <a:pt x="352" y="1119"/>
                  </a:lnTo>
                  <a:lnTo>
                    <a:pt x="321" y="1102"/>
                  </a:lnTo>
                  <a:lnTo>
                    <a:pt x="293" y="1083"/>
                  </a:lnTo>
                  <a:lnTo>
                    <a:pt x="262" y="1061"/>
                  </a:lnTo>
                  <a:lnTo>
                    <a:pt x="205" y="1012"/>
                  </a:lnTo>
                  <a:lnTo>
                    <a:pt x="177" y="985"/>
                  </a:lnTo>
                  <a:lnTo>
                    <a:pt x="150" y="954"/>
                  </a:lnTo>
                  <a:lnTo>
                    <a:pt x="128" y="925"/>
                  </a:lnTo>
                  <a:lnTo>
                    <a:pt x="105" y="894"/>
                  </a:lnTo>
                  <a:lnTo>
                    <a:pt x="86" y="862"/>
                  </a:lnTo>
                  <a:lnTo>
                    <a:pt x="69" y="829"/>
                  </a:lnTo>
                  <a:lnTo>
                    <a:pt x="52" y="794"/>
                  </a:lnTo>
                  <a:lnTo>
                    <a:pt x="41" y="758"/>
                  </a:lnTo>
                  <a:lnTo>
                    <a:pt x="33" y="760"/>
                  </a:lnTo>
                  <a:lnTo>
                    <a:pt x="24" y="763"/>
                  </a:lnTo>
                  <a:lnTo>
                    <a:pt x="38" y="799"/>
                  </a:lnTo>
                  <a:lnTo>
                    <a:pt x="52" y="835"/>
                  </a:lnTo>
                  <a:lnTo>
                    <a:pt x="72" y="870"/>
                  </a:lnTo>
                  <a:lnTo>
                    <a:pt x="91" y="903"/>
                  </a:lnTo>
                  <a:lnTo>
                    <a:pt x="114" y="935"/>
                  </a:lnTo>
                  <a:lnTo>
                    <a:pt x="138" y="966"/>
                  </a:lnTo>
                  <a:lnTo>
                    <a:pt x="166" y="995"/>
                  </a:lnTo>
                  <a:lnTo>
                    <a:pt x="193" y="1023"/>
                  </a:lnTo>
                  <a:lnTo>
                    <a:pt x="252" y="1072"/>
                  </a:lnTo>
                  <a:lnTo>
                    <a:pt x="282" y="1097"/>
                  </a:lnTo>
                  <a:lnTo>
                    <a:pt x="312" y="1116"/>
                  </a:lnTo>
                  <a:lnTo>
                    <a:pt x="345" y="1133"/>
                  </a:lnTo>
                  <a:lnTo>
                    <a:pt x="379" y="1146"/>
                  </a:lnTo>
                  <a:lnTo>
                    <a:pt x="415" y="1157"/>
                  </a:lnTo>
                  <a:lnTo>
                    <a:pt x="454" y="1160"/>
                  </a:lnTo>
                  <a:lnTo>
                    <a:pt x="462" y="1160"/>
                  </a:lnTo>
                  <a:lnTo>
                    <a:pt x="500" y="1157"/>
                  </a:lnTo>
                  <a:lnTo>
                    <a:pt x="536" y="1152"/>
                  </a:lnTo>
                  <a:lnTo>
                    <a:pt x="611" y="1135"/>
                  </a:lnTo>
                  <a:lnTo>
                    <a:pt x="686" y="1119"/>
                  </a:lnTo>
                  <a:lnTo>
                    <a:pt x="724" y="1113"/>
                  </a:lnTo>
                  <a:lnTo>
                    <a:pt x="761" y="1111"/>
                  </a:lnTo>
                  <a:lnTo>
                    <a:pt x="769" y="1111"/>
                  </a:lnTo>
                  <a:lnTo>
                    <a:pt x="811" y="1111"/>
                  </a:lnTo>
                  <a:lnTo>
                    <a:pt x="876" y="1111"/>
                  </a:lnTo>
                  <a:lnTo>
                    <a:pt x="938" y="1108"/>
                  </a:lnTo>
                  <a:lnTo>
                    <a:pt x="995" y="1102"/>
                  </a:lnTo>
                  <a:lnTo>
                    <a:pt x="1048" y="1094"/>
                  </a:lnTo>
                  <a:lnTo>
                    <a:pt x="1093" y="1083"/>
                  </a:lnTo>
                  <a:lnTo>
                    <a:pt x="1126" y="1070"/>
                  </a:lnTo>
                  <a:lnTo>
                    <a:pt x="1140" y="1061"/>
                  </a:lnTo>
                  <a:lnTo>
                    <a:pt x="1150" y="1053"/>
                  </a:lnTo>
                  <a:lnTo>
                    <a:pt x="1157" y="1043"/>
                  </a:lnTo>
                  <a:lnTo>
                    <a:pt x="1159" y="1031"/>
                  </a:lnTo>
                  <a:lnTo>
                    <a:pt x="1159" y="1023"/>
                  </a:lnTo>
                  <a:lnTo>
                    <a:pt x="1154" y="1015"/>
                  </a:lnTo>
                  <a:lnTo>
                    <a:pt x="1148" y="1007"/>
                  </a:lnTo>
                  <a:lnTo>
                    <a:pt x="1140" y="998"/>
                  </a:lnTo>
                  <a:lnTo>
                    <a:pt x="1123" y="988"/>
                  </a:lnTo>
                  <a:lnTo>
                    <a:pt x="1104" y="976"/>
                  </a:lnTo>
                  <a:lnTo>
                    <a:pt x="1076" y="963"/>
                  </a:lnTo>
                  <a:lnTo>
                    <a:pt x="1043" y="952"/>
                  </a:lnTo>
                  <a:lnTo>
                    <a:pt x="957" y="925"/>
                  </a:lnTo>
                  <a:lnTo>
                    <a:pt x="843" y="894"/>
                  </a:lnTo>
                  <a:lnTo>
                    <a:pt x="843" y="903"/>
                  </a:lnTo>
                  <a:lnTo>
                    <a:pt x="847" y="911"/>
                  </a:lnTo>
                  <a:lnTo>
                    <a:pt x="910" y="889"/>
                  </a:lnTo>
                  <a:lnTo>
                    <a:pt x="988" y="864"/>
                  </a:lnTo>
                  <a:lnTo>
                    <a:pt x="1071" y="840"/>
                  </a:lnTo>
                  <a:lnTo>
                    <a:pt x="1154" y="809"/>
                  </a:lnTo>
                  <a:lnTo>
                    <a:pt x="1231" y="780"/>
                  </a:lnTo>
                  <a:lnTo>
                    <a:pt x="1264" y="763"/>
                  </a:lnTo>
                  <a:lnTo>
                    <a:pt x="1292" y="746"/>
                  </a:lnTo>
                  <a:lnTo>
                    <a:pt x="1317" y="728"/>
                  </a:lnTo>
                  <a:lnTo>
                    <a:pt x="1336" y="709"/>
                  </a:lnTo>
                  <a:lnTo>
                    <a:pt x="1345" y="700"/>
                  </a:lnTo>
                  <a:lnTo>
                    <a:pt x="1350" y="690"/>
                  </a:lnTo>
                  <a:lnTo>
                    <a:pt x="1352" y="678"/>
                  </a:lnTo>
                  <a:lnTo>
                    <a:pt x="1355" y="668"/>
                  </a:lnTo>
                  <a:lnTo>
                    <a:pt x="1352" y="656"/>
                  </a:lnTo>
                  <a:lnTo>
                    <a:pt x="1345" y="656"/>
                  </a:lnTo>
                  <a:lnTo>
                    <a:pt x="1352" y="656"/>
                  </a:lnTo>
                  <a:lnTo>
                    <a:pt x="1350" y="649"/>
                  </a:lnTo>
                  <a:lnTo>
                    <a:pt x="1347" y="640"/>
                  </a:lnTo>
                  <a:lnTo>
                    <a:pt x="1333" y="627"/>
                  </a:lnTo>
                  <a:lnTo>
                    <a:pt x="1323" y="618"/>
                  </a:lnTo>
                  <a:lnTo>
                    <a:pt x="1306" y="613"/>
                  </a:lnTo>
                  <a:lnTo>
                    <a:pt x="1269" y="605"/>
                  </a:lnTo>
                  <a:lnTo>
                    <a:pt x="1226" y="599"/>
                  </a:lnTo>
                  <a:lnTo>
                    <a:pt x="1173" y="596"/>
                  </a:lnTo>
                  <a:lnTo>
                    <a:pt x="1085" y="599"/>
                  </a:lnTo>
                  <a:lnTo>
                    <a:pt x="988" y="610"/>
                  </a:lnTo>
                  <a:lnTo>
                    <a:pt x="885" y="624"/>
                  </a:lnTo>
                  <a:lnTo>
                    <a:pt x="783" y="642"/>
                  </a:lnTo>
                  <a:lnTo>
                    <a:pt x="786" y="651"/>
                  </a:lnTo>
                  <a:lnTo>
                    <a:pt x="788" y="659"/>
                  </a:lnTo>
                  <a:lnTo>
                    <a:pt x="893" y="602"/>
                  </a:lnTo>
                  <a:lnTo>
                    <a:pt x="974" y="558"/>
                  </a:lnTo>
                  <a:lnTo>
                    <a:pt x="1062" y="506"/>
                  </a:lnTo>
                  <a:lnTo>
                    <a:pt x="1104" y="479"/>
                  </a:lnTo>
                  <a:lnTo>
                    <a:pt x="1145" y="449"/>
                  </a:lnTo>
                  <a:lnTo>
                    <a:pt x="1184" y="421"/>
                  </a:lnTo>
                  <a:lnTo>
                    <a:pt x="1220" y="392"/>
                  </a:lnTo>
                  <a:lnTo>
                    <a:pt x="1248" y="364"/>
                  </a:lnTo>
                  <a:lnTo>
                    <a:pt x="1269" y="337"/>
                  </a:lnTo>
                  <a:lnTo>
                    <a:pt x="1278" y="323"/>
                  </a:lnTo>
                  <a:lnTo>
                    <a:pt x="1286" y="310"/>
                  </a:lnTo>
                  <a:lnTo>
                    <a:pt x="1290" y="296"/>
                  </a:lnTo>
                  <a:lnTo>
                    <a:pt x="1292" y="282"/>
                  </a:lnTo>
                  <a:lnTo>
                    <a:pt x="1290" y="271"/>
                  </a:lnTo>
                  <a:lnTo>
                    <a:pt x="1286" y="260"/>
                  </a:lnTo>
                  <a:lnTo>
                    <a:pt x="1278" y="247"/>
                  </a:lnTo>
                  <a:lnTo>
                    <a:pt x="1269" y="235"/>
                  </a:lnTo>
                  <a:lnTo>
                    <a:pt x="1259" y="228"/>
                  </a:lnTo>
                  <a:lnTo>
                    <a:pt x="1248" y="221"/>
                  </a:lnTo>
                  <a:lnTo>
                    <a:pt x="1233" y="216"/>
                  </a:lnTo>
                  <a:lnTo>
                    <a:pt x="1220" y="211"/>
                  </a:lnTo>
                  <a:lnTo>
                    <a:pt x="1187" y="208"/>
                  </a:lnTo>
                  <a:lnTo>
                    <a:pt x="1157" y="211"/>
                  </a:lnTo>
                  <a:lnTo>
                    <a:pt x="1121" y="216"/>
                  </a:lnTo>
                  <a:lnTo>
                    <a:pt x="1081" y="228"/>
                  </a:lnTo>
                  <a:lnTo>
                    <a:pt x="1043" y="238"/>
                  </a:lnTo>
                  <a:lnTo>
                    <a:pt x="962" y="271"/>
                  </a:lnTo>
                  <a:lnTo>
                    <a:pt x="880" y="306"/>
                  </a:lnTo>
                  <a:lnTo>
                    <a:pt x="805" y="344"/>
                  </a:lnTo>
                  <a:lnTo>
                    <a:pt x="738" y="378"/>
                  </a:lnTo>
                  <a:lnTo>
                    <a:pt x="686" y="405"/>
                  </a:lnTo>
                  <a:lnTo>
                    <a:pt x="653" y="421"/>
                  </a:lnTo>
                  <a:lnTo>
                    <a:pt x="655" y="427"/>
                  </a:lnTo>
                  <a:lnTo>
                    <a:pt x="661" y="432"/>
                  </a:lnTo>
                  <a:lnTo>
                    <a:pt x="741" y="347"/>
                  </a:lnTo>
                  <a:lnTo>
                    <a:pt x="786" y="301"/>
                  </a:lnTo>
                  <a:lnTo>
                    <a:pt x="830" y="252"/>
                  </a:lnTo>
                  <a:lnTo>
                    <a:pt x="869" y="203"/>
                  </a:lnTo>
                  <a:lnTo>
                    <a:pt x="902" y="156"/>
                  </a:lnTo>
                  <a:lnTo>
                    <a:pt x="916" y="131"/>
                  </a:lnTo>
                  <a:lnTo>
                    <a:pt x="924" y="110"/>
                  </a:lnTo>
                  <a:lnTo>
                    <a:pt x="933" y="88"/>
                  </a:lnTo>
                  <a:lnTo>
                    <a:pt x="935" y="68"/>
                  </a:lnTo>
                  <a:lnTo>
                    <a:pt x="933" y="52"/>
                  </a:lnTo>
                  <a:lnTo>
                    <a:pt x="926" y="39"/>
                  </a:lnTo>
                  <a:lnTo>
                    <a:pt x="919" y="25"/>
                  </a:lnTo>
                  <a:lnTo>
                    <a:pt x="905" y="14"/>
                  </a:lnTo>
                  <a:lnTo>
                    <a:pt x="897" y="8"/>
                  </a:lnTo>
                  <a:lnTo>
                    <a:pt x="885" y="3"/>
                  </a:lnTo>
                  <a:lnTo>
                    <a:pt x="860" y="0"/>
                  </a:lnTo>
                  <a:lnTo>
                    <a:pt x="830" y="3"/>
                  </a:lnTo>
                  <a:lnTo>
                    <a:pt x="800" y="14"/>
                  </a:lnTo>
                  <a:lnTo>
                    <a:pt x="766" y="27"/>
                  </a:lnTo>
                  <a:lnTo>
                    <a:pt x="730" y="47"/>
                  </a:lnTo>
                  <a:lnTo>
                    <a:pt x="672" y="82"/>
                  </a:lnTo>
                  <a:lnTo>
                    <a:pt x="614" y="124"/>
                  </a:lnTo>
                  <a:lnTo>
                    <a:pt x="492" y="216"/>
                  </a:lnTo>
                  <a:lnTo>
                    <a:pt x="376" y="306"/>
                  </a:lnTo>
                  <a:lnTo>
                    <a:pt x="324" y="342"/>
                  </a:lnTo>
                  <a:lnTo>
                    <a:pt x="276" y="373"/>
                  </a:lnTo>
                  <a:lnTo>
                    <a:pt x="282" y="380"/>
                  </a:lnTo>
                  <a:lnTo>
                    <a:pt x="290" y="380"/>
                  </a:lnTo>
                  <a:lnTo>
                    <a:pt x="290" y="331"/>
                  </a:lnTo>
                  <a:lnTo>
                    <a:pt x="288" y="284"/>
                  </a:lnTo>
                  <a:lnTo>
                    <a:pt x="282" y="238"/>
                  </a:lnTo>
                  <a:lnTo>
                    <a:pt x="271" y="197"/>
                  </a:lnTo>
                  <a:lnTo>
                    <a:pt x="266" y="178"/>
                  </a:lnTo>
                  <a:lnTo>
                    <a:pt x="257" y="158"/>
                  </a:lnTo>
                  <a:lnTo>
                    <a:pt x="246" y="140"/>
                  </a:lnTo>
                  <a:lnTo>
                    <a:pt x="235" y="124"/>
                  </a:lnTo>
                  <a:lnTo>
                    <a:pt x="221" y="107"/>
                  </a:lnTo>
                  <a:lnTo>
                    <a:pt x="205" y="93"/>
                  </a:lnTo>
                  <a:lnTo>
                    <a:pt x="188" y="80"/>
                  </a:lnTo>
                  <a:lnTo>
                    <a:pt x="169" y="66"/>
                  </a:lnTo>
                  <a:lnTo>
                    <a:pt x="150" y="54"/>
                  </a:lnTo>
                  <a:lnTo>
                    <a:pt x="128" y="44"/>
                  </a:lnTo>
                  <a:lnTo>
                    <a:pt x="124" y="44"/>
                  </a:lnTo>
                  <a:lnTo>
                    <a:pt x="100" y="39"/>
                  </a:lnTo>
                  <a:lnTo>
                    <a:pt x="80" y="39"/>
                  </a:lnTo>
                  <a:lnTo>
                    <a:pt x="69" y="39"/>
                  </a:lnTo>
                  <a:lnTo>
                    <a:pt x="55" y="41"/>
                  </a:lnTo>
                  <a:lnTo>
                    <a:pt x="47" y="47"/>
                  </a:lnTo>
                  <a:lnTo>
                    <a:pt x="38" y="54"/>
                  </a:lnTo>
                  <a:lnTo>
                    <a:pt x="36" y="66"/>
                  </a:lnTo>
                  <a:lnTo>
                    <a:pt x="33" y="77"/>
                  </a:lnTo>
                  <a:lnTo>
                    <a:pt x="31" y="107"/>
                  </a:lnTo>
                  <a:lnTo>
                    <a:pt x="33" y="165"/>
                  </a:lnTo>
                  <a:lnTo>
                    <a:pt x="33" y="238"/>
                  </a:lnTo>
                  <a:lnTo>
                    <a:pt x="33" y="284"/>
                  </a:lnTo>
                  <a:lnTo>
                    <a:pt x="31" y="334"/>
                  </a:lnTo>
                  <a:lnTo>
                    <a:pt x="22" y="388"/>
                  </a:lnTo>
                  <a:lnTo>
                    <a:pt x="14" y="451"/>
                  </a:lnTo>
                  <a:lnTo>
                    <a:pt x="5" y="484"/>
                  </a:lnTo>
                  <a:lnTo>
                    <a:pt x="2" y="518"/>
                  </a:lnTo>
                  <a:lnTo>
                    <a:pt x="0" y="550"/>
                  </a:lnTo>
                  <a:lnTo>
                    <a:pt x="0" y="583"/>
                  </a:lnTo>
                  <a:lnTo>
                    <a:pt x="0" y="629"/>
                  </a:lnTo>
                  <a:lnTo>
                    <a:pt x="5" y="676"/>
                  </a:lnTo>
                  <a:lnTo>
                    <a:pt x="14" y="719"/>
                  </a:lnTo>
                  <a:lnTo>
                    <a:pt x="24" y="763"/>
                  </a:lnTo>
                  <a:lnTo>
                    <a:pt x="33" y="760"/>
                  </a:lnTo>
                  <a:close/>
                </a:path>
              </a:pathLst>
            </a:custGeom>
            <a:solidFill>
              <a:srgbClr val="773F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7" name="Freeform 459"/>
            <p:cNvSpPr>
              <a:spLocks noEditPoints="1"/>
            </p:cNvSpPr>
            <p:nvPr/>
          </p:nvSpPr>
          <p:spPr bwMode="auto">
            <a:xfrm>
              <a:off x="4031" y="2181"/>
              <a:ext cx="911" cy="1723"/>
            </a:xfrm>
            <a:custGeom>
              <a:avLst/>
              <a:gdLst/>
              <a:ahLst/>
              <a:cxnLst>
                <a:cxn ang="0">
                  <a:pos x="7110" y="2749"/>
                </a:cxn>
                <a:cxn ang="0">
                  <a:pos x="7066" y="2243"/>
                </a:cxn>
                <a:cxn ang="0">
                  <a:pos x="6876" y="1704"/>
                </a:cxn>
                <a:cxn ang="0">
                  <a:pos x="6447" y="1045"/>
                </a:cxn>
                <a:cxn ang="0">
                  <a:pos x="5645" y="375"/>
                </a:cxn>
                <a:cxn ang="0">
                  <a:pos x="4726" y="60"/>
                </a:cxn>
                <a:cxn ang="0">
                  <a:pos x="3727" y="3"/>
                </a:cxn>
                <a:cxn ang="0">
                  <a:pos x="2698" y="134"/>
                </a:cxn>
                <a:cxn ang="0">
                  <a:pos x="1793" y="536"/>
                </a:cxn>
                <a:cxn ang="0">
                  <a:pos x="1237" y="954"/>
                </a:cxn>
                <a:cxn ang="0">
                  <a:pos x="839" y="1423"/>
                </a:cxn>
                <a:cxn ang="0">
                  <a:pos x="562" y="2007"/>
                </a:cxn>
                <a:cxn ang="0">
                  <a:pos x="451" y="2565"/>
                </a:cxn>
                <a:cxn ang="0">
                  <a:pos x="454" y="3120"/>
                </a:cxn>
                <a:cxn ang="0">
                  <a:pos x="158" y="4143"/>
                </a:cxn>
                <a:cxn ang="0">
                  <a:pos x="3" y="5183"/>
                </a:cxn>
                <a:cxn ang="0">
                  <a:pos x="150" y="5776"/>
                </a:cxn>
                <a:cxn ang="0">
                  <a:pos x="457" y="6205"/>
                </a:cxn>
                <a:cxn ang="0">
                  <a:pos x="867" y="6498"/>
                </a:cxn>
                <a:cxn ang="0">
                  <a:pos x="1539" y="6734"/>
                </a:cxn>
                <a:cxn ang="0">
                  <a:pos x="2462" y="6810"/>
                </a:cxn>
                <a:cxn ang="0">
                  <a:pos x="2139" y="9025"/>
                </a:cxn>
                <a:cxn ang="0">
                  <a:pos x="2441" y="9507"/>
                </a:cxn>
                <a:cxn ang="0">
                  <a:pos x="1972" y="11864"/>
                </a:cxn>
                <a:cxn ang="0">
                  <a:pos x="1818" y="12000"/>
                </a:cxn>
                <a:cxn ang="0">
                  <a:pos x="1979" y="12063"/>
                </a:cxn>
                <a:cxn ang="0">
                  <a:pos x="3152" y="11965"/>
                </a:cxn>
                <a:cxn ang="0">
                  <a:pos x="3702" y="9575"/>
                </a:cxn>
                <a:cxn ang="0">
                  <a:pos x="4712" y="12053"/>
                </a:cxn>
                <a:cxn ang="0">
                  <a:pos x="5267" y="12033"/>
                </a:cxn>
                <a:cxn ang="0">
                  <a:pos x="5271" y="11959"/>
                </a:cxn>
                <a:cxn ang="0">
                  <a:pos x="4795" y="11705"/>
                </a:cxn>
                <a:cxn ang="0">
                  <a:pos x="4922" y="9069"/>
                </a:cxn>
                <a:cxn ang="0">
                  <a:pos x="4626" y="6681"/>
                </a:cxn>
                <a:cxn ang="0">
                  <a:pos x="5567" y="6703"/>
                </a:cxn>
                <a:cxn ang="0">
                  <a:pos x="6261" y="6541"/>
                </a:cxn>
                <a:cxn ang="0">
                  <a:pos x="6702" y="6293"/>
                </a:cxn>
                <a:cxn ang="0">
                  <a:pos x="7050" y="5899"/>
                </a:cxn>
                <a:cxn ang="0">
                  <a:pos x="7260" y="5322"/>
                </a:cxn>
                <a:cxn ang="0">
                  <a:pos x="7219" y="4272"/>
                </a:cxn>
                <a:cxn ang="0">
                  <a:pos x="643" y="5243"/>
                </a:cxn>
                <a:cxn ang="0">
                  <a:pos x="695" y="4876"/>
                </a:cxn>
                <a:cxn ang="0">
                  <a:pos x="963" y="4983"/>
                </a:cxn>
                <a:cxn ang="0">
                  <a:pos x="1098" y="5483"/>
                </a:cxn>
                <a:cxn ang="0">
                  <a:pos x="1306" y="5817"/>
                </a:cxn>
                <a:cxn ang="0">
                  <a:pos x="1674" y="6107"/>
                </a:cxn>
                <a:cxn ang="0">
                  <a:pos x="1533" y="6142"/>
                </a:cxn>
                <a:cxn ang="0">
                  <a:pos x="958" y="5847"/>
                </a:cxn>
                <a:cxn ang="0">
                  <a:pos x="750" y="5580"/>
                </a:cxn>
                <a:cxn ang="0">
                  <a:pos x="6543" y="5519"/>
                </a:cxn>
                <a:cxn ang="0">
                  <a:pos x="6336" y="5803"/>
                </a:cxn>
                <a:cxn ang="0">
                  <a:pos x="5896" y="6055"/>
                </a:cxn>
                <a:cxn ang="0">
                  <a:pos x="5215" y="6159"/>
                </a:cxn>
                <a:cxn ang="0">
                  <a:pos x="5235" y="5951"/>
                </a:cxn>
                <a:cxn ang="0">
                  <a:pos x="5595" y="5636"/>
                </a:cxn>
                <a:cxn ang="0">
                  <a:pos x="6093" y="5193"/>
                </a:cxn>
                <a:cxn ang="0">
                  <a:pos x="6491" y="4811"/>
                </a:cxn>
                <a:cxn ang="0">
                  <a:pos x="6654" y="5111"/>
                </a:cxn>
              </a:cxnLst>
              <a:rect l="0" t="0" r="r" b="b"/>
              <a:pathLst>
                <a:path w="7290" h="12066">
                  <a:moveTo>
                    <a:pt x="6975" y="3432"/>
                  </a:moveTo>
                  <a:lnTo>
                    <a:pt x="7002" y="3328"/>
                  </a:lnTo>
                  <a:lnTo>
                    <a:pt x="7031" y="3224"/>
                  </a:lnTo>
                  <a:lnTo>
                    <a:pt x="7055" y="3117"/>
                  </a:lnTo>
                  <a:lnTo>
                    <a:pt x="7078" y="3011"/>
                  </a:lnTo>
                  <a:lnTo>
                    <a:pt x="7093" y="2907"/>
                  </a:lnTo>
                  <a:lnTo>
                    <a:pt x="7107" y="2800"/>
                  </a:lnTo>
                  <a:lnTo>
                    <a:pt x="7110" y="2749"/>
                  </a:lnTo>
                  <a:lnTo>
                    <a:pt x="7114" y="2696"/>
                  </a:lnTo>
                  <a:lnTo>
                    <a:pt x="7114" y="2645"/>
                  </a:lnTo>
                  <a:lnTo>
                    <a:pt x="7114" y="2592"/>
                  </a:lnTo>
                  <a:lnTo>
                    <a:pt x="7107" y="2522"/>
                  </a:lnTo>
                  <a:lnTo>
                    <a:pt x="7102" y="2454"/>
                  </a:lnTo>
                  <a:lnTo>
                    <a:pt x="7091" y="2382"/>
                  </a:lnTo>
                  <a:lnTo>
                    <a:pt x="7080" y="2311"/>
                  </a:lnTo>
                  <a:lnTo>
                    <a:pt x="7066" y="2243"/>
                  </a:lnTo>
                  <a:lnTo>
                    <a:pt x="7050" y="2174"/>
                  </a:lnTo>
                  <a:lnTo>
                    <a:pt x="7031" y="2106"/>
                  </a:lnTo>
                  <a:lnTo>
                    <a:pt x="7009" y="2038"/>
                  </a:lnTo>
                  <a:lnTo>
                    <a:pt x="6986" y="1969"/>
                  </a:lnTo>
                  <a:lnTo>
                    <a:pt x="6961" y="1900"/>
                  </a:lnTo>
                  <a:lnTo>
                    <a:pt x="6933" y="1835"/>
                  </a:lnTo>
                  <a:lnTo>
                    <a:pt x="6905" y="1769"/>
                  </a:lnTo>
                  <a:lnTo>
                    <a:pt x="6876" y="1704"/>
                  </a:lnTo>
                  <a:lnTo>
                    <a:pt x="6845" y="1641"/>
                  </a:lnTo>
                  <a:lnTo>
                    <a:pt x="6809" y="1575"/>
                  </a:lnTo>
                  <a:lnTo>
                    <a:pt x="6776" y="1513"/>
                  </a:lnTo>
                  <a:lnTo>
                    <a:pt x="6737" y="1452"/>
                  </a:lnTo>
                  <a:lnTo>
                    <a:pt x="6702" y="1389"/>
                  </a:lnTo>
                  <a:lnTo>
                    <a:pt x="6621" y="1271"/>
                  </a:lnTo>
                  <a:lnTo>
                    <a:pt x="6535" y="1157"/>
                  </a:lnTo>
                  <a:lnTo>
                    <a:pt x="6447" y="1045"/>
                  </a:lnTo>
                  <a:lnTo>
                    <a:pt x="6352" y="939"/>
                  </a:lnTo>
                  <a:lnTo>
                    <a:pt x="6255" y="837"/>
                  </a:lnTo>
                  <a:lnTo>
                    <a:pt x="6157" y="744"/>
                  </a:lnTo>
                  <a:lnTo>
                    <a:pt x="6054" y="654"/>
                  </a:lnTo>
                  <a:lnTo>
                    <a:pt x="5957" y="574"/>
                  </a:lnTo>
                  <a:lnTo>
                    <a:pt x="5855" y="503"/>
                  </a:lnTo>
                  <a:lnTo>
                    <a:pt x="5752" y="435"/>
                  </a:lnTo>
                  <a:lnTo>
                    <a:pt x="5645" y="375"/>
                  </a:lnTo>
                  <a:lnTo>
                    <a:pt x="5536" y="317"/>
                  </a:lnTo>
                  <a:lnTo>
                    <a:pt x="5426" y="266"/>
                  </a:lnTo>
                  <a:lnTo>
                    <a:pt x="5315" y="221"/>
                  </a:lnTo>
                  <a:lnTo>
                    <a:pt x="5198" y="180"/>
                  </a:lnTo>
                  <a:lnTo>
                    <a:pt x="5083" y="143"/>
                  </a:lnTo>
                  <a:lnTo>
                    <a:pt x="4967" y="112"/>
                  </a:lnTo>
                  <a:lnTo>
                    <a:pt x="4848" y="85"/>
                  </a:lnTo>
                  <a:lnTo>
                    <a:pt x="4726" y="60"/>
                  </a:lnTo>
                  <a:lnTo>
                    <a:pt x="4607" y="44"/>
                  </a:lnTo>
                  <a:lnTo>
                    <a:pt x="4485" y="27"/>
                  </a:lnTo>
                  <a:lnTo>
                    <a:pt x="4364" y="17"/>
                  </a:lnTo>
                  <a:lnTo>
                    <a:pt x="4239" y="11"/>
                  </a:lnTo>
                  <a:lnTo>
                    <a:pt x="4114" y="5"/>
                  </a:lnTo>
                  <a:lnTo>
                    <a:pt x="3987" y="3"/>
                  </a:lnTo>
                  <a:lnTo>
                    <a:pt x="3857" y="0"/>
                  </a:lnTo>
                  <a:lnTo>
                    <a:pt x="3727" y="3"/>
                  </a:lnTo>
                  <a:lnTo>
                    <a:pt x="3597" y="5"/>
                  </a:lnTo>
                  <a:lnTo>
                    <a:pt x="3467" y="14"/>
                  </a:lnTo>
                  <a:lnTo>
                    <a:pt x="3336" y="25"/>
                  </a:lnTo>
                  <a:lnTo>
                    <a:pt x="3207" y="39"/>
                  </a:lnTo>
                  <a:lnTo>
                    <a:pt x="3077" y="54"/>
                  </a:lnTo>
                  <a:lnTo>
                    <a:pt x="2950" y="77"/>
                  </a:lnTo>
                  <a:lnTo>
                    <a:pt x="2822" y="102"/>
                  </a:lnTo>
                  <a:lnTo>
                    <a:pt x="2698" y="134"/>
                  </a:lnTo>
                  <a:lnTo>
                    <a:pt x="2574" y="170"/>
                  </a:lnTo>
                  <a:lnTo>
                    <a:pt x="2451" y="211"/>
                  </a:lnTo>
                  <a:lnTo>
                    <a:pt x="2333" y="257"/>
                  </a:lnTo>
                  <a:lnTo>
                    <a:pt x="2274" y="281"/>
                  </a:lnTo>
                  <a:lnTo>
                    <a:pt x="2217" y="310"/>
                  </a:lnTo>
                  <a:lnTo>
                    <a:pt x="2072" y="380"/>
                  </a:lnTo>
                  <a:lnTo>
                    <a:pt x="1931" y="457"/>
                  </a:lnTo>
                  <a:lnTo>
                    <a:pt x="1793" y="536"/>
                  </a:lnTo>
                  <a:lnTo>
                    <a:pt x="1660" y="620"/>
                  </a:lnTo>
                  <a:lnTo>
                    <a:pt x="1596" y="665"/>
                  </a:lnTo>
                  <a:lnTo>
                    <a:pt x="1533" y="709"/>
                  </a:lnTo>
                  <a:lnTo>
                    <a:pt x="1472" y="755"/>
                  </a:lnTo>
                  <a:lnTo>
                    <a:pt x="1412" y="801"/>
                  </a:lnTo>
                  <a:lnTo>
                    <a:pt x="1350" y="850"/>
                  </a:lnTo>
                  <a:lnTo>
                    <a:pt x="1293" y="903"/>
                  </a:lnTo>
                  <a:lnTo>
                    <a:pt x="1237" y="954"/>
                  </a:lnTo>
                  <a:lnTo>
                    <a:pt x="1181" y="1007"/>
                  </a:lnTo>
                  <a:lnTo>
                    <a:pt x="1126" y="1061"/>
                  </a:lnTo>
                  <a:lnTo>
                    <a:pt x="1074" y="1118"/>
                  </a:lnTo>
                  <a:lnTo>
                    <a:pt x="1024" y="1176"/>
                  </a:lnTo>
                  <a:lnTo>
                    <a:pt x="974" y="1234"/>
                  </a:lnTo>
                  <a:lnTo>
                    <a:pt x="927" y="1297"/>
                  </a:lnTo>
                  <a:lnTo>
                    <a:pt x="883" y="1360"/>
                  </a:lnTo>
                  <a:lnTo>
                    <a:pt x="839" y="1423"/>
                  </a:lnTo>
                  <a:lnTo>
                    <a:pt x="797" y="1491"/>
                  </a:lnTo>
                  <a:lnTo>
                    <a:pt x="758" y="1559"/>
                  </a:lnTo>
                  <a:lnTo>
                    <a:pt x="720" y="1627"/>
                  </a:lnTo>
                  <a:lnTo>
                    <a:pt x="684" y="1699"/>
                  </a:lnTo>
                  <a:lnTo>
                    <a:pt x="650" y="1775"/>
                  </a:lnTo>
                  <a:lnTo>
                    <a:pt x="620" y="1849"/>
                  </a:lnTo>
                  <a:lnTo>
                    <a:pt x="589" y="1928"/>
                  </a:lnTo>
                  <a:lnTo>
                    <a:pt x="562" y="2007"/>
                  </a:lnTo>
                  <a:lnTo>
                    <a:pt x="537" y="2089"/>
                  </a:lnTo>
                  <a:lnTo>
                    <a:pt x="520" y="2156"/>
                  </a:lnTo>
                  <a:lnTo>
                    <a:pt x="503" y="2224"/>
                  </a:lnTo>
                  <a:lnTo>
                    <a:pt x="490" y="2289"/>
                  </a:lnTo>
                  <a:lnTo>
                    <a:pt x="476" y="2357"/>
                  </a:lnTo>
                  <a:lnTo>
                    <a:pt x="465" y="2425"/>
                  </a:lnTo>
                  <a:lnTo>
                    <a:pt x="457" y="2497"/>
                  </a:lnTo>
                  <a:lnTo>
                    <a:pt x="451" y="2565"/>
                  </a:lnTo>
                  <a:lnTo>
                    <a:pt x="446" y="2633"/>
                  </a:lnTo>
                  <a:lnTo>
                    <a:pt x="441" y="2705"/>
                  </a:lnTo>
                  <a:lnTo>
                    <a:pt x="437" y="2773"/>
                  </a:lnTo>
                  <a:lnTo>
                    <a:pt x="437" y="2844"/>
                  </a:lnTo>
                  <a:lnTo>
                    <a:pt x="441" y="2913"/>
                  </a:lnTo>
                  <a:lnTo>
                    <a:pt x="443" y="2981"/>
                  </a:lnTo>
                  <a:lnTo>
                    <a:pt x="448" y="3052"/>
                  </a:lnTo>
                  <a:lnTo>
                    <a:pt x="454" y="3120"/>
                  </a:lnTo>
                  <a:lnTo>
                    <a:pt x="462" y="3189"/>
                  </a:lnTo>
                  <a:lnTo>
                    <a:pt x="474" y="3262"/>
                  </a:lnTo>
                  <a:lnTo>
                    <a:pt x="490" y="3337"/>
                  </a:lnTo>
                  <a:lnTo>
                    <a:pt x="407" y="3509"/>
                  </a:lnTo>
                  <a:lnTo>
                    <a:pt x="332" y="3673"/>
                  </a:lnTo>
                  <a:lnTo>
                    <a:pt x="265" y="3834"/>
                  </a:lnTo>
                  <a:lnTo>
                    <a:pt x="208" y="3993"/>
                  </a:lnTo>
                  <a:lnTo>
                    <a:pt x="158" y="4143"/>
                  </a:lnTo>
                  <a:lnTo>
                    <a:pt x="114" y="4288"/>
                  </a:lnTo>
                  <a:lnTo>
                    <a:pt x="77" y="4431"/>
                  </a:lnTo>
                  <a:lnTo>
                    <a:pt x="50" y="4567"/>
                  </a:lnTo>
                  <a:lnTo>
                    <a:pt x="27" y="4699"/>
                  </a:lnTo>
                  <a:lnTo>
                    <a:pt x="12" y="4827"/>
                  </a:lnTo>
                  <a:lnTo>
                    <a:pt x="3" y="4950"/>
                  </a:lnTo>
                  <a:lnTo>
                    <a:pt x="0" y="5067"/>
                  </a:lnTo>
                  <a:lnTo>
                    <a:pt x="3" y="5183"/>
                  </a:lnTo>
                  <a:lnTo>
                    <a:pt x="14" y="5292"/>
                  </a:lnTo>
                  <a:lnTo>
                    <a:pt x="31" y="5399"/>
                  </a:lnTo>
                  <a:lnTo>
                    <a:pt x="53" y="5503"/>
                  </a:lnTo>
                  <a:lnTo>
                    <a:pt x="53" y="5508"/>
                  </a:lnTo>
                  <a:lnTo>
                    <a:pt x="72" y="5580"/>
                  </a:lnTo>
                  <a:lnTo>
                    <a:pt x="98" y="5648"/>
                  </a:lnTo>
                  <a:lnTo>
                    <a:pt x="122" y="5713"/>
                  </a:lnTo>
                  <a:lnTo>
                    <a:pt x="150" y="5776"/>
                  </a:lnTo>
                  <a:lnTo>
                    <a:pt x="180" y="5839"/>
                  </a:lnTo>
                  <a:lnTo>
                    <a:pt x="213" y="5897"/>
                  </a:lnTo>
                  <a:lnTo>
                    <a:pt x="249" y="5953"/>
                  </a:lnTo>
                  <a:lnTo>
                    <a:pt x="286" y="6009"/>
                  </a:lnTo>
                  <a:lnTo>
                    <a:pt x="327" y="6060"/>
                  </a:lnTo>
                  <a:lnTo>
                    <a:pt x="368" y="6112"/>
                  </a:lnTo>
                  <a:lnTo>
                    <a:pt x="410" y="6159"/>
                  </a:lnTo>
                  <a:lnTo>
                    <a:pt x="457" y="6205"/>
                  </a:lnTo>
                  <a:lnTo>
                    <a:pt x="503" y="6249"/>
                  </a:lnTo>
                  <a:lnTo>
                    <a:pt x="551" y="6290"/>
                  </a:lnTo>
                  <a:lnTo>
                    <a:pt x="601" y="6328"/>
                  </a:lnTo>
                  <a:lnTo>
                    <a:pt x="650" y="6367"/>
                  </a:lnTo>
                  <a:lnTo>
                    <a:pt x="703" y="6403"/>
                  </a:lnTo>
                  <a:lnTo>
                    <a:pt x="755" y="6435"/>
                  </a:lnTo>
                  <a:lnTo>
                    <a:pt x="810" y="6468"/>
                  </a:lnTo>
                  <a:lnTo>
                    <a:pt x="867" y="6498"/>
                  </a:lnTo>
                  <a:lnTo>
                    <a:pt x="922" y="6526"/>
                  </a:lnTo>
                  <a:lnTo>
                    <a:pt x="977" y="6553"/>
                  </a:lnTo>
                  <a:lnTo>
                    <a:pt x="1032" y="6577"/>
                  </a:lnTo>
                  <a:lnTo>
                    <a:pt x="1091" y="6602"/>
                  </a:lnTo>
                  <a:lnTo>
                    <a:pt x="1203" y="6643"/>
                  </a:lnTo>
                  <a:lnTo>
                    <a:pt x="1317" y="6679"/>
                  </a:lnTo>
                  <a:lnTo>
                    <a:pt x="1427" y="6708"/>
                  </a:lnTo>
                  <a:lnTo>
                    <a:pt x="1539" y="6734"/>
                  </a:lnTo>
                  <a:lnTo>
                    <a:pt x="1677" y="6758"/>
                  </a:lnTo>
                  <a:lnTo>
                    <a:pt x="1812" y="6777"/>
                  </a:lnTo>
                  <a:lnTo>
                    <a:pt x="1939" y="6790"/>
                  </a:lnTo>
                  <a:lnTo>
                    <a:pt x="2062" y="6802"/>
                  </a:lnTo>
                  <a:lnTo>
                    <a:pt x="2177" y="6807"/>
                  </a:lnTo>
                  <a:lnTo>
                    <a:pt x="2283" y="6810"/>
                  </a:lnTo>
                  <a:lnTo>
                    <a:pt x="2377" y="6810"/>
                  </a:lnTo>
                  <a:lnTo>
                    <a:pt x="2462" y="6810"/>
                  </a:lnTo>
                  <a:lnTo>
                    <a:pt x="2407" y="7124"/>
                  </a:lnTo>
                  <a:lnTo>
                    <a:pt x="2350" y="7469"/>
                  </a:lnTo>
                  <a:lnTo>
                    <a:pt x="2291" y="7830"/>
                  </a:lnTo>
                  <a:lnTo>
                    <a:pt x="2238" y="8194"/>
                  </a:lnTo>
                  <a:lnTo>
                    <a:pt x="2191" y="8547"/>
                  </a:lnTo>
                  <a:lnTo>
                    <a:pt x="2169" y="8713"/>
                  </a:lnTo>
                  <a:lnTo>
                    <a:pt x="2153" y="8874"/>
                  </a:lnTo>
                  <a:lnTo>
                    <a:pt x="2139" y="9025"/>
                  </a:lnTo>
                  <a:lnTo>
                    <a:pt x="2128" y="9167"/>
                  </a:lnTo>
                  <a:lnTo>
                    <a:pt x="2122" y="9293"/>
                  </a:lnTo>
                  <a:lnTo>
                    <a:pt x="2119" y="9408"/>
                  </a:lnTo>
                  <a:lnTo>
                    <a:pt x="2148" y="9418"/>
                  </a:lnTo>
                  <a:lnTo>
                    <a:pt x="2224" y="9447"/>
                  </a:lnTo>
                  <a:lnTo>
                    <a:pt x="2283" y="9466"/>
                  </a:lnTo>
                  <a:lnTo>
                    <a:pt x="2355" y="9485"/>
                  </a:lnTo>
                  <a:lnTo>
                    <a:pt x="2441" y="9507"/>
                  </a:lnTo>
                  <a:lnTo>
                    <a:pt x="2534" y="9525"/>
                  </a:lnTo>
                  <a:lnTo>
                    <a:pt x="2471" y="11648"/>
                  </a:lnTo>
                  <a:lnTo>
                    <a:pt x="2396" y="11675"/>
                  </a:lnTo>
                  <a:lnTo>
                    <a:pt x="2316" y="11705"/>
                  </a:lnTo>
                  <a:lnTo>
                    <a:pt x="2222" y="11746"/>
                  </a:lnTo>
                  <a:lnTo>
                    <a:pt x="2119" y="11792"/>
                  </a:lnTo>
                  <a:lnTo>
                    <a:pt x="2020" y="11840"/>
                  </a:lnTo>
                  <a:lnTo>
                    <a:pt x="1972" y="11864"/>
                  </a:lnTo>
                  <a:lnTo>
                    <a:pt x="1931" y="11888"/>
                  </a:lnTo>
                  <a:lnTo>
                    <a:pt x="1893" y="11913"/>
                  </a:lnTo>
                  <a:lnTo>
                    <a:pt x="1862" y="11937"/>
                  </a:lnTo>
                  <a:lnTo>
                    <a:pt x="1840" y="11959"/>
                  </a:lnTo>
                  <a:lnTo>
                    <a:pt x="1832" y="11970"/>
                  </a:lnTo>
                  <a:lnTo>
                    <a:pt x="1824" y="11981"/>
                  </a:lnTo>
                  <a:lnTo>
                    <a:pt x="1821" y="11992"/>
                  </a:lnTo>
                  <a:lnTo>
                    <a:pt x="1818" y="12000"/>
                  </a:lnTo>
                  <a:lnTo>
                    <a:pt x="1821" y="12009"/>
                  </a:lnTo>
                  <a:lnTo>
                    <a:pt x="1824" y="12017"/>
                  </a:lnTo>
                  <a:lnTo>
                    <a:pt x="1832" y="12026"/>
                  </a:lnTo>
                  <a:lnTo>
                    <a:pt x="1843" y="12033"/>
                  </a:lnTo>
                  <a:lnTo>
                    <a:pt x="1857" y="12041"/>
                  </a:lnTo>
                  <a:lnTo>
                    <a:pt x="1874" y="12047"/>
                  </a:lnTo>
                  <a:lnTo>
                    <a:pt x="1917" y="12055"/>
                  </a:lnTo>
                  <a:lnTo>
                    <a:pt x="1979" y="12063"/>
                  </a:lnTo>
                  <a:lnTo>
                    <a:pt x="2056" y="12066"/>
                  </a:lnTo>
                  <a:lnTo>
                    <a:pt x="2150" y="12066"/>
                  </a:lnTo>
                  <a:lnTo>
                    <a:pt x="2263" y="12060"/>
                  </a:lnTo>
                  <a:lnTo>
                    <a:pt x="2396" y="12053"/>
                  </a:lnTo>
                  <a:lnTo>
                    <a:pt x="2551" y="12039"/>
                  </a:lnTo>
                  <a:lnTo>
                    <a:pt x="2728" y="12019"/>
                  </a:lnTo>
                  <a:lnTo>
                    <a:pt x="2927" y="11995"/>
                  </a:lnTo>
                  <a:lnTo>
                    <a:pt x="3152" y="11965"/>
                  </a:lnTo>
                  <a:lnTo>
                    <a:pt x="3093" y="11648"/>
                  </a:lnTo>
                  <a:lnTo>
                    <a:pt x="3088" y="9588"/>
                  </a:lnTo>
                  <a:lnTo>
                    <a:pt x="3179" y="9594"/>
                  </a:lnTo>
                  <a:lnTo>
                    <a:pt x="3276" y="9594"/>
                  </a:lnTo>
                  <a:lnTo>
                    <a:pt x="3379" y="9594"/>
                  </a:lnTo>
                  <a:lnTo>
                    <a:pt x="3481" y="9588"/>
                  </a:lnTo>
                  <a:lnTo>
                    <a:pt x="3591" y="9583"/>
                  </a:lnTo>
                  <a:lnTo>
                    <a:pt x="3702" y="9575"/>
                  </a:lnTo>
                  <a:lnTo>
                    <a:pt x="3819" y="9563"/>
                  </a:lnTo>
                  <a:lnTo>
                    <a:pt x="3940" y="9550"/>
                  </a:lnTo>
                  <a:lnTo>
                    <a:pt x="4017" y="11648"/>
                  </a:lnTo>
                  <a:lnTo>
                    <a:pt x="3957" y="11965"/>
                  </a:lnTo>
                  <a:lnTo>
                    <a:pt x="4181" y="11995"/>
                  </a:lnTo>
                  <a:lnTo>
                    <a:pt x="4383" y="12019"/>
                  </a:lnTo>
                  <a:lnTo>
                    <a:pt x="4560" y="12039"/>
                  </a:lnTo>
                  <a:lnTo>
                    <a:pt x="4712" y="12053"/>
                  </a:lnTo>
                  <a:lnTo>
                    <a:pt x="4848" y="12060"/>
                  </a:lnTo>
                  <a:lnTo>
                    <a:pt x="4961" y="12066"/>
                  </a:lnTo>
                  <a:lnTo>
                    <a:pt x="5055" y="12066"/>
                  </a:lnTo>
                  <a:lnTo>
                    <a:pt x="5133" y="12063"/>
                  </a:lnTo>
                  <a:lnTo>
                    <a:pt x="5193" y="12055"/>
                  </a:lnTo>
                  <a:lnTo>
                    <a:pt x="5238" y="12047"/>
                  </a:lnTo>
                  <a:lnTo>
                    <a:pt x="5254" y="12041"/>
                  </a:lnTo>
                  <a:lnTo>
                    <a:pt x="5267" y="12033"/>
                  </a:lnTo>
                  <a:lnTo>
                    <a:pt x="5279" y="12026"/>
                  </a:lnTo>
                  <a:lnTo>
                    <a:pt x="5284" y="12017"/>
                  </a:lnTo>
                  <a:lnTo>
                    <a:pt x="5290" y="12009"/>
                  </a:lnTo>
                  <a:lnTo>
                    <a:pt x="5290" y="12000"/>
                  </a:lnTo>
                  <a:lnTo>
                    <a:pt x="5290" y="11992"/>
                  </a:lnTo>
                  <a:lnTo>
                    <a:pt x="5284" y="11981"/>
                  </a:lnTo>
                  <a:lnTo>
                    <a:pt x="5279" y="11970"/>
                  </a:lnTo>
                  <a:lnTo>
                    <a:pt x="5271" y="11959"/>
                  </a:lnTo>
                  <a:lnTo>
                    <a:pt x="5248" y="11937"/>
                  </a:lnTo>
                  <a:lnTo>
                    <a:pt x="5219" y="11913"/>
                  </a:lnTo>
                  <a:lnTo>
                    <a:pt x="5179" y="11888"/>
                  </a:lnTo>
                  <a:lnTo>
                    <a:pt x="5138" y="11864"/>
                  </a:lnTo>
                  <a:lnTo>
                    <a:pt x="5091" y="11840"/>
                  </a:lnTo>
                  <a:lnTo>
                    <a:pt x="4991" y="11792"/>
                  </a:lnTo>
                  <a:lnTo>
                    <a:pt x="4889" y="11746"/>
                  </a:lnTo>
                  <a:lnTo>
                    <a:pt x="4795" y="11705"/>
                  </a:lnTo>
                  <a:lnTo>
                    <a:pt x="4715" y="11675"/>
                  </a:lnTo>
                  <a:lnTo>
                    <a:pt x="4640" y="11648"/>
                  </a:lnTo>
                  <a:lnTo>
                    <a:pt x="4485" y="9454"/>
                  </a:lnTo>
                  <a:lnTo>
                    <a:pt x="4598" y="9430"/>
                  </a:lnTo>
                  <a:lnTo>
                    <a:pt x="4712" y="9403"/>
                  </a:lnTo>
                  <a:lnTo>
                    <a:pt x="4828" y="9370"/>
                  </a:lnTo>
                  <a:lnTo>
                    <a:pt x="4947" y="9336"/>
                  </a:lnTo>
                  <a:lnTo>
                    <a:pt x="4922" y="9069"/>
                  </a:lnTo>
                  <a:lnTo>
                    <a:pt x="4895" y="8771"/>
                  </a:lnTo>
                  <a:lnTo>
                    <a:pt x="4855" y="8399"/>
                  </a:lnTo>
                  <a:lnTo>
                    <a:pt x="4809" y="7980"/>
                  </a:lnTo>
                  <a:lnTo>
                    <a:pt x="4753" y="7535"/>
                  </a:lnTo>
                  <a:lnTo>
                    <a:pt x="4723" y="7313"/>
                  </a:lnTo>
                  <a:lnTo>
                    <a:pt x="4693" y="7095"/>
                  </a:lnTo>
                  <a:lnTo>
                    <a:pt x="4659" y="6884"/>
                  </a:lnTo>
                  <a:lnTo>
                    <a:pt x="4626" y="6681"/>
                  </a:lnTo>
                  <a:lnTo>
                    <a:pt x="4709" y="6693"/>
                  </a:lnTo>
                  <a:lnTo>
                    <a:pt x="4805" y="6701"/>
                  </a:lnTo>
                  <a:lnTo>
                    <a:pt x="4911" y="6711"/>
                  </a:lnTo>
                  <a:lnTo>
                    <a:pt x="5027" y="6717"/>
                  </a:lnTo>
                  <a:lnTo>
                    <a:pt x="5152" y="6720"/>
                  </a:lnTo>
                  <a:lnTo>
                    <a:pt x="5284" y="6720"/>
                  </a:lnTo>
                  <a:lnTo>
                    <a:pt x="5423" y="6714"/>
                  </a:lnTo>
                  <a:lnTo>
                    <a:pt x="5567" y="6703"/>
                  </a:lnTo>
                  <a:lnTo>
                    <a:pt x="5681" y="6689"/>
                  </a:lnTo>
                  <a:lnTo>
                    <a:pt x="5793" y="6673"/>
                  </a:lnTo>
                  <a:lnTo>
                    <a:pt x="5910" y="6648"/>
                  </a:lnTo>
                  <a:lnTo>
                    <a:pt x="6029" y="6621"/>
                  </a:lnTo>
                  <a:lnTo>
                    <a:pt x="6086" y="6602"/>
                  </a:lnTo>
                  <a:lnTo>
                    <a:pt x="6145" y="6585"/>
                  </a:lnTo>
                  <a:lnTo>
                    <a:pt x="6203" y="6563"/>
                  </a:lnTo>
                  <a:lnTo>
                    <a:pt x="6261" y="6541"/>
                  </a:lnTo>
                  <a:lnTo>
                    <a:pt x="6319" y="6517"/>
                  </a:lnTo>
                  <a:lnTo>
                    <a:pt x="6378" y="6490"/>
                  </a:lnTo>
                  <a:lnTo>
                    <a:pt x="6433" y="6463"/>
                  </a:lnTo>
                  <a:lnTo>
                    <a:pt x="6488" y="6432"/>
                  </a:lnTo>
                  <a:lnTo>
                    <a:pt x="6543" y="6403"/>
                  </a:lnTo>
                  <a:lnTo>
                    <a:pt x="6596" y="6367"/>
                  </a:lnTo>
                  <a:lnTo>
                    <a:pt x="6648" y="6331"/>
                  </a:lnTo>
                  <a:lnTo>
                    <a:pt x="6702" y="6293"/>
                  </a:lnTo>
                  <a:lnTo>
                    <a:pt x="6751" y="6252"/>
                  </a:lnTo>
                  <a:lnTo>
                    <a:pt x="6798" y="6209"/>
                  </a:lnTo>
                  <a:lnTo>
                    <a:pt x="6845" y="6164"/>
                  </a:lnTo>
                  <a:lnTo>
                    <a:pt x="6890" y="6115"/>
                  </a:lnTo>
                  <a:lnTo>
                    <a:pt x="6933" y="6066"/>
                  </a:lnTo>
                  <a:lnTo>
                    <a:pt x="6975" y="6011"/>
                  </a:lnTo>
                  <a:lnTo>
                    <a:pt x="7014" y="5957"/>
                  </a:lnTo>
                  <a:lnTo>
                    <a:pt x="7050" y="5899"/>
                  </a:lnTo>
                  <a:lnTo>
                    <a:pt x="7086" y="5839"/>
                  </a:lnTo>
                  <a:lnTo>
                    <a:pt x="7119" y="5776"/>
                  </a:lnTo>
                  <a:lnTo>
                    <a:pt x="7150" y="5711"/>
                  </a:lnTo>
                  <a:lnTo>
                    <a:pt x="7174" y="5639"/>
                  </a:lnTo>
                  <a:lnTo>
                    <a:pt x="7177" y="5636"/>
                  </a:lnTo>
                  <a:lnTo>
                    <a:pt x="7210" y="5535"/>
                  </a:lnTo>
                  <a:lnTo>
                    <a:pt x="7238" y="5432"/>
                  </a:lnTo>
                  <a:lnTo>
                    <a:pt x="7260" y="5322"/>
                  </a:lnTo>
                  <a:lnTo>
                    <a:pt x="7276" y="5210"/>
                  </a:lnTo>
                  <a:lnTo>
                    <a:pt x="7285" y="5089"/>
                  </a:lnTo>
                  <a:lnTo>
                    <a:pt x="7290" y="4966"/>
                  </a:lnTo>
                  <a:lnTo>
                    <a:pt x="7288" y="4838"/>
                  </a:lnTo>
                  <a:lnTo>
                    <a:pt x="7283" y="4704"/>
                  </a:lnTo>
                  <a:lnTo>
                    <a:pt x="7266" y="4564"/>
                  </a:lnTo>
                  <a:lnTo>
                    <a:pt x="7246" y="4422"/>
                  </a:lnTo>
                  <a:lnTo>
                    <a:pt x="7219" y="4272"/>
                  </a:lnTo>
                  <a:lnTo>
                    <a:pt x="7183" y="4116"/>
                  </a:lnTo>
                  <a:lnTo>
                    <a:pt x="7141" y="3954"/>
                  </a:lnTo>
                  <a:lnTo>
                    <a:pt x="7093" y="3785"/>
                  </a:lnTo>
                  <a:lnTo>
                    <a:pt x="7036" y="3613"/>
                  </a:lnTo>
                  <a:lnTo>
                    <a:pt x="6975" y="3432"/>
                  </a:lnTo>
                  <a:close/>
                  <a:moveTo>
                    <a:pt x="667" y="5358"/>
                  </a:moveTo>
                  <a:lnTo>
                    <a:pt x="653" y="5303"/>
                  </a:lnTo>
                  <a:lnTo>
                    <a:pt x="643" y="5243"/>
                  </a:lnTo>
                  <a:lnTo>
                    <a:pt x="636" y="5183"/>
                  </a:lnTo>
                  <a:lnTo>
                    <a:pt x="631" y="5117"/>
                  </a:lnTo>
                  <a:lnTo>
                    <a:pt x="629" y="5048"/>
                  </a:lnTo>
                  <a:lnTo>
                    <a:pt x="629" y="4978"/>
                  </a:lnTo>
                  <a:lnTo>
                    <a:pt x="634" y="4903"/>
                  </a:lnTo>
                  <a:lnTo>
                    <a:pt x="639" y="4827"/>
                  </a:lnTo>
                  <a:lnTo>
                    <a:pt x="667" y="4852"/>
                  </a:lnTo>
                  <a:lnTo>
                    <a:pt x="695" y="4876"/>
                  </a:lnTo>
                  <a:lnTo>
                    <a:pt x="722" y="4898"/>
                  </a:lnTo>
                  <a:lnTo>
                    <a:pt x="750" y="4915"/>
                  </a:lnTo>
                  <a:lnTo>
                    <a:pt x="777" y="4931"/>
                  </a:lnTo>
                  <a:lnTo>
                    <a:pt x="805" y="4942"/>
                  </a:lnTo>
                  <a:lnTo>
                    <a:pt x="855" y="4961"/>
                  </a:lnTo>
                  <a:lnTo>
                    <a:pt x="900" y="4975"/>
                  </a:lnTo>
                  <a:lnTo>
                    <a:pt x="932" y="4980"/>
                  </a:lnTo>
                  <a:lnTo>
                    <a:pt x="963" y="4983"/>
                  </a:lnTo>
                  <a:lnTo>
                    <a:pt x="1010" y="4975"/>
                  </a:lnTo>
                  <a:lnTo>
                    <a:pt x="1010" y="5057"/>
                  </a:lnTo>
                  <a:lnTo>
                    <a:pt x="1015" y="5142"/>
                  </a:lnTo>
                  <a:lnTo>
                    <a:pt x="1029" y="5227"/>
                  </a:lnTo>
                  <a:lnTo>
                    <a:pt x="1046" y="5311"/>
                  </a:lnTo>
                  <a:lnTo>
                    <a:pt x="1068" y="5399"/>
                  </a:lnTo>
                  <a:lnTo>
                    <a:pt x="1084" y="5440"/>
                  </a:lnTo>
                  <a:lnTo>
                    <a:pt x="1098" y="5483"/>
                  </a:lnTo>
                  <a:lnTo>
                    <a:pt x="1118" y="5527"/>
                  </a:lnTo>
                  <a:lnTo>
                    <a:pt x="1138" y="5571"/>
                  </a:lnTo>
                  <a:lnTo>
                    <a:pt x="1160" y="5612"/>
                  </a:lnTo>
                  <a:lnTo>
                    <a:pt x="1184" y="5653"/>
                  </a:lnTo>
                  <a:lnTo>
                    <a:pt x="1212" y="5697"/>
                  </a:lnTo>
                  <a:lnTo>
                    <a:pt x="1239" y="5738"/>
                  </a:lnTo>
                  <a:lnTo>
                    <a:pt x="1273" y="5779"/>
                  </a:lnTo>
                  <a:lnTo>
                    <a:pt x="1306" y="5817"/>
                  </a:lnTo>
                  <a:lnTo>
                    <a:pt x="1343" y="5858"/>
                  </a:lnTo>
                  <a:lnTo>
                    <a:pt x="1381" y="5897"/>
                  </a:lnTo>
                  <a:lnTo>
                    <a:pt x="1422" y="5932"/>
                  </a:lnTo>
                  <a:lnTo>
                    <a:pt x="1467" y="5970"/>
                  </a:lnTo>
                  <a:lnTo>
                    <a:pt x="1514" y="6006"/>
                  </a:lnTo>
                  <a:lnTo>
                    <a:pt x="1563" y="6042"/>
                  </a:lnTo>
                  <a:lnTo>
                    <a:pt x="1616" y="6074"/>
                  </a:lnTo>
                  <a:lnTo>
                    <a:pt x="1674" y="6107"/>
                  </a:lnTo>
                  <a:lnTo>
                    <a:pt x="1732" y="6137"/>
                  </a:lnTo>
                  <a:lnTo>
                    <a:pt x="1796" y="6168"/>
                  </a:lnTo>
                  <a:lnTo>
                    <a:pt x="1860" y="6197"/>
                  </a:lnTo>
                  <a:lnTo>
                    <a:pt x="1929" y="6224"/>
                  </a:lnTo>
                  <a:lnTo>
                    <a:pt x="1821" y="6209"/>
                  </a:lnTo>
                  <a:lnTo>
                    <a:pt x="1707" y="6189"/>
                  </a:lnTo>
                  <a:lnTo>
                    <a:pt x="1619" y="6168"/>
                  </a:lnTo>
                  <a:lnTo>
                    <a:pt x="1533" y="6142"/>
                  </a:lnTo>
                  <a:lnTo>
                    <a:pt x="1448" y="6118"/>
                  </a:lnTo>
                  <a:lnTo>
                    <a:pt x="1362" y="6085"/>
                  </a:lnTo>
                  <a:lnTo>
                    <a:pt x="1281" y="6052"/>
                  </a:lnTo>
                  <a:lnTo>
                    <a:pt x="1203" y="6014"/>
                  </a:lnTo>
                  <a:lnTo>
                    <a:pt x="1129" y="5973"/>
                  </a:lnTo>
                  <a:lnTo>
                    <a:pt x="1057" y="5926"/>
                  </a:lnTo>
                  <a:lnTo>
                    <a:pt x="991" y="5875"/>
                  </a:lnTo>
                  <a:lnTo>
                    <a:pt x="958" y="5847"/>
                  </a:lnTo>
                  <a:lnTo>
                    <a:pt x="927" y="5820"/>
                  </a:lnTo>
                  <a:lnTo>
                    <a:pt x="900" y="5790"/>
                  </a:lnTo>
                  <a:lnTo>
                    <a:pt x="869" y="5757"/>
                  </a:lnTo>
                  <a:lnTo>
                    <a:pt x="844" y="5724"/>
                  </a:lnTo>
                  <a:lnTo>
                    <a:pt x="817" y="5691"/>
                  </a:lnTo>
                  <a:lnTo>
                    <a:pt x="794" y="5656"/>
                  </a:lnTo>
                  <a:lnTo>
                    <a:pt x="769" y="5617"/>
                  </a:lnTo>
                  <a:lnTo>
                    <a:pt x="750" y="5580"/>
                  </a:lnTo>
                  <a:lnTo>
                    <a:pt x="731" y="5539"/>
                  </a:lnTo>
                  <a:lnTo>
                    <a:pt x="712" y="5495"/>
                  </a:lnTo>
                  <a:lnTo>
                    <a:pt x="695" y="5450"/>
                  </a:lnTo>
                  <a:lnTo>
                    <a:pt x="681" y="5404"/>
                  </a:lnTo>
                  <a:lnTo>
                    <a:pt x="667" y="5358"/>
                  </a:lnTo>
                  <a:close/>
                  <a:moveTo>
                    <a:pt x="6583" y="5428"/>
                  </a:moveTo>
                  <a:lnTo>
                    <a:pt x="6562" y="5476"/>
                  </a:lnTo>
                  <a:lnTo>
                    <a:pt x="6543" y="5519"/>
                  </a:lnTo>
                  <a:lnTo>
                    <a:pt x="6524" y="5560"/>
                  </a:lnTo>
                  <a:lnTo>
                    <a:pt x="6499" y="5601"/>
                  </a:lnTo>
                  <a:lnTo>
                    <a:pt x="6477" y="5639"/>
                  </a:lnTo>
                  <a:lnTo>
                    <a:pt x="6450" y="5675"/>
                  </a:lnTo>
                  <a:lnTo>
                    <a:pt x="6424" y="5711"/>
                  </a:lnTo>
                  <a:lnTo>
                    <a:pt x="6397" y="5743"/>
                  </a:lnTo>
                  <a:lnTo>
                    <a:pt x="6366" y="5773"/>
                  </a:lnTo>
                  <a:lnTo>
                    <a:pt x="6336" y="5803"/>
                  </a:lnTo>
                  <a:lnTo>
                    <a:pt x="6305" y="5834"/>
                  </a:lnTo>
                  <a:lnTo>
                    <a:pt x="6272" y="5861"/>
                  </a:lnTo>
                  <a:lnTo>
                    <a:pt x="6239" y="5885"/>
                  </a:lnTo>
                  <a:lnTo>
                    <a:pt x="6203" y="5910"/>
                  </a:lnTo>
                  <a:lnTo>
                    <a:pt x="6131" y="5953"/>
                  </a:lnTo>
                  <a:lnTo>
                    <a:pt x="6057" y="5992"/>
                  </a:lnTo>
                  <a:lnTo>
                    <a:pt x="5976" y="6025"/>
                  </a:lnTo>
                  <a:lnTo>
                    <a:pt x="5896" y="6055"/>
                  </a:lnTo>
                  <a:lnTo>
                    <a:pt x="5813" y="6079"/>
                  </a:lnTo>
                  <a:lnTo>
                    <a:pt x="5724" y="6101"/>
                  </a:lnTo>
                  <a:lnTo>
                    <a:pt x="5636" y="6118"/>
                  </a:lnTo>
                  <a:lnTo>
                    <a:pt x="5548" y="6134"/>
                  </a:lnTo>
                  <a:lnTo>
                    <a:pt x="5457" y="6146"/>
                  </a:lnTo>
                  <a:lnTo>
                    <a:pt x="5376" y="6151"/>
                  </a:lnTo>
                  <a:lnTo>
                    <a:pt x="5296" y="6156"/>
                  </a:lnTo>
                  <a:lnTo>
                    <a:pt x="5215" y="6159"/>
                  </a:lnTo>
                  <a:lnTo>
                    <a:pt x="5138" y="6159"/>
                  </a:lnTo>
                  <a:lnTo>
                    <a:pt x="4991" y="6154"/>
                  </a:lnTo>
                  <a:lnTo>
                    <a:pt x="4859" y="6146"/>
                  </a:lnTo>
                  <a:lnTo>
                    <a:pt x="4969" y="6096"/>
                  </a:lnTo>
                  <a:lnTo>
                    <a:pt x="5077" y="6044"/>
                  </a:lnTo>
                  <a:lnTo>
                    <a:pt x="5133" y="6014"/>
                  </a:lnTo>
                  <a:lnTo>
                    <a:pt x="5185" y="5984"/>
                  </a:lnTo>
                  <a:lnTo>
                    <a:pt x="5235" y="5951"/>
                  </a:lnTo>
                  <a:lnTo>
                    <a:pt x="5284" y="5919"/>
                  </a:lnTo>
                  <a:lnTo>
                    <a:pt x="5334" y="5883"/>
                  </a:lnTo>
                  <a:lnTo>
                    <a:pt x="5381" y="5847"/>
                  </a:lnTo>
                  <a:lnTo>
                    <a:pt x="5429" y="5808"/>
                  </a:lnTo>
                  <a:lnTo>
                    <a:pt x="5473" y="5768"/>
                  </a:lnTo>
                  <a:lnTo>
                    <a:pt x="5514" y="5727"/>
                  </a:lnTo>
                  <a:lnTo>
                    <a:pt x="5555" y="5684"/>
                  </a:lnTo>
                  <a:lnTo>
                    <a:pt x="5595" y="5636"/>
                  </a:lnTo>
                  <a:lnTo>
                    <a:pt x="5631" y="5590"/>
                  </a:lnTo>
                  <a:lnTo>
                    <a:pt x="5700" y="5541"/>
                  </a:lnTo>
                  <a:lnTo>
                    <a:pt x="5766" y="5491"/>
                  </a:lnTo>
                  <a:lnTo>
                    <a:pt x="5833" y="5437"/>
                  </a:lnTo>
                  <a:lnTo>
                    <a:pt x="5896" y="5379"/>
                  </a:lnTo>
                  <a:lnTo>
                    <a:pt x="5962" y="5322"/>
                  </a:lnTo>
                  <a:lnTo>
                    <a:pt x="6029" y="5259"/>
                  </a:lnTo>
                  <a:lnTo>
                    <a:pt x="6093" y="5193"/>
                  </a:lnTo>
                  <a:lnTo>
                    <a:pt x="6157" y="5125"/>
                  </a:lnTo>
                  <a:lnTo>
                    <a:pt x="6214" y="5060"/>
                  </a:lnTo>
                  <a:lnTo>
                    <a:pt x="6272" y="4994"/>
                  </a:lnTo>
                  <a:lnTo>
                    <a:pt x="6324" y="4925"/>
                  </a:lnTo>
                  <a:lnTo>
                    <a:pt x="6378" y="4854"/>
                  </a:lnTo>
                  <a:lnTo>
                    <a:pt x="6424" y="4840"/>
                  </a:lnTo>
                  <a:lnTo>
                    <a:pt x="6455" y="4827"/>
                  </a:lnTo>
                  <a:lnTo>
                    <a:pt x="6491" y="4811"/>
                  </a:lnTo>
                  <a:lnTo>
                    <a:pt x="6533" y="4791"/>
                  </a:lnTo>
                  <a:lnTo>
                    <a:pt x="6571" y="4764"/>
                  </a:lnTo>
                  <a:lnTo>
                    <a:pt x="6615" y="4734"/>
                  </a:lnTo>
                  <a:lnTo>
                    <a:pt x="6657" y="4695"/>
                  </a:lnTo>
                  <a:lnTo>
                    <a:pt x="6662" y="4811"/>
                  </a:lnTo>
                  <a:lnTo>
                    <a:pt x="6665" y="4917"/>
                  </a:lnTo>
                  <a:lnTo>
                    <a:pt x="6662" y="5016"/>
                  </a:lnTo>
                  <a:lnTo>
                    <a:pt x="6654" y="5111"/>
                  </a:lnTo>
                  <a:lnTo>
                    <a:pt x="6643" y="5199"/>
                  </a:lnTo>
                  <a:lnTo>
                    <a:pt x="6626" y="5281"/>
                  </a:lnTo>
                  <a:lnTo>
                    <a:pt x="6607" y="5358"/>
                  </a:lnTo>
                  <a:lnTo>
                    <a:pt x="6583" y="5428"/>
                  </a:lnTo>
                  <a:close/>
                </a:path>
              </a:pathLst>
            </a:custGeom>
            <a:solidFill>
              <a:srgbClr val="773F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8" name="Freeform 460"/>
            <p:cNvSpPr>
              <a:spLocks noEditPoints="1"/>
            </p:cNvSpPr>
            <p:nvPr/>
          </p:nvSpPr>
          <p:spPr bwMode="auto">
            <a:xfrm>
              <a:off x="4029" y="2178"/>
              <a:ext cx="915" cy="1729"/>
            </a:xfrm>
            <a:custGeom>
              <a:avLst/>
              <a:gdLst/>
              <a:ahLst/>
              <a:cxnLst>
                <a:cxn ang="0">
                  <a:pos x="7040" y="2048"/>
                </a:cxn>
                <a:cxn ang="0">
                  <a:pos x="5981" y="577"/>
                </a:cxn>
                <a:cxn ang="0">
                  <a:pos x="3776" y="2"/>
                </a:cxn>
                <a:cxn ang="0">
                  <a:pos x="1800" y="539"/>
                </a:cxn>
                <a:cxn ang="0">
                  <a:pos x="760" y="1567"/>
                </a:cxn>
                <a:cxn ang="0">
                  <a:pos x="450" y="3114"/>
                </a:cxn>
                <a:cxn ang="0">
                  <a:pos x="16" y="4793"/>
                </a:cxn>
                <a:cxn ang="0">
                  <a:pos x="152" y="5800"/>
                </a:cxn>
                <a:cxn ang="0">
                  <a:pos x="985" y="6585"/>
                </a:cxn>
                <a:cxn ang="0">
                  <a:pos x="2407" y="7138"/>
                </a:cxn>
                <a:cxn ang="0">
                  <a:pos x="2548" y="9558"/>
                </a:cxn>
                <a:cxn ang="0">
                  <a:pos x="1817" y="12016"/>
                </a:cxn>
                <a:cxn ang="0">
                  <a:pos x="2982" y="12022"/>
                </a:cxn>
                <a:cxn ang="0">
                  <a:pos x="4017" y="11661"/>
                </a:cxn>
                <a:cxn ang="0">
                  <a:pos x="5281" y="12069"/>
                </a:cxn>
                <a:cxn ang="0">
                  <a:pos x="4808" y="11704"/>
                </a:cxn>
                <a:cxn ang="0">
                  <a:pos x="4888" y="8415"/>
                </a:cxn>
                <a:cxn ang="0">
                  <a:pos x="5697" y="6722"/>
                </a:cxn>
                <a:cxn ang="0">
                  <a:pos x="6872" y="6191"/>
                </a:cxn>
                <a:cxn ang="0">
                  <a:pos x="7315" y="5146"/>
                </a:cxn>
                <a:cxn ang="0">
                  <a:pos x="7005" y="3443"/>
                </a:cxn>
                <a:cxn ang="0">
                  <a:pos x="7285" y="4797"/>
                </a:cxn>
                <a:cxn ang="0">
                  <a:pos x="7016" y="5964"/>
                </a:cxn>
                <a:cxn ang="0">
                  <a:pos x="6097" y="6605"/>
                </a:cxn>
                <a:cxn ang="0">
                  <a:pos x="4626" y="6692"/>
                </a:cxn>
                <a:cxn ang="0">
                  <a:pos x="4493" y="9456"/>
                </a:cxn>
                <a:cxn ang="0">
                  <a:pos x="5290" y="12016"/>
                </a:cxn>
                <a:cxn ang="0">
                  <a:pos x="3973" y="11981"/>
                </a:cxn>
                <a:cxn ang="0">
                  <a:pos x="3087" y="9604"/>
                </a:cxn>
                <a:cxn ang="0">
                  <a:pos x="1876" y="12042"/>
                </a:cxn>
                <a:cxn ang="0">
                  <a:pos x="2504" y="11664"/>
                </a:cxn>
                <a:cxn ang="0">
                  <a:pos x="2185" y="8890"/>
                </a:cxn>
                <a:cxn ang="0">
                  <a:pos x="1784" y="6772"/>
                </a:cxn>
                <a:cxn ang="0">
                  <a:pos x="484" y="6211"/>
                </a:cxn>
                <a:cxn ang="0">
                  <a:pos x="64" y="5409"/>
                </a:cxn>
                <a:cxn ang="0">
                  <a:pos x="302" y="3853"/>
                </a:cxn>
                <a:cxn ang="0">
                  <a:pos x="526" y="2286"/>
                </a:cxn>
                <a:cxn ang="0">
                  <a:pos x="1209" y="1033"/>
                </a:cxn>
                <a:cxn ang="0">
                  <a:pos x="2830" y="137"/>
                </a:cxn>
                <a:cxn ang="0">
                  <a:pos x="4977" y="145"/>
                </a:cxn>
                <a:cxn ang="0">
                  <a:pos x="6739" y="1476"/>
                </a:cxn>
                <a:cxn ang="0">
                  <a:pos x="7113" y="2671"/>
                </a:cxn>
                <a:cxn ang="0">
                  <a:pos x="655" y="4843"/>
                </a:cxn>
                <a:cxn ang="0">
                  <a:pos x="1018" y="5168"/>
                </a:cxn>
                <a:cxn ang="0">
                  <a:pos x="1524" y="6039"/>
                </a:cxn>
                <a:cxn ang="0">
                  <a:pos x="1305" y="6054"/>
                </a:cxn>
                <a:cxn ang="0">
                  <a:pos x="700" y="5371"/>
                </a:cxn>
                <a:cxn ang="0">
                  <a:pos x="1065" y="5956"/>
                </a:cxn>
                <a:cxn ang="0">
                  <a:pos x="1953" y="6225"/>
                </a:cxn>
                <a:cxn ang="0">
                  <a:pos x="1173" y="5584"/>
                </a:cxn>
                <a:cxn ang="0">
                  <a:pos x="979" y="4982"/>
                </a:cxn>
                <a:cxn ang="0">
                  <a:pos x="638" y="5223"/>
                </a:cxn>
                <a:cxn ang="0">
                  <a:pos x="6244" y="5887"/>
                </a:cxn>
                <a:cxn ang="0">
                  <a:pos x="5021" y="6156"/>
                </a:cxn>
                <a:cxn ang="0">
                  <a:pos x="5647" y="5606"/>
                </a:cxn>
                <a:cxn ang="0">
                  <a:pos x="6515" y="4843"/>
                </a:cxn>
                <a:cxn ang="0">
                  <a:pos x="6614" y="5451"/>
                </a:cxn>
                <a:cxn ang="0">
                  <a:pos x="6501" y="4813"/>
                </a:cxn>
                <a:cxn ang="0">
                  <a:pos x="5633" y="5598"/>
                </a:cxn>
                <a:cxn ang="0">
                  <a:pos x="4858" y="6164"/>
                </a:cxn>
                <a:cxn ang="0">
                  <a:pos x="6081" y="6022"/>
                </a:cxn>
                <a:cxn ang="0">
                  <a:pos x="6599" y="5444"/>
                </a:cxn>
              </a:cxnLst>
              <a:rect l="0" t="0" r="r" b="b"/>
              <a:pathLst>
                <a:path w="7323" h="12098">
                  <a:moveTo>
                    <a:pt x="6991" y="3448"/>
                  </a:moveTo>
                  <a:lnTo>
                    <a:pt x="7005" y="3454"/>
                  </a:lnTo>
                  <a:lnTo>
                    <a:pt x="7057" y="3259"/>
                  </a:lnTo>
                  <a:lnTo>
                    <a:pt x="7082" y="3161"/>
                  </a:lnTo>
                  <a:lnTo>
                    <a:pt x="7102" y="3063"/>
                  </a:lnTo>
                  <a:lnTo>
                    <a:pt x="7121" y="2964"/>
                  </a:lnTo>
                  <a:lnTo>
                    <a:pt x="7135" y="2869"/>
                  </a:lnTo>
                  <a:lnTo>
                    <a:pt x="7143" y="2770"/>
                  </a:lnTo>
                  <a:lnTo>
                    <a:pt x="7146" y="2671"/>
                  </a:lnTo>
                  <a:lnTo>
                    <a:pt x="7146" y="2608"/>
                  </a:lnTo>
                  <a:lnTo>
                    <a:pt x="7140" y="2538"/>
                  </a:lnTo>
                  <a:lnTo>
                    <a:pt x="7132" y="2467"/>
                  </a:lnTo>
                  <a:lnTo>
                    <a:pt x="7123" y="2395"/>
                  </a:lnTo>
                  <a:lnTo>
                    <a:pt x="7113" y="2324"/>
                  </a:lnTo>
                  <a:lnTo>
                    <a:pt x="7096" y="2256"/>
                  </a:lnTo>
                  <a:lnTo>
                    <a:pt x="7080" y="2185"/>
                  </a:lnTo>
                  <a:lnTo>
                    <a:pt x="7063" y="2117"/>
                  </a:lnTo>
                  <a:lnTo>
                    <a:pt x="7040" y="2048"/>
                  </a:lnTo>
                  <a:lnTo>
                    <a:pt x="7018" y="1979"/>
                  </a:lnTo>
                  <a:lnTo>
                    <a:pt x="6994" y="1911"/>
                  </a:lnTo>
                  <a:lnTo>
                    <a:pt x="6966" y="1846"/>
                  </a:lnTo>
                  <a:lnTo>
                    <a:pt x="6938" y="1780"/>
                  </a:lnTo>
                  <a:lnTo>
                    <a:pt x="6908" y="1715"/>
                  </a:lnTo>
                  <a:lnTo>
                    <a:pt x="6875" y="1649"/>
                  </a:lnTo>
                  <a:lnTo>
                    <a:pt x="6842" y="1584"/>
                  </a:lnTo>
                  <a:lnTo>
                    <a:pt x="6806" y="1521"/>
                  </a:lnTo>
                  <a:lnTo>
                    <a:pt x="6770" y="1460"/>
                  </a:lnTo>
                  <a:lnTo>
                    <a:pt x="6731" y="1397"/>
                  </a:lnTo>
                  <a:lnTo>
                    <a:pt x="6651" y="1277"/>
                  </a:lnTo>
                  <a:lnTo>
                    <a:pt x="6565" y="1162"/>
                  </a:lnTo>
                  <a:lnTo>
                    <a:pt x="6473" y="1050"/>
                  </a:lnTo>
                  <a:lnTo>
                    <a:pt x="6380" y="943"/>
                  </a:lnTo>
                  <a:lnTo>
                    <a:pt x="6283" y="842"/>
                  </a:lnTo>
                  <a:lnTo>
                    <a:pt x="6183" y="747"/>
                  </a:lnTo>
                  <a:lnTo>
                    <a:pt x="6081" y="656"/>
                  </a:lnTo>
                  <a:lnTo>
                    <a:pt x="5981" y="577"/>
                  </a:lnTo>
                  <a:lnTo>
                    <a:pt x="5882" y="505"/>
                  </a:lnTo>
                  <a:lnTo>
                    <a:pt x="5776" y="437"/>
                  </a:lnTo>
                  <a:lnTo>
                    <a:pt x="5668" y="374"/>
                  </a:lnTo>
                  <a:lnTo>
                    <a:pt x="5561" y="319"/>
                  </a:lnTo>
                  <a:lnTo>
                    <a:pt x="5450" y="268"/>
                  </a:lnTo>
                  <a:lnTo>
                    <a:pt x="5337" y="222"/>
                  </a:lnTo>
                  <a:lnTo>
                    <a:pt x="5221" y="180"/>
                  </a:lnTo>
                  <a:lnTo>
                    <a:pt x="5104" y="145"/>
                  </a:lnTo>
                  <a:lnTo>
                    <a:pt x="4985" y="111"/>
                  </a:lnTo>
                  <a:lnTo>
                    <a:pt x="4866" y="84"/>
                  </a:lnTo>
                  <a:lnTo>
                    <a:pt x="4747" y="62"/>
                  </a:lnTo>
                  <a:lnTo>
                    <a:pt x="4626" y="43"/>
                  </a:lnTo>
                  <a:lnTo>
                    <a:pt x="4501" y="27"/>
                  </a:lnTo>
                  <a:lnTo>
                    <a:pt x="4380" y="16"/>
                  </a:lnTo>
                  <a:lnTo>
                    <a:pt x="4257" y="11"/>
                  </a:lnTo>
                  <a:lnTo>
                    <a:pt x="4073" y="2"/>
                  </a:lnTo>
                  <a:lnTo>
                    <a:pt x="3885" y="0"/>
                  </a:lnTo>
                  <a:lnTo>
                    <a:pt x="3776" y="2"/>
                  </a:lnTo>
                  <a:lnTo>
                    <a:pt x="3671" y="5"/>
                  </a:lnTo>
                  <a:lnTo>
                    <a:pt x="3563" y="7"/>
                  </a:lnTo>
                  <a:lnTo>
                    <a:pt x="3458" y="16"/>
                  </a:lnTo>
                  <a:lnTo>
                    <a:pt x="3350" y="24"/>
                  </a:lnTo>
                  <a:lnTo>
                    <a:pt x="3242" y="35"/>
                  </a:lnTo>
                  <a:lnTo>
                    <a:pt x="3137" y="48"/>
                  </a:lnTo>
                  <a:lnTo>
                    <a:pt x="3032" y="65"/>
                  </a:lnTo>
                  <a:lnTo>
                    <a:pt x="2926" y="82"/>
                  </a:lnTo>
                  <a:lnTo>
                    <a:pt x="2821" y="106"/>
                  </a:lnTo>
                  <a:lnTo>
                    <a:pt x="2719" y="131"/>
                  </a:lnTo>
                  <a:lnTo>
                    <a:pt x="2617" y="159"/>
                  </a:lnTo>
                  <a:lnTo>
                    <a:pt x="2517" y="191"/>
                  </a:lnTo>
                  <a:lnTo>
                    <a:pt x="2418" y="227"/>
                  </a:lnTo>
                  <a:lnTo>
                    <a:pt x="2321" y="265"/>
                  </a:lnTo>
                  <a:lnTo>
                    <a:pt x="2224" y="309"/>
                  </a:lnTo>
                  <a:lnTo>
                    <a:pt x="2080" y="382"/>
                  </a:lnTo>
                  <a:lnTo>
                    <a:pt x="1940" y="457"/>
                  </a:lnTo>
                  <a:lnTo>
                    <a:pt x="1800" y="539"/>
                  </a:lnTo>
                  <a:lnTo>
                    <a:pt x="1668" y="623"/>
                  </a:lnTo>
                  <a:lnTo>
                    <a:pt x="1604" y="667"/>
                  </a:lnTo>
                  <a:lnTo>
                    <a:pt x="1540" y="711"/>
                  </a:lnTo>
                  <a:lnTo>
                    <a:pt x="1477" y="757"/>
                  </a:lnTo>
                  <a:lnTo>
                    <a:pt x="1416" y="807"/>
                  </a:lnTo>
                  <a:lnTo>
                    <a:pt x="1355" y="856"/>
                  </a:lnTo>
                  <a:lnTo>
                    <a:pt x="1297" y="905"/>
                  </a:lnTo>
                  <a:lnTo>
                    <a:pt x="1240" y="957"/>
                  </a:lnTo>
                  <a:lnTo>
                    <a:pt x="1184" y="1011"/>
                  </a:lnTo>
                  <a:lnTo>
                    <a:pt x="1131" y="1066"/>
                  </a:lnTo>
                  <a:lnTo>
                    <a:pt x="1079" y="1124"/>
                  </a:lnTo>
                  <a:lnTo>
                    <a:pt x="1026" y="1181"/>
                  </a:lnTo>
                  <a:lnTo>
                    <a:pt x="979" y="1241"/>
                  </a:lnTo>
                  <a:lnTo>
                    <a:pt x="931" y="1301"/>
                  </a:lnTo>
                  <a:lnTo>
                    <a:pt x="885" y="1364"/>
                  </a:lnTo>
                  <a:lnTo>
                    <a:pt x="841" y="1430"/>
                  </a:lnTo>
                  <a:lnTo>
                    <a:pt x="799" y="1495"/>
                  </a:lnTo>
                  <a:lnTo>
                    <a:pt x="760" y="1567"/>
                  </a:lnTo>
                  <a:lnTo>
                    <a:pt x="722" y="1635"/>
                  </a:lnTo>
                  <a:lnTo>
                    <a:pt x="686" y="1708"/>
                  </a:lnTo>
                  <a:lnTo>
                    <a:pt x="652" y="1783"/>
                  </a:lnTo>
                  <a:lnTo>
                    <a:pt x="619" y="1860"/>
                  </a:lnTo>
                  <a:lnTo>
                    <a:pt x="588" y="1938"/>
                  </a:lnTo>
                  <a:lnTo>
                    <a:pt x="564" y="2018"/>
                  </a:lnTo>
                  <a:lnTo>
                    <a:pt x="536" y="2102"/>
                  </a:lnTo>
                  <a:lnTo>
                    <a:pt x="514" y="2190"/>
                  </a:lnTo>
                  <a:lnTo>
                    <a:pt x="495" y="2281"/>
                  </a:lnTo>
                  <a:lnTo>
                    <a:pt x="476" y="2371"/>
                  </a:lnTo>
                  <a:lnTo>
                    <a:pt x="462" y="2463"/>
                  </a:lnTo>
                  <a:lnTo>
                    <a:pt x="450" y="2557"/>
                  </a:lnTo>
                  <a:lnTo>
                    <a:pt x="445" y="2649"/>
                  </a:lnTo>
                  <a:lnTo>
                    <a:pt x="440" y="2743"/>
                  </a:lnTo>
                  <a:lnTo>
                    <a:pt x="436" y="2836"/>
                  </a:lnTo>
                  <a:lnTo>
                    <a:pt x="440" y="2932"/>
                  </a:lnTo>
                  <a:lnTo>
                    <a:pt x="442" y="3022"/>
                  </a:lnTo>
                  <a:lnTo>
                    <a:pt x="450" y="3114"/>
                  </a:lnTo>
                  <a:lnTo>
                    <a:pt x="462" y="3205"/>
                  </a:lnTo>
                  <a:lnTo>
                    <a:pt x="476" y="3281"/>
                  </a:lnTo>
                  <a:lnTo>
                    <a:pt x="490" y="3355"/>
                  </a:lnTo>
                  <a:lnTo>
                    <a:pt x="506" y="3353"/>
                  </a:lnTo>
                  <a:lnTo>
                    <a:pt x="490" y="3344"/>
                  </a:lnTo>
                  <a:lnTo>
                    <a:pt x="428" y="3472"/>
                  </a:lnTo>
                  <a:lnTo>
                    <a:pt x="371" y="3598"/>
                  </a:lnTo>
                  <a:lnTo>
                    <a:pt x="318" y="3721"/>
                  </a:lnTo>
                  <a:lnTo>
                    <a:pt x="271" y="3839"/>
                  </a:lnTo>
                  <a:lnTo>
                    <a:pt x="226" y="3957"/>
                  </a:lnTo>
                  <a:lnTo>
                    <a:pt x="185" y="4069"/>
                  </a:lnTo>
                  <a:lnTo>
                    <a:pt x="149" y="4181"/>
                  </a:lnTo>
                  <a:lnTo>
                    <a:pt x="116" y="4290"/>
                  </a:lnTo>
                  <a:lnTo>
                    <a:pt x="88" y="4394"/>
                  </a:lnTo>
                  <a:lnTo>
                    <a:pt x="66" y="4498"/>
                  </a:lnTo>
                  <a:lnTo>
                    <a:pt x="43" y="4600"/>
                  </a:lnTo>
                  <a:lnTo>
                    <a:pt x="28" y="4698"/>
                  </a:lnTo>
                  <a:lnTo>
                    <a:pt x="16" y="4793"/>
                  </a:lnTo>
                  <a:lnTo>
                    <a:pt x="8" y="4887"/>
                  </a:lnTo>
                  <a:lnTo>
                    <a:pt x="2" y="4977"/>
                  </a:lnTo>
                  <a:lnTo>
                    <a:pt x="0" y="5067"/>
                  </a:lnTo>
                  <a:lnTo>
                    <a:pt x="0" y="5127"/>
                  </a:lnTo>
                  <a:lnTo>
                    <a:pt x="2" y="5187"/>
                  </a:lnTo>
                  <a:lnTo>
                    <a:pt x="8" y="5245"/>
                  </a:lnTo>
                  <a:lnTo>
                    <a:pt x="14" y="5303"/>
                  </a:lnTo>
                  <a:lnTo>
                    <a:pt x="22" y="5360"/>
                  </a:lnTo>
                  <a:lnTo>
                    <a:pt x="30" y="5415"/>
                  </a:lnTo>
                  <a:lnTo>
                    <a:pt x="41" y="5470"/>
                  </a:lnTo>
                  <a:lnTo>
                    <a:pt x="52" y="5521"/>
                  </a:lnTo>
                  <a:lnTo>
                    <a:pt x="69" y="5519"/>
                  </a:lnTo>
                  <a:lnTo>
                    <a:pt x="52" y="5521"/>
                  </a:lnTo>
                  <a:lnTo>
                    <a:pt x="52" y="5526"/>
                  </a:lnTo>
                  <a:lnTo>
                    <a:pt x="74" y="5598"/>
                  </a:lnTo>
                  <a:lnTo>
                    <a:pt x="97" y="5669"/>
                  </a:lnTo>
                  <a:lnTo>
                    <a:pt x="121" y="5734"/>
                  </a:lnTo>
                  <a:lnTo>
                    <a:pt x="152" y="5800"/>
                  </a:lnTo>
                  <a:lnTo>
                    <a:pt x="183" y="5863"/>
                  </a:lnTo>
                  <a:lnTo>
                    <a:pt x="216" y="5923"/>
                  </a:lnTo>
                  <a:lnTo>
                    <a:pt x="252" y="5981"/>
                  </a:lnTo>
                  <a:lnTo>
                    <a:pt x="290" y="6036"/>
                  </a:lnTo>
                  <a:lnTo>
                    <a:pt x="329" y="6087"/>
                  </a:lnTo>
                  <a:lnTo>
                    <a:pt x="371" y="6136"/>
                  </a:lnTo>
                  <a:lnTo>
                    <a:pt x="414" y="6186"/>
                  </a:lnTo>
                  <a:lnTo>
                    <a:pt x="462" y="6232"/>
                  </a:lnTo>
                  <a:lnTo>
                    <a:pt x="509" y="6276"/>
                  </a:lnTo>
                  <a:lnTo>
                    <a:pt x="555" y="6320"/>
                  </a:lnTo>
                  <a:lnTo>
                    <a:pt x="605" y="6358"/>
                  </a:lnTo>
                  <a:lnTo>
                    <a:pt x="659" y="6397"/>
                  </a:lnTo>
                  <a:lnTo>
                    <a:pt x="711" y="6432"/>
                  </a:lnTo>
                  <a:lnTo>
                    <a:pt x="764" y="6467"/>
                  </a:lnTo>
                  <a:lnTo>
                    <a:pt x="819" y="6498"/>
                  </a:lnTo>
                  <a:lnTo>
                    <a:pt x="874" y="6528"/>
                  </a:lnTo>
                  <a:lnTo>
                    <a:pt x="929" y="6557"/>
                  </a:lnTo>
                  <a:lnTo>
                    <a:pt x="985" y="6585"/>
                  </a:lnTo>
                  <a:lnTo>
                    <a:pt x="1043" y="6610"/>
                  </a:lnTo>
                  <a:lnTo>
                    <a:pt x="1098" y="6632"/>
                  </a:lnTo>
                  <a:lnTo>
                    <a:pt x="1214" y="6675"/>
                  </a:lnTo>
                  <a:lnTo>
                    <a:pt x="1328" y="6711"/>
                  </a:lnTo>
                  <a:lnTo>
                    <a:pt x="1441" y="6741"/>
                  </a:lnTo>
                  <a:lnTo>
                    <a:pt x="1552" y="6765"/>
                  </a:lnTo>
                  <a:lnTo>
                    <a:pt x="1666" y="6785"/>
                  </a:lnTo>
                  <a:lnTo>
                    <a:pt x="1778" y="6804"/>
                  </a:lnTo>
                  <a:lnTo>
                    <a:pt x="1886" y="6818"/>
                  </a:lnTo>
                  <a:lnTo>
                    <a:pt x="1992" y="6828"/>
                  </a:lnTo>
                  <a:lnTo>
                    <a:pt x="2091" y="6834"/>
                  </a:lnTo>
                  <a:lnTo>
                    <a:pt x="2185" y="6840"/>
                  </a:lnTo>
                  <a:lnTo>
                    <a:pt x="2274" y="6842"/>
                  </a:lnTo>
                  <a:lnTo>
                    <a:pt x="2357" y="6842"/>
                  </a:lnTo>
                  <a:lnTo>
                    <a:pt x="2478" y="6842"/>
                  </a:lnTo>
                  <a:lnTo>
                    <a:pt x="2478" y="6826"/>
                  </a:lnTo>
                  <a:lnTo>
                    <a:pt x="2462" y="6823"/>
                  </a:lnTo>
                  <a:lnTo>
                    <a:pt x="2407" y="7138"/>
                  </a:lnTo>
                  <a:lnTo>
                    <a:pt x="2349" y="7482"/>
                  </a:lnTo>
                  <a:lnTo>
                    <a:pt x="2290" y="7844"/>
                  </a:lnTo>
                  <a:lnTo>
                    <a:pt x="2238" y="8207"/>
                  </a:lnTo>
                  <a:lnTo>
                    <a:pt x="2191" y="8560"/>
                  </a:lnTo>
                  <a:lnTo>
                    <a:pt x="2169" y="8729"/>
                  </a:lnTo>
                  <a:lnTo>
                    <a:pt x="2152" y="8887"/>
                  </a:lnTo>
                  <a:lnTo>
                    <a:pt x="2138" y="9041"/>
                  </a:lnTo>
                  <a:lnTo>
                    <a:pt x="2128" y="9180"/>
                  </a:lnTo>
                  <a:lnTo>
                    <a:pt x="2121" y="9309"/>
                  </a:lnTo>
                  <a:lnTo>
                    <a:pt x="2119" y="9424"/>
                  </a:lnTo>
                  <a:lnTo>
                    <a:pt x="2121" y="9432"/>
                  </a:lnTo>
                  <a:lnTo>
                    <a:pt x="2128" y="9438"/>
                  </a:lnTo>
                  <a:lnTo>
                    <a:pt x="2155" y="9451"/>
                  </a:lnTo>
                  <a:lnTo>
                    <a:pt x="2235" y="9478"/>
                  </a:lnTo>
                  <a:lnTo>
                    <a:pt x="2296" y="9497"/>
                  </a:lnTo>
                  <a:lnTo>
                    <a:pt x="2368" y="9517"/>
                  </a:lnTo>
                  <a:lnTo>
                    <a:pt x="2451" y="9538"/>
                  </a:lnTo>
                  <a:lnTo>
                    <a:pt x="2548" y="9558"/>
                  </a:lnTo>
                  <a:lnTo>
                    <a:pt x="2550" y="9541"/>
                  </a:lnTo>
                  <a:lnTo>
                    <a:pt x="2537" y="9541"/>
                  </a:lnTo>
                  <a:lnTo>
                    <a:pt x="2471" y="11664"/>
                  </a:lnTo>
                  <a:lnTo>
                    <a:pt x="2487" y="11664"/>
                  </a:lnTo>
                  <a:lnTo>
                    <a:pt x="2481" y="11648"/>
                  </a:lnTo>
                  <a:lnTo>
                    <a:pt x="2379" y="11686"/>
                  </a:lnTo>
                  <a:lnTo>
                    <a:pt x="2274" y="11730"/>
                  </a:lnTo>
                  <a:lnTo>
                    <a:pt x="2155" y="11781"/>
                  </a:lnTo>
                  <a:lnTo>
                    <a:pt x="2091" y="11808"/>
                  </a:lnTo>
                  <a:lnTo>
                    <a:pt x="2033" y="11839"/>
                  </a:lnTo>
                  <a:lnTo>
                    <a:pt x="1978" y="11868"/>
                  </a:lnTo>
                  <a:lnTo>
                    <a:pt x="1928" y="11897"/>
                  </a:lnTo>
                  <a:lnTo>
                    <a:pt x="1883" y="11926"/>
                  </a:lnTo>
                  <a:lnTo>
                    <a:pt x="1850" y="11956"/>
                  </a:lnTo>
                  <a:lnTo>
                    <a:pt x="1837" y="11970"/>
                  </a:lnTo>
                  <a:lnTo>
                    <a:pt x="1828" y="11984"/>
                  </a:lnTo>
                  <a:lnTo>
                    <a:pt x="1821" y="12001"/>
                  </a:lnTo>
                  <a:lnTo>
                    <a:pt x="1817" y="12016"/>
                  </a:lnTo>
                  <a:lnTo>
                    <a:pt x="1821" y="12028"/>
                  </a:lnTo>
                  <a:lnTo>
                    <a:pt x="1823" y="12038"/>
                  </a:lnTo>
                  <a:lnTo>
                    <a:pt x="1831" y="12047"/>
                  </a:lnTo>
                  <a:lnTo>
                    <a:pt x="1840" y="12055"/>
                  </a:lnTo>
                  <a:lnTo>
                    <a:pt x="1856" y="12066"/>
                  </a:lnTo>
                  <a:lnTo>
                    <a:pt x="1876" y="12076"/>
                  </a:lnTo>
                  <a:lnTo>
                    <a:pt x="1900" y="12082"/>
                  </a:lnTo>
                  <a:lnTo>
                    <a:pt x="1931" y="12088"/>
                  </a:lnTo>
                  <a:lnTo>
                    <a:pt x="1964" y="12093"/>
                  </a:lnTo>
                  <a:lnTo>
                    <a:pt x="2005" y="12096"/>
                  </a:lnTo>
                  <a:lnTo>
                    <a:pt x="2102" y="12098"/>
                  </a:lnTo>
                  <a:lnTo>
                    <a:pt x="2185" y="12098"/>
                  </a:lnTo>
                  <a:lnTo>
                    <a:pt x="2283" y="12093"/>
                  </a:lnTo>
                  <a:lnTo>
                    <a:pt x="2393" y="12085"/>
                  </a:lnTo>
                  <a:lnTo>
                    <a:pt x="2517" y="12076"/>
                  </a:lnTo>
                  <a:lnTo>
                    <a:pt x="2656" y="12060"/>
                  </a:lnTo>
                  <a:lnTo>
                    <a:pt x="2811" y="12044"/>
                  </a:lnTo>
                  <a:lnTo>
                    <a:pt x="2982" y="12022"/>
                  </a:lnTo>
                  <a:lnTo>
                    <a:pt x="3171" y="11997"/>
                  </a:lnTo>
                  <a:lnTo>
                    <a:pt x="3178" y="11994"/>
                  </a:lnTo>
                  <a:lnTo>
                    <a:pt x="3181" y="11992"/>
                  </a:lnTo>
                  <a:lnTo>
                    <a:pt x="3185" y="11984"/>
                  </a:lnTo>
                  <a:lnTo>
                    <a:pt x="3185" y="11979"/>
                  </a:lnTo>
                  <a:lnTo>
                    <a:pt x="3126" y="11661"/>
                  </a:lnTo>
                  <a:lnTo>
                    <a:pt x="3121" y="9604"/>
                  </a:lnTo>
                  <a:lnTo>
                    <a:pt x="3104" y="9604"/>
                  </a:lnTo>
                  <a:lnTo>
                    <a:pt x="3101" y="9621"/>
                  </a:lnTo>
                  <a:lnTo>
                    <a:pt x="3200" y="9627"/>
                  </a:lnTo>
                  <a:lnTo>
                    <a:pt x="3303" y="9627"/>
                  </a:lnTo>
                  <a:lnTo>
                    <a:pt x="3452" y="9623"/>
                  </a:lnTo>
                  <a:lnTo>
                    <a:pt x="3613" y="9615"/>
                  </a:lnTo>
                  <a:lnTo>
                    <a:pt x="3781" y="9601"/>
                  </a:lnTo>
                  <a:lnTo>
                    <a:pt x="3959" y="9582"/>
                  </a:lnTo>
                  <a:lnTo>
                    <a:pt x="3956" y="9566"/>
                  </a:lnTo>
                  <a:lnTo>
                    <a:pt x="3940" y="9566"/>
                  </a:lnTo>
                  <a:lnTo>
                    <a:pt x="4017" y="11661"/>
                  </a:lnTo>
                  <a:lnTo>
                    <a:pt x="3956" y="11979"/>
                  </a:lnTo>
                  <a:lnTo>
                    <a:pt x="3956" y="11984"/>
                  </a:lnTo>
                  <a:lnTo>
                    <a:pt x="3959" y="11992"/>
                  </a:lnTo>
                  <a:lnTo>
                    <a:pt x="3964" y="11994"/>
                  </a:lnTo>
                  <a:lnTo>
                    <a:pt x="3970" y="11997"/>
                  </a:lnTo>
                  <a:lnTo>
                    <a:pt x="4158" y="12022"/>
                  </a:lnTo>
                  <a:lnTo>
                    <a:pt x="4330" y="12044"/>
                  </a:lnTo>
                  <a:lnTo>
                    <a:pt x="4485" y="12060"/>
                  </a:lnTo>
                  <a:lnTo>
                    <a:pt x="4626" y="12076"/>
                  </a:lnTo>
                  <a:lnTo>
                    <a:pt x="4750" y="12085"/>
                  </a:lnTo>
                  <a:lnTo>
                    <a:pt x="4858" y="12093"/>
                  </a:lnTo>
                  <a:lnTo>
                    <a:pt x="4955" y="12098"/>
                  </a:lnTo>
                  <a:lnTo>
                    <a:pt x="5038" y="12098"/>
                  </a:lnTo>
                  <a:lnTo>
                    <a:pt x="5107" y="12098"/>
                  </a:lnTo>
                  <a:lnTo>
                    <a:pt x="5165" y="12093"/>
                  </a:lnTo>
                  <a:lnTo>
                    <a:pt x="5212" y="12088"/>
                  </a:lnTo>
                  <a:lnTo>
                    <a:pt x="5251" y="12079"/>
                  </a:lnTo>
                  <a:lnTo>
                    <a:pt x="5281" y="12069"/>
                  </a:lnTo>
                  <a:lnTo>
                    <a:pt x="5292" y="12063"/>
                  </a:lnTo>
                  <a:lnTo>
                    <a:pt x="5304" y="12055"/>
                  </a:lnTo>
                  <a:lnTo>
                    <a:pt x="5312" y="12047"/>
                  </a:lnTo>
                  <a:lnTo>
                    <a:pt x="5317" y="12038"/>
                  </a:lnTo>
                  <a:lnTo>
                    <a:pt x="5323" y="12028"/>
                  </a:lnTo>
                  <a:lnTo>
                    <a:pt x="5323" y="12016"/>
                  </a:lnTo>
                  <a:lnTo>
                    <a:pt x="5320" y="12001"/>
                  </a:lnTo>
                  <a:lnTo>
                    <a:pt x="5314" y="11984"/>
                  </a:lnTo>
                  <a:lnTo>
                    <a:pt x="5306" y="11970"/>
                  </a:lnTo>
                  <a:lnTo>
                    <a:pt x="5292" y="11956"/>
                  </a:lnTo>
                  <a:lnTo>
                    <a:pt x="5262" y="11931"/>
                  </a:lnTo>
                  <a:lnTo>
                    <a:pt x="5228" y="11907"/>
                  </a:lnTo>
                  <a:lnTo>
                    <a:pt x="5190" y="11883"/>
                  </a:lnTo>
                  <a:lnTo>
                    <a:pt x="5145" y="11858"/>
                  </a:lnTo>
                  <a:lnTo>
                    <a:pt x="5099" y="11834"/>
                  </a:lnTo>
                  <a:lnTo>
                    <a:pt x="5002" y="11786"/>
                  </a:lnTo>
                  <a:lnTo>
                    <a:pt x="4902" y="11743"/>
                  </a:lnTo>
                  <a:lnTo>
                    <a:pt x="4808" y="11704"/>
                  </a:lnTo>
                  <a:lnTo>
                    <a:pt x="4733" y="11675"/>
                  </a:lnTo>
                  <a:lnTo>
                    <a:pt x="4661" y="11648"/>
                  </a:lnTo>
                  <a:lnTo>
                    <a:pt x="4656" y="11664"/>
                  </a:lnTo>
                  <a:lnTo>
                    <a:pt x="4673" y="11661"/>
                  </a:lnTo>
                  <a:lnTo>
                    <a:pt x="4518" y="9470"/>
                  </a:lnTo>
                  <a:lnTo>
                    <a:pt x="4501" y="9470"/>
                  </a:lnTo>
                  <a:lnTo>
                    <a:pt x="4504" y="9487"/>
                  </a:lnTo>
                  <a:lnTo>
                    <a:pt x="4617" y="9463"/>
                  </a:lnTo>
                  <a:lnTo>
                    <a:pt x="4731" y="9432"/>
                  </a:lnTo>
                  <a:lnTo>
                    <a:pt x="4850" y="9402"/>
                  </a:lnTo>
                  <a:lnTo>
                    <a:pt x="4969" y="9369"/>
                  </a:lnTo>
                  <a:lnTo>
                    <a:pt x="4974" y="9366"/>
                  </a:lnTo>
                  <a:lnTo>
                    <a:pt x="4977" y="9361"/>
                  </a:lnTo>
                  <a:lnTo>
                    <a:pt x="4980" y="9359"/>
                  </a:lnTo>
                  <a:lnTo>
                    <a:pt x="4980" y="9350"/>
                  </a:lnTo>
                  <a:lnTo>
                    <a:pt x="4955" y="9082"/>
                  </a:lnTo>
                  <a:lnTo>
                    <a:pt x="4927" y="8787"/>
                  </a:lnTo>
                  <a:lnTo>
                    <a:pt x="4888" y="8415"/>
                  </a:lnTo>
                  <a:lnTo>
                    <a:pt x="4842" y="7994"/>
                  </a:lnTo>
                  <a:lnTo>
                    <a:pt x="4786" y="7551"/>
                  </a:lnTo>
                  <a:lnTo>
                    <a:pt x="4756" y="7326"/>
                  </a:lnTo>
                  <a:lnTo>
                    <a:pt x="4725" y="7108"/>
                  </a:lnTo>
                  <a:lnTo>
                    <a:pt x="4692" y="6897"/>
                  </a:lnTo>
                  <a:lnTo>
                    <a:pt x="4659" y="6695"/>
                  </a:lnTo>
                  <a:lnTo>
                    <a:pt x="4642" y="6697"/>
                  </a:lnTo>
                  <a:lnTo>
                    <a:pt x="4640" y="6714"/>
                  </a:lnTo>
                  <a:lnTo>
                    <a:pt x="4756" y="6727"/>
                  </a:lnTo>
                  <a:lnTo>
                    <a:pt x="4892" y="6741"/>
                  </a:lnTo>
                  <a:lnTo>
                    <a:pt x="5046" y="6750"/>
                  </a:lnTo>
                  <a:lnTo>
                    <a:pt x="5129" y="6752"/>
                  </a:lnTo>
                  <a:lnTo>
                    <a:pt x="5218" y="6752"/>
                  </a:lnTo>
                  <a:lnTo>
                    <a:pt x="5306" y="6752"/>
                  </a:lnTo>
                  <a:lnTo>
                    <a:pt x="5397" y="6750"/>
                  </a:lnTo>
                  <a:lnTo>
                    <a:pt x="5489" y="6744"/>
                  </a:lnTo>
                  <a:lnTo>
                    <a:pt x="5585" y="6736"/>
                  </a:lnTo>
                  <a:lnTo>
                    <a:pt x="5697" y="6722"/>
                  </a:lnTo>
                  <a:lnTo>
                    <a:pt x="5812" y="6705"/>
                  </a:lnTo>
                  <a:lnTo>
                    <a:pt x="5931" y="6681"/>
                  </a:lnTo>
                  <a:lnTo>
                    <a:pt x="6047" y="6651"/>
                  </a:lnTo>
                  <a:lnTo>
                    <a:pt x="6109" y="6634"/>
                  </a:lnTo>
                  <a:lnTo>
                    <a:pt x="6166" y="6615"/>
                  </a:lnTo>
                  <a:lnTo>
                    <a:pt x="6225" y="6596"/>
                  </a:lnTo>
                  <a:lnTo>
                    <a:pt x="6285" y="6571"/>
                  </a:lnTo>
                  <a:lnTo>
                    <a:pt x="6344" y="6550"/>
                  </a:lnTo>
                  <a:lnTo>
                    <a:pt x="6399" y="6523"/>
                  </a:lnTo>
                  <a:lnTo>
                    <a:pt x="6457" y="6495"/>
                  </a:lnTo>
                  <a:lnTo>
                    <a:pt x="6513" y="6465"/>
                  </a:lnTo>
                  <a:lnTo>
                    <a:pt x="6568" y="6432"/>
                  </a:lnTo>
                  <a:lnTo>
                    <a:pt x="6623" y="6397"/>
                  </a:lnTo>
                  <a:lnTo>
                    <a:pt x="6675" y="6361"/>
                  </a:lnTo>
                  <a:lnTo>
                    <a:pt x="6725" y="6320"/>
                  </a:lnTo>
                  <a:lnTo>
                    <a:pt x="6778" y="6279"/>
                  </a:lnTo>
                  <a:lnTo>
                    <a:pt x="6825" y="6238"/>
                  </a:lnTo>
                  <a:lnTo>
                    <a:pt x="6872" y="6191"/>
                  </a:lnTo>
                  <a:lnTo>
                    <a:pt x="6919" y="6142"/>
                  </a:lnTo>
                  <a:lnTo>
                    <a:pt x="6963" y="6093"/>
                  </a:lnTo>
                  <a:lnTo>
                    <a:pt x="7005" y="6039"/>
                  </a:lnTo>
                  <a:lnTo>
                    <a:pt x="7044" y="5983"/>
                  </a:lnTo>
                  <a:lnTo>
                    <a:pt x="7082" y="5923"/>
                  </a:lnTo>
                  <a:lnTo>
                    <a:pt x="7116" y="5863"/>
                  </a:lnTo>
                  <a:lnTo>
                    <a:pt x="7149" y="5797"/>
                  </a:lnTo>
                  <a:lnTo>
                    <a:pt x="7180" y="5732"/>
                  </a:lnTo>
                  <a:lnTo>
                    <a:pt x="7207" y="5661"/>
                  </a:lnTo>
                  <a:lnTo>
                    <a:pt x="7209" y="5655"/>
                  </a:lnTo>
                  <a:lnTo>
                    <a:pt x="7193" y="5652"/>
                  </a:lnTo>
                  <a:lnTo>
                    <a:pt x="7209" y="5659"/>
                  </a:lnTo>
                  <a:lnTo>
                    <a:pt x="7235" y="5579"/>
                  </a:lnTo>
                  <a:lnTo>
                    <a:pt x="7257" y="5499"/>
                  </a:lnTo>
                  <a:lnTo>
                    <a:pt x="7278" y="5415"/>
                  </a:lnTo>
                  <a:lnTo>
                    <a:pt x="7292" y="5330"/>
                  </a:lnTo>
                  <a:lnTo>
                    <a:pt x="7306" y="5240"/>
                  </a:lnTo>
                  <a:lnTo>
                    <a:pt x="7315" y="5146"/>
                  </a:lnTo>
                  <a:lnTo>
                    <a:pt x="7320" y="5051"/>
                  </a:lnTo>
                  <a:lnTo>
                    <a:pt x="7323" y="4955"/>
                  </a:lnTo>
                  <a:lnTo>
                    <a:pt x="7323" y="4876"/>
                  </a:lnTo>
                  <a:lnTo>
                    <a:pt x="7318" y="4793"/>
                  </a:lnTo>
                  <a:lnTo>
                    <a:pt x="7312" y="4711"/>
                  </a:lnTo>
                  <a:lnTo>
                    <a:pt x="7304" y="4627"/>
                  </a:lnTo>
                  <a:lnTo>
                    <a:pt x="7292" y="4539"/>
                  </a:lnTo>
                  <a:lnTo>
                    <a:pt x="7282" y="4449"/>
                  </a:lnTo>
                  <a:lnTo>
                    <a:pt x="7265" y="4359"/>
                  </a:lnTo>
                  <a:lnTo>
                    <a:pt x="7245" y="4266"/>
                  </a:lnTo>
                  <a:lnTo>
                    <a:pt x="7226" y="4171"/>
                  </a:lnTo>
                  <a:lnTo>
                    <a:pt x="7201" y="4074"/>
                  </a:lnTo>
                  <a:lnTo>
                    <a:pt x="7176" y="3973"/>
                  </a:lnTo>
                  <a:lnTo>
                    <a:pt x="7149" y="3873"/>
                  </a:lnTo>
                  <a:lnTo>
                    <a:pt x="7116" y="3769"/>
                  </a:lnTo>
                  <a:lnTo>
                    <a:pt x="7082" y="3661"/>
                  </a:lnTo>
                  <a:lnTo>
                    <a:pt x="7047" y="3555"/>
                  </a:lnTo>
                  <a:lnTo>
                    <a:pt x="7005" y="3443"/>
                  </a:lnTo>
                  <a:lnTo>
                    <a:pt x="6991" y="3448"/>
                  </a:lnTo>
                  <a:lnTo>
                    <a:pt x="7005" y="3454"/>
                  </a:lnTo>
                  <a:lnTo>
                    <a:pt x="6991" y="3448"/>
                  </a:lnTo>
                  <a:lnTo>
                    <a:pt x="6975" y="3454"/>
                  </a:lnTo>
                  <a:lnTo>
                    <a:pt x="7013" y="3563"/>
                  </a:lnTo>
                  <a:lnTo>
                    <a:pt x="7049" y="3673"/>
                  </a:lnTo>
                  <a:lnTo>
                    <a:pt x="7085" y="3779"/>
                  </a:lnTo>
                  <a:lnTo>
                    <a:pt x="7116" y="3880"/>
                  </a:lnTo>
                  <a:lnTo>
                    <a:pt x="7143" y="3982"/>
                  </a:lnTo>
                  <a:lnTo>
                    <a:pt x="7171" y="4083"/>
                  </a:lnTo>
                  <a:lnTo>
                    <a:pt x="7193" y="4178"/>
                  </a:lnTo>
                  <a:lnTo>
                    <a:pt x="7215" y="4275"/>
                  </a:lnTo>
                  <a:lnTo>
                    <a:pt x="7232" y="4364"/>
                  </a:lnTo>
                  <a:lnTo>
                    <a:pt x="7249" y="4455"/>
                  </a:lnTo>
                  <a:lnTo>
                    <a:pt x="7262" y="4545"/>
                  </a:lnTo>
                  <a:lnTo>
                    <a:pt x="7271" y="4630"/>
                  </a:lnTo>
                  <a:lnTo>
                    <a:pt x="7278" y="4715"/>
                  </a:lnTo>
                  <a:lnTo>
                    <a:pt x="7285" y="4797"/>
                  </a:lnTo>
                  <a:lnTo>
                    <a:pt x="7290" y="4876"/>
                  </a:lnTo>
                  <a:lnTo>
                    <a:pt x="7290" y="4955"/>
                  </a:lnTo>
                  <a:lnTo>
                    <a:pt x="7287" y="5051"/>
                  </a:lnTo>
                  <a:lnTo>
                    <a:pt x="7282" y="5144"/>
                  </a:lnTo>
                  <a:lnTo>
                    <a:pt x="7273" y="5234"/>
                  </a:lnTo>
                  <a:lnTo>
                    <a:pt x="7262" y="5325"/>
                  </a:lnTo>
                  <a:lnTo>
                    <a:pt x="7245" y="5409"/>
                  </a:lnTo>
                  <a:lnTo>
                    <a:pt x="7226" y="5492"/>
                  </a:lnTo>
                  <a:lnTo>
                    <a:pt x="7204" y="5570"/>
                  </a:lnTo>
                  <a:lnTo>
                    <a:pt x="7176" y="5647"/>
                  </a:lnTo>
                  <a:lnTo>
                    <a:pt x="7176" y="5652"/>
                  </a:lnTo>
                  <a:lnTo>
                    <a:pt x="7190" y="5655"/>
                  </a:lnTo>
                  <a:lnTo>
                    <a:pt x="7176" y="5650"/>
                  </a:lnTo>
                  <a:lnTo>
                    <a:pt x="7149" y="5718"/>
                  </a:lnTo>
                  <a:lnTo>
                    <a:pt x="7118" y="5784"/>
                  </a:lnTo>
                  <a:lnTo>
                    <a:pt x="7088" y="5847"/>
                  </a:lnTo>
                  <a:lnTo>
                    <a:pt x="7052" y="5906"/>
                  </a:lnTo>
                  <a:lnTo>
                    <a:pt x="7016" y="5964"/>
                  </a:lnTo>
                  <a:lnTo>
                    <a:pt x="6977" y="6019"/>
                  </a:lnTo>
                  <a:lnTo>
                    <a:pt x="6935" y="6071"/>
                  </a:lnTo>
                  <a:lnTo>
                    <a:pt x="6894" y="6121"/>
                  </a:lnTo>
                  <a:lnTo>
                    <a:pt x="6850" y="6167"/>
                  </a:lnTo>
                  <a:lnTo>
                    <a:pt x="6803" y="6213"/>
                  </a:lnTo>
                  <a:lnTo>
                    <a:pt x="6756" y="6254"/>
                  </a:lnTo>
                  <a:lnTo>
                    <a:pt x="6706" y="6295"/>
                  </a:lnTo>
                  <a:lnTo>
                    <a:pt x="6656" y="6334"/>
                  </a:lnTo>
                  <a:lnTo>
                    <a:pt x="6604" y="6369"/>
                  </a:lnTo>
                  <a:lnTo>
                    <a:pt x="6551" y="6402"/>
                  </a:lnTo>
                  <a:lnTo>
                    <a:pt x="6496" y="6435"/>
                  </a:lnTo>
                  <a:lnTo>
                    <a:pt x="6440" y="6465"/>
                  </a:lnTo>
                  <a:lnTo>
                    <a:pt x="6385" y="6492"/>
                  </a:lnTo>
                  <a:lnTo>
                    <a:pt x="6330" y="6520"/>
                  </a:lnTo>
                  <a:lnTo>
                    <a:pt x="6271" y="6542"/>
                  </a:lnTo>
                  <a:lnTo>
                    <a:pt x="6214" y="6564"/>
                  </a:lnTo>
                  <a:lnTo>
                    <a:pt x="6156" y="6585"/>
                  </a:lnTo>
                  <a:lnTo>
                    <a:pt x="6097" y="6605"/>
                  </a:lnTo>
                  <a:lnTo>
                    <a:pt x="6040" y="6620"/>
                  </a:lnTo>
                  <a:lnTo>
                    <a:pt x="5923" y="6651"/>
                  </a:lnTo>
                  <a:lnTo>
                    <a:pt x="5807" y="6673"/>
                  </a:lnTo>
                  <a:lnTo>
                    <a:pt x="5694" y="6692"/>
                  </a:lnTo>
                  <a:lnTo>
                    <a:pt x="5583" y="6702"/>
                  </a:lnTo>
                  <a:lnTo>
                    <a:pt x="5580" y="6702"/>
                  </a:lnTo>
                  <a:lnTo>
                    <a:pt x="5486" y="6711"/>
                  </a:lnTo>
                  <a:lnTo>
                    <a:pt x="5395" y="6717"/>
                  </a:lnTo>
                  <a:lnTo>
                    <a:pt x="5304" y="6719"/>
                  </a:lnTo>
                  <a:lnTo>
                    <a:pt x="5218" y="6719"/>
                  </a:lnTo>
                  <a:lnTo>
                    <a:pt x="5132" y="6719"/>
                  </a:lnTo>
                  <a:lnTo>
                    <a:pt x="5049" y="6717"/>
                  </a:lnTo>
                  <a:lnTo>
                    <a:pt x="4894" y="6709"/>
                  </a:lnTo>
                  <a:lnTo>
                    <a:pt x="4759" y="6695"/>
                  </a:lnTo>
                  <a:lnTo>
                    <a:pt x="4645" y="6681"/>
                  </a:lnTo>
                  <a:lnTo>
                    <a:pt x="4637" y="6681"/>
                  </a:lnTo>
                  <a:lnTo>
                    <a:pt x="4631" y="6687"/>
                  </a:lnTo>
                  <a:lnTo>
                    <a:pt x="4626" y="6692"/>
                  </a:lnTo>
                  <a:lnTo>
                    <a:pt x="4626" y="6700"/>
                  </a:lnTo>
                  <a:lnTo>
                    <a:pt x="4659" y="6900"/>
                  </a:lnTo>
                  <a:lnTo>
                    <a:pt x="4692" y="7113"/>
                  </a:lnTo>
                  <a:lnTo>
                    <a:pt x="4723" y="7332"/>
                  </a:lnTo>
                  <a:lnTo>
                    <a:pt x="4752" y="7553"/>
                  </a:lnTo>
                  <a:lnTo>
                    <a:pt x="4808" y="7996"/>
                  </a:lnTo>
                  <a:lnTo>
                    <a:pt x="4855" y="8418"/>
                  </a:lnTo>
                  <a:lnTo>
                    <a:pt x="4894" y="8790"/>
                  </a:lnTo>
                  <a:lnTo>
                    <a:pt x="4921" y="9085"/>
                  </a:lnTo>
                  <a:lnTo>
                    <a:pt x="4941" y="9282"/>
                  </a:lnTo>
                  <a:lnTo>
                    <a:pt x="4947" y="9356"/>
                  </a:lnTo>
                  <a:lnTo>
                    <a:pt x="4963" y="9352"/>
                  </a:lnTo>
                  <a:lnTo>
                    <a:pt x="4961" y="9337"/>
                  </a:lnTo>
                  <a:lnTo>
                    <a:pt x="4838" y="9372"/>
                  </a:lnTo>
                  <a:lnTo>
                    <a:pt x="4723" y="9402"/>
                  </a:lnTo>
                  <a:lnTo>
                    <a:pt x="4609" y="9429"/>
                  </a:lnTo>
                  <a:lnTo>
                    <a:pt x="4499" y="9454"/>
                  </a:lnTo>
                  <a:lnTo>
                    <a:pt x="4493" y="9456"/>
                  </a:lnTo>
                  <a:lnTo>
                    <a:pt x="4487" y="9463"/>
                  </a:lnTo>
                  <a:lnTo>
                    <a:pt x="4485" y="9465"/>
                  </a:lnTo>
                  <a:lnTo>
                    <a:pt x="4485" y="9470"/>
                  </a:lnTo>
                  <a:lnTo>
                    <a:pt x="4640" y="11664"/>
                  </a:lnTo>
                  <a:lnTo>
                    <a:pt x="4642" y="11672"/>
                  </a:lnTo>
                  <a:lnTo>
                    <a:pt x="4650" y="11677"/>
                  </a:lnTo>
                  <a:lnTo>
                    <a:pt x="4678" y="11689"/>
                  </a:lnTo>
                  <a:lnTo>
                    <a:pt x="4828" y="11749"/>
                  </a:lnTo>
                  <a:lnTo>
                    <a:pt x="4930" y="11790"/>
                  </a:lnTo>
                  <a:lnTo>
                    <a:pt x="5035" y="11839"/>
                  </a:lnTo>
                  <a:lnTo>
                    <a:pt x="5135" y="11888"/>
                  </a:lnTo>
                  <a:lnTo>
                    <a:pt x="5178" y="11916"/>
                  </a:lnTo>
                  <a:lnTo>
                    <a:pt x="5218" y="11940"/>
                  </a:lnTo>
                  <a:lnTo>
                    <a:pt x="5251" y="11962"/>
                  </a:lnTo>
                  <a:lnTo>
                    <a:pt x="5273" y="11984"/>
                  </a:lnTo>
                  <a:lnTo>
                    <a:pt x="5287" y="12003"/>
                  </a:lnTo>
                  <a:lnTo>
                    <a:pt x="5290" y="12011"/>
                  </a:lnTo>
                  <a:lnTo>
                    <a:pt x="5290" y="12016"/>
                  </a:lnTo>
                  <a:lnTo>
                    <a:pt x="5290" y="12022"/>
                  </a:lnTo>
                  <a:lnTo>
                    <a:pt x="5281" y="12030"/>
                  </a:lnTo>
                  <a:lnTo>
                    <a:pt x="5270" y="12038"/>
                  </a:lnTo>
                  <a:lnTo>
                    <a:pt x="5256" y="12044"/>
                  </a:lnTo>
                  <a:lnTo>
                    <a:pt x="5235" y="12049"/>
                  </a:lnTo>
                  <a:lnTo>
                    <a:pt x="5207" y="12055"/>
                  </a:lnTo>
                  <a:lnTo>
                    <a:pt x="5173" y="12060"/>
                  </a:lnTo>
                  <a:lnTo>
                    <a:pt x="5135" y="12063"/>
                  </a:lnTo>
                  <a:lnTo>
                    <a:pt x="5038" y="12066"/>
                  </a:lnTo>
                  <a:lnTo>
                    <a:pt x="4957" y="12066"/>
                  </a:lnTo>
                  <a:lnTo>
                    <a:pt x="4861" y="12060"/>
                  </a:lnTo>
                  <a:lnTo>
                    <a:pt x="4752" y="12052"/>
                  </a:lnTo>
                  <a:lnTo>
                    <a:pt x="4628" y="12044"/>
                  </a:lnTo>
                  <a:lnTo>
                    <a:pt x="4490" y="12030"/>
                  </a:lnTo>
                  <a:lnTo>
                    <a:pt x="4335" y="12011"/>
                  </a:lnTo>
                  <a:lnTo>
                    <a:pt x="4164" y="11989"/>
                  </a:lnTo>
                  <a:lnTo>
                    <a:pt x="3975" y="11965"/>
                  </a:lnTo>
                  <a:lnTo>
                    <a:pt x="3973" y="11981"/>
                  </a:lnTo>
                  <a:lnTo>
                    <a:pt x="3990" y="11984"/>
                  </a:lnTo>
                  <a:lnTo>
                    <a:pt x="4050" y="11667"/>
                  </a:lnTo>
                  <a:lnTo>
                    <a:pt x="4050" y="11664"/>
                  </a:lnTo>
                  <a:lnTo>
                    <a:pt x="3973" y="9566"/>
                  </a:lnTo>
                  <a:lnTo>
                    <a:pt x="3970" y="9560"/>
                  </a:lnTo>
                  <a:lnTo>
                    <a:pt x="3967" y="9555"/>
                  </a:lnTo>
                  <a:lnTo>
                    <a:pt x="3961" y="9552"/>
                  </a:lnTo>
                  <a:lnTo>
                    <a:pt x="3954" y="9550"/>
                  </a:lnTo>
                  <a:lnTo>
                    <a:pt x="3779" y="9569"/>
                  </a:lnTo>
                  <a:lnTo>
                    <a:pt x="3610" y="9582"/>
                  </a:lnTo>
                  <a:lnTo>
                    <a:pt x="3452" y="9591"/>
                  </a:lnTo>
                  <a:lnTo>
                    <a:pt x="3303" y="9594"/>
                  </a:lnTo>
                  <a:lnTo>
                    <a:pt x="3200" y="9594"/>
                  </a:lnTo>
                  <a:lnTo>
                    <a:pt x="3104" y="9588"/>
                  </a:lnTo>
                  <a:lnTo>
                    <a:pt x="3095" y="9591"/>
                  </a:lnTo>
                  <a:lnTo>
                    <a:pt x="3090" y="9594"/>
                  </a:lnTo>
                  <a:lnTo>
                    <a:pt x="3087" y="9599"/>
                  </a:lnTo>
                  <a:lnTo>
                    <a:pt x="3087" y="9604"/>
                  </a:lnTo>
                  <a:lnTo>
                    <a:pt x="3093" y="11664"/>
                  </a:lnTo>
                  <a:lnTo>
                    <a:pt x="3093" y="11667"/>
                  </a:lnTo>
                  <a:lnTo>
                    <a:pt x="3154" y="11984"/>
                  </a:lnTo>
                  <a:lnTo>
                    <a:pt x="3168" y="11981"/>
                  </a:lnTo>
                  <a:lnTo>
                    <a:pt x="3168" y="11965"/>
                  </a:lnTo>
                  <a:lnTo>
                    <a:pt x="2979" y="11989"/>
                  </a:lnTo>
                  <a:lnTo>
                    <a:pt x="2807" y="12011"/>
                  </a:lnTo>
                  <a:lnTo>
                    <a:pt x="2653" y="12030"/>
                  </a:lnTo>
                  <a:lnTo>
                    <a:pt x="2514" y="12044"/>
                  </a:lnTo>
                  <a:lnTo>
                    <a:pt x="2390" y="12052"/>
                  </a:lnTo>
                  <a:lnTo>
                    <a:pt x="2279" y="12060"/>
                  </a:lnTo>
                  <a:lnTo>
                    <a:pt x="2185" y="12066"/>
                  </a:lnTo>
                  <a:lnTo>
                    <a:pt x="2102" y="12066"/>
                  </a:lnTo>
                  <a:lnTo>
                    <a:pt x="2036" y="12066"/>
                  </a:lnTo>
                  <a:lnTo>
                    <a:pt x="1981" y="12060"/>
                  </a:lnTo>
                  <a:lnTo>
                    <a:pt x="1936" y="12055"/>
                  </a:lnTo>
                  <a:lnTo>
                    <a:pt x="1900" y="12049"/>
                  </a:lnTo>
                  <a:lnTo>
                    <a:pt x="1876" y="12042"/>
                  </a:lnTo>
                  <a:lnTo>
                    <a:pt x="1859" y="12030"/>
                  </a:lnTo>
                  <a:lnTo>
                    <a:pt x="1854" y="12022"/>
                  </a:lnTo>
                  <a:lnTo>
                    <a:pt x="1850" y="12016"/>
                  </a:lnTo>
                  <a:lnTo>
                    <a:pt x="1854" y="12011"/>
                  </a:lnTo>
                  <a:lnTo>
                    <a:pt x="1856" y="12001"/>
                  </a:lnTo>
                  <a:lnTo>
                    <a:pt x="1873" y="11981"/>
                  </a:lnTo>
                  <a:lnTo>
                    <a:pt x="1900" y="11956"/>
                  </a:lnTo>
                  <a:lnTo>
                    <a:pt x="1933" y="11934"/>
                  </a:lnTo>
                  <a:lnTo>
                    <a:pt x="1969" y="11910"/>
                  </a:lnTo>
                  <a:lnTo>
                    <a:pt x="2011" y="11888"/>
                  </a:lnTo>
                  <a:lnTo>
                    <a:pt x="2059" y="11863"/>
                  </a:lnTo>
                  <a:lnTo>
                    <a:pt x="2155" y="11817"/>
                  </a:lnTo>
                  <a:lnTo>
                    <a:pt x="2254" y="11773"/>
                  </a:lnTo>
                  <a:lnTo>
                    <a:pt x="2345" y="11735"/>
                  </a:lnTo>
                  <a:lnTo>
                    <a:pt x="2421" y="11704"/>
                  </a:lnTo>
                  <a:lnTo>
                    <a:pt x="2492" y="11677"/>
                  </a:lnTo>
                  <a:lnTo>
                    <a:pt x="2500" y="11672"/>
                  </a:lnTo>
                  <a:lnTo>
                    <a:pt x="2504" y="11664"/>
                  </a:lnTo>
                  <a:lnTo>
                    <a:pt x="2569" y="9541"/>
                  </a:lnTo>
                  <a:lnTo>
                    <a:pt x="2567" y="9536"/>
                  </a:lnTo>
                  <a:lnTo>
                    <a:pt x="2564" y="9531"/>
                  </a:lnTo>
                  <a:lnTo>
                    <a:pt x="2562" y="9528"/>
                  </a:lnTo>
                  <a:lnTo>
                    <a:pt x="2556" y="9525"/>
                  </a:lnTo>
                  <a:lnTo>
                    <a:pt x="2459" y="9506"/>
                  </a:lnTo>
                  <a:lnTo>
                    <a:pt x="2376" y="9484"/>
                  </a:lnTo>
                  <a:lnTo>
                    <a:pt x="2304" y="9465"/>
                  </a:lnTo>
                  <a:lnTo>
                    <a:pt x="2247" y="9448"/>
                  </a:lnTo>
                  <a:lnTo>
                    <a:pt x="2169" y="9419"/>
                  </a:lnTo>
                  <a:lnTo>
                    <a:pt x="2149" y="9413"/>
                  </a:lnTo>
                  <a:lnTo>
                    <a:pt x="2141" y="9407"/>
                  </a:lnTo>
                  <a:lnTo>
                    <a:pt x="2135" y="9424"/>
                  </a:lnTo>
                  <a:lnTo>
                    <a:pt x="2152" y="9424"/>
                  </a:lnTo>
                  <a:lnTo>
                    <a:pt x="2155" y="9312"/>
                  </a:lnTo>
                  <a:lnTo>
                    <a:pt x="2161" y="9183"/>
                  </a:lnTo>
                  <a:lnTo>
                    <a:pt x="2171" y="9044"/>
                  </a:lnTo>
                  <a:lnTo>
                    <a:pt x="2185" y="8890"/>
                  </a:lnTo>
                  <a:lnTo>
                    <a:pt x="2202" y="8732"/>
                  </a:lnTo>
                  <a:lnTo>
                    <a:pt x="2224" y="8563"/>
                  </a:lnTo>
                  <a:lnTo>
                    <a:pt x="2271" y="8212"/>
                  </a:lnTo>
                  <a:lnTo>
                    <a:pt x="2324" y="7849"/>
                  </a:lnTo>
                  <a:lnTo>
                    <a:pt x="2381" y="7488"/>
                  </a:lnTo>
                  <a:lnTo>
                    <a:pt x="2440" y="7143"/>
                  </a:lnTo>
                  <a:lnTo>
                    <a:pt x="2495" y="6828"/>
                  </a:lnTo>
                  <a:lnTo>
                    <a:pt x="2492" y="6820"/>
                  </a:lnTo>
                  <a:lnTo>
                    <a:pt x="2490" y="6815"/>
                  </a:lnTo>
                  <a:lnTo>
                    <a:pt x="2484" y="6809"/>
                  </a:lnTo>
                  <a:lnTo>
                    <a:pt x="2476" y="6809"/>
                  </a:lnTo>
                  <a:lnTo>
                    <a:pt x="2357" y="6809"/>
                  </a:lnTo>
                  <a:lnTo>
                    <a:pt x="2276" y="6809"/>
                  </a:lnTo>
                  <a:lnTo>
                    <a:pt x="2188" y="6806"/>
                  </a:lnTo>
                  <a:lnTo>
                    <a:pt x="2094" y="6801"/>
                  </a:lnTo>
                  <a:lnTo>
                    <a:pt x="1995" y="6796"/>
                  </a:lnTo>
                  <a:lnTo>
                    <a:pt x="1892" y="6785"/>
                  </a:lnTo>
                  <a:lnTo>
                    <a:pt x="1784" y="6772"/>
                  </a:lnTo>
                  <a:lnTo>
                    <a:pt x="1671" y="6755"/>
                  </a:lnTo>
                  <a:lnTo>
                    <a:pt x="1557" y="6733"/>
                  </a:lnTo>
                  <a:lnTo>
                    <a:pt x="1450" y="6709"/>
                  </a:lnTo>
                  <a:lnTo>
                    <a:pt x="1336" y="6678"/>
                  </a:lnTo>
                  <a:lnTo>
                    <a:pt x="1226" y="6642"/>
                  </a:lnTo>
                  <a:lnTo>
                    <a:pt x="1112" y="6601"/>
                  </a:lnTo>
                  <a:lnTo>
                    <a:pt x="1054" y="6579"/>
                  </a:lnTo>
                  <a:lnTo>
                    <a:pt x="998" y="6555"/>
                  </a:lnTo>
                  <a:lnTo>
                    <a:pt x="943" y="6528"/>
                  </a:lnTo>
                  <a:lnTo>
                    <a:pt x="888" y="6501"/>
                  </a:lnTo>
                  <a:lnTo>
                    <a:pt x="835" y="6470"/>
                  </a:lnTo>
                  <a:lnTo>
                    <a:pt x="780" y="6438"/>
                  </a:lnTo>
                  <a:lnTo>
                    <a:pt x="728" y="6405"/>
                  </a:lnTo>
                  <a:lnTo>
                    <a:pt x="678" y="6369"/>
                  </a:lnTo>
                  <a:lnTo>
                    <a:pt x="628" y="6334"/>
                  </a:lnTo>
                  <a:lnTo>
                    <a:pt x="578" y="6293"/>
                  </a:lnTo>
                  <a:lnTo>
                    <a:pt x="531" y="6252"/>
                  </a:lnTo>
                  <a:lnTo>
                    <a:pt x="484" y="6211"/>
                  </a:lnTo>
                  <a:lnTo>
                    <a:pt x="440" y="6164"/>
                  </a:lnTo>
                  <a:lnTo>
                    <a:pt x="395" y="6117"/>
                  </a:lnTo>
                  <a:lnTo>
                    <a:pt x="354" y="6068"/>
                  </a:lnTo>
                  <a:lnTo>
                    <a:pt x="315" y="6017"/>
                  </a:lnTo>
                  <a:lnTo>
                    <a:pt x="279" y="5962"/>
                  </a:lnTo>
                  <a:lnTo>
                    <a:pt x="243" y="5904"/>
                  </a:lnTo>
                  <a:lnTo>
                    <a:pt x="210" y="5847"/>
                  </a:lnTo>
                  <a:lnTo>
                    <a:pt x="179" y="5787"/>
                  </a:lnTo>
                  <a:lnTo>
                    <a:pt x="152" y="5724"/>
                  </a:lnTo>
                  <a:lnTo>
                    <a:pt x="127" y="5659"/>
                  </a:lnTo>
                  <a:lnTo>
                    <a:pt x="105" y="5589"/>
                  </a:lnTo>
                  <a:lnTo>
                    <a:pt x="86" y="5519"/>
                  </a:lnTo>
                  <a:lnTo>
                    <a:pt x="69" y="5524"/>
                  </a:lnTo>
                  <a:lnTo>
                    <a:pt x="86" y="5519"/>
                  </a:lnTo>
                  <a:lnTo>
                    <a:pt x="86" y="5516"/>
                  </a:lnTo>
                  <a:lnTo>
                    <a:pt x="86" y="5513"/>
                  </a:lnTo>
                  <a:lnTo>
                    <a:pt x="71" y="5461"/>
                  </a:lnTo>
                  <a:lnTo>
                    <a:pt x="64" y="5409"/>
                  </a:lnTo>
                  <a:lnTo>
                    <a:pt x="52" y="5354"/>
                  </a:lnTo>
                  <a:lnTo>
                    <a:pt x="47" y="5299"/>
                  </a:lnTo>
                  <a:lnTo>
                    <a:pt x="41" y="5243"/>
                  </a:lnTo>
                  <a:lnTo>
                    <a:pt x="36" y="5185"/>
                  </a:lnTo>
                  <a:lnTo>
                    <a:pt x="33" y="5127"/>
                  </a:lnTo>
                  <a:lnTo>
                    <a:pt x="33" y="5067"/>
                  </a:lnTo>
                  <a:lnTo>
                    <a:pt x="36" y="4980"/>
                  </a:lnTo>
                  <a:lnTo>
                    <a:pt x="38" y="4890"/>
                  </a:lnTo>
                  <a:lnTo>
                    <a:pt x="50" y="4797"/>
                  </a:lnTo>
                  <a:lnTo>
                    <a:pt x="60" y="4703"/>
                  </a:lnTo>
                  <a:lnTo>
                    <a:pt x="77" y="4605"/>
                  </a:lnTo>
                  <a:lnTo>
                    <a:pt x="97" y="4507"/>
                  </a:lnTo>
                  <a:lnTo>
                    <a:pt x="121" y="4403"/>
                  </a:lnTo>
                  <a:lnTo>
                    <a:pt x="149" y="4299"/>
                  </a:lnTo>
                  <a:lnTo>
                    <a:pt x="179" y="4192"/>
                  </a:lnTo>
                  <a:lnTo>
                    <a:pt x="216" y="4080"/>
                  </a:lnTo>
                  <a:lnTo>
                    <a:pt x="257" y="3968"/>
                  </a:lnTo>
                  <a:lnTo>
                    <a:pt x="302" y="3853"/>
                  </a:lnTo>
                  <a:lnTo>
                    <a:pt x="348" y="3733"/>
                  </a:lnTo>
                  <a:lnTo>
                    <a:pt x="400" y="3612"/>
                  </a:lnTo>
                  <a:lnTo>
                    <a:pt x="459" y="3486"/>
                  </a:lnTo>
                  <a:lnTo>
                    <a:pt x="519" y="3358"/>
                  </a:lnTo>
                  <a:lnTo>
                    <a:pt x="523" y="3353"/>
                  </a:lnTo>
                  <a:lnTo>
                    <a:pt x="523" y="3348"/>
                  </a:lnTo>
                  <a:lnTo>
                    <a:pt x="506" y="3276"/>
                  </a:lnTo>
                  <a:lnTo>
                    <a:pt x="495" y="3203"/>
                  </a:lnTo>
                  <a:lnTo>
                    <a:pt x="484" y="3112"/>
                  </a:lnTo>
                  <a:lnTo>
                    <a:pt x="476" y="3022"/>
                  </a:lnTo>
                  <a:lnTo>
                    <a:pt x="473" y="2929"/>
                  </a:lnTo>
                  <a:lnTo>
                    <a:pt x="470" y="2836"/>
                  </a:lnTo>
                  <a:lnTo>
                    <a:pt x="473" y="2746"/>
                  </a:lnTo>
                  <a:lnTo>
                    <a:pt x="476" y="2652"/>
                  </a:lnTo>
                  <a:lnTo>
                    <a:pt x="484" y="2559"/>
                  </a:lnTo>
                  <a:lnTo>
                    <a:pt x="495" y="2470"/>
                  </a:lnTo>
                  <a:lnTo>
                    <a:pt x="509" y="2376"/>
                  </a:lnTo>
                  <a:lnTo>
                    <a:pt x="526" y="2286"/>
                  </a:lnTo>
                  <a:lnTo>
                    <a:pt x="547" y="2199"/>
                  </a:lnTo>
                  <a:lnTo>
                    <a:pt x="569" y="2111"/>
                  </a:lnTo>
                  <a:lnTo>
                    <a:pt x="595" y="2029"/>
                  </a:lnTo>
                  <a:lnTo>
                    <a:pt x="622" y="1950"/>
                  </a:lnTo>
                  <a:lnTo>
                    <a:pt x="650" y="1873"/>
                  </a:lnTo>
                  <a:lnTo>
                    <a:pt x="683" y="1797"/>
                  </a:lnTo>
                  <a:lnTo>
                    <a:pt x="716" y="1722"/>
                  </a:lnTo>
                  <a:lnTo>
                    <a:pt x="752" y="1652"/>
                  </a:lnTo>
                  <a:lnTo>
                    <a:pt x="788" y="1580"/>
                  </a:lnTo>
                  <a:lnTo>
                    <a:pt x="826" y="1515"/>
                  </a:lnTo>
                  <a:lnTo>
                    <a:pt x="869" y="1449"/>
                  </a:lnTo>
                  <a:lnTo>
                    <a:pt x="912" y="1383"/>
                  </a:lnTo>
                  <a:lnTo>
                    <a:pt x="957" y="1321"/>
                  </a:lnTo>
                  <a:lnTo>
                    <a:pt x="1004" y="1260"/>
                  </a:lnTo>
                  <a:lnTo>
                    <a:pt x="1054" y="1200"/>
                  </a:lnTo>
                  <a:lnTo>
                    <a:pt x="1104" y="1143"/>
                  </a:lnTo>
                  <a:lnTo>
                    <a:pt x="1156" y="1088"/>
                  </a:lnTo>
                  <a:lnTo>
                    <a:pt x="1209" y="1033"/>
                  </a:lnTo>
                  <a:lnTo>
                    <a:pt x="1264" y="982"/>
                  </a:lnTo>
                  <a:lnTo>
                    <a:pt x="1319" y="929"/>
                  </a:lnTo>
                  <a:lnTo>
                    <a:pt x="1378" y="880"/>
                  </a:lnTo>
                  <a:lnTo>
                    <a:pt x="1435" y="831"/>
                  </a:lnTo>
                  <a:lnTo>
                    <a:pt x="1497" y="784"/>
                  </a:lnTo>
                  <a:lnTo>
                    <a:pt x="1560" y="738"/>
                  </a:lnTo>
                  <a:lnTo>
                    <a:pt x="1621" y="694"/>
                  </a:lnTo>
                  <a:lnTo>
                    <a:pt x="1688" y="650"/>
                  </a:lnTo>
                  <a:lnTo>
                    <a:pt x="1821" y="566"/>
                  </a:lnTo>
                  <a:lnTo>
                    <a:pt x="1955" y="486"/>
                  </a:lnTo>
                  <a:lnTo>
                    <a:pt x="2097" y="410"/>
                  </a:lnTo>
                  <a:lnTo>
                    <a:pt x="2240" y="338"/>
                  </a:lnTo>
                  <a:lnTo>
                    <a:pt x="2335" y="295"/>
                  </a:lnTo>
                  <a:lnTo>
                    <a:pt x="2429" y="256"/>
                  </a:lnTo>
                  <a:lnTo>
                    <a:pt x="2528" y="222"/>
                  </a:lnTo>
                  <a:lnTo>
                    <a:pt x="2628" y="191"/>
                  </a:lnTo>
                  <a:lnTo>
                    <a:pt x="2728" y="161"/>
                  </a:lnTo>
                  <a:lnTo>
                    <a:pt x="2830" y="137"/>
                  </a:lnTo>
                  <a:lnTo>
                    <a:pt x="2933" y="115"/>
                  </a:lnTo>
                  <a:lnTo>
                    <a:pt x="3038" y="96"/>
                  </a:lnTo>
                  <a:lnTo>
                    <a:pt x="3143" y="82"/>
                  </a:lnTo>
                  <a:lnTo>
                    <a:pt x="3247" y="68"/>
                  </a:lnTo>
                  <a:lnTo>
                    <a:pt x="3352" y="57"/>
                  </a:lnTo>
                  <a:lnTo>
                    <a:pt x="3458" y="48"/>
                  </a:lnTo>
                  <a:lnTo>
                    <a:pt x="3566" y="41"/>
                  </a:lnTo>
                  <a:lnTo>
                    <a:pt x="3671" y="38"/>
                  </a:lnTo>
                  <a:lnTo>
                    <a:pt x="3776" y="35"/>
                  </a:lnTo>
                  <a:lnTo>
                    <a:pt x="3885" y="33"/>
                  </a:lnTo>
                  <a:lnTo>
                    <a:pt x="4069" y="35"/>
                  </a:lnTo>
                  <a:lnTo>
                    <a:pt x="4255" y="43"/>
                  </a:lnTo>
                  <a:lnTo>
                    <a:pt x="4376" y="48"/>
                  </a:lnTo>
                  <a:lnTo>
                    <a:pt x="4499" y="60"/>
                  </a:lnTo>
                  <a:lnTo>
                    <a:pt x="4620" y="76"/>
                  </a:lnTo>
                  <a:lnTo>
                    <a:pt x="4739" y="93"/>
                  </a:lnTo>
                  <a:lnTo>
                    <a:pt x="4861" y="118"/>
                  </a:lnTo>
                  <a:lnTo>
                    <a:pt x="4977" y="145"/>
                  </a:lnTo>
                  <a:lnTo>
                    <a:pt x="5095" y="174"/>
                  </a:lnTo>
                  <a:lnTo>
                    <a:pt x="5209" y="210"/>
                  </a:lnTo>
                  <a:lnTo>
                    <a:pt x="5323" y="251"/>
                  </a:lnTo>
                  <a:lnTo>
                    <a:pt x="5436" y="297"/>
                  </a:lnTo>
                  <a:lnTo>
                    <a:pt x="5547" y="347"/>
                  </a:lnTo>
                  <a:lnTo>
                    <a:pt x="5655" y="404"/>
                  </a:lnTo>
                  <a:lnTo>
                    <a:pt x="5759" y="464"/>
                  </a:lnTo>
                  <a:lnTo>
                    <a:pt x="5862" y="530"/>
                  </a:lnTo>
                  <a:lnTo>
                    <a:pt x="5962" y="604"/>
                  </a:lnTo>
                  <a:lnTo>
                    <a:pt x="6059" y="681"/>
                  </a:lnTo>
                  <a:lnTo>
                    <a:pt x="6161" y="771"/>
                  </a:lnTo>
                  <a:lnTo>
                    <a:pt x="6261" y="866"/>
                  </a:lnTo>
                  <a:lnTo>
                    <a:pt x="6354" y="965"/>
                  </a:lnTo>
                  <a:lnTo>
                    <a:pt x="6449" y="1072"/>
                  </a:lnTo>
                  <a:lnTo>
                    <a:pt x="6537" y="1181"/>
                  </a:lnTo>
                  <a:lnTo>
                    <a:pt x="6623" y="1296"/>
                  </a:lnTo>
                  <a:lnTo>
                    <a:pt x="6704" y="1413"/>
                  </a:lnTo>
                  <a:lnTo>
                    <a:pt x="6739" y="1476"/>
                  </a:lnTo>
                  <a:lnTo>
                    <a:pt x="6775" y="1536"/>
                  </a:lnTo>
                  <a:lnTo>
                    <a:pt x="6811" y="1599"/>
                  </a:lnTo>
                  <a:lnTo>
                    <a:pt x="6844" y="1662"/>
                  </a:lnTo>
                  <a:lnTo>
                    <a:pt x="6878" y="1728"/>
                  </a:lnTo>
                  <a:lnTo>
                    <a:pt x="6908" y="1791"/>
                  </a:lnTo>
                  <a:lnTo>
                    <a:pt x="6935" y="1857"/>
                  </a:lnTo>
                  <a:lnTo>
                    <a:pt x="6961" y="1925"/>
                  </a:lnTo>
                  <a:lnTo>
                    <a:pt x="6985" y="1991"/>
                  </a:lnTo>
                  <a:lnTo>
                    <a:pt x="7011" y="2056"/>
                  </a:lnTo>
                  <a:lnTo>
                    <a:pt x="7030" y="2124"/>
                  </a:lnTo>
                  <a:lnTo>
                    <a:pt x="7049" y="2193"/>
                  </a:lnTo>
                  <a:lnTo>
                    <a:pt x="7066" y="2262"/>
                  </a:lnTo>
                  <a:lnTo>
                    <a:pt x="7080" y="2330"/>
                  </a:lnTo>
                  <a:lnTo>
                    <a:pt x="7090" y="2400"/>
                  </a:lnTo>
                  <a:lnTo>
                    <a:pt x="7102" y="2470"/>
                  </a:lnTo>
                  <a:lnTo>
                    <a:pt x="7107" y="2540"/>
                  </a:lnTo>
                  <a:lnTo>
                    <a:pt x="7113" y="2608"/>
                  </a:lnTo>
                  <a:lnTo>
                    <a:pt x="7113" y="2671"/>
                  </a:lnTo>
                  <a:lnTo>
                    <a:pt x="7109" y="2767"/>
                  </a:lnTo>
                  <a:lnTo>
                    <a:pt x="7102" y="2863"/>
                  </a:lnTo>
                  <a:lnTo>
                    <a:pt x="7088" y="2961"/>
                  </a:lnTo>
                  <a:lnTo>
                    <a:pt x="7071" y="3058"/>
                  </a:lnTo>
                  <a:lnTo>
                    <a:pt x="7049" y="3153"/>
                  </a:lnTo>
                  <a:lnTo>
                    <a:pt x="7027" y="3251"/>
                  </a:lnTo>
                  <a:lnTo>
                    <a:pt x="6975" y="3443"/>
                  </a:lnTo>
                  <a:lnTo>
                    <a:pt x="6975" y="3454"/>
                  </a:lnTo>
                  <a:lnTo>
                    <a:pt x="6991" y="3448"/>
                  </a:lnTo>
                  <a:close/>
                  <a:moveTo>
                    <a:pt x="683" y="5374"/>
                  </a:moveTo>
                  <a:lnTo>
                    <a:pt x="700" y="5371"/>
                  </a:lnTo>
                  <a:lnTo>
                    <a:pt x="683" y="5297"/>
                  </a:lnTo>
                  <a:lnTo>
                    <a:pt x="672" y="5221"/>
                  </a:lnTo>
                  <a:lnTo>
                    <a:pt x="664" y="5136"/>
                  </a:lnTo>
                  <a:lnTo>
                    <a:pt x="661" y="5049"/>
                  </a:lnTo>
                  <a:lnTo>
                    <a:pt x="664" y="4950"/>
                  </a:lnTo>
                  <a:lnTo>
                    <a:pt x="672" y="4843"/>
                  </a:lnTo>
                  <a:lnTo>
                    <a:pt x="655" y="4843"/>
                  </a:lnTo>
                  <a:lnTo>
                    <a:pt x="645" y="4854"/>
                  </a:lnTo>
                  <a:lnTo>
                    <a:pt x="672" y="4882"/>
                  </a:lnTo>
                  <a:lnTo>
                    <a:pt x="700" y="4906"/>
                  </a:lnTo>
                  <a:lnTo>
                    <a:pt x="730" y="4928"/>
                  </a:lnTo>
                  <a:lnTo>
                    <a:pt x="757" y="4945"/>
                  </a:lnTo>
                  <a:lnTo>
                    <a:pt x="785" y="4960"/>
                  </a:lnTo>
                  <a:lnTo>
                    <a:pt x="813" y="4974"/>
                  </a:lnTo>
                  <a:lnTo>
                    <a:pt x="866" y="4994"/>
                  </a:lnTo>
                  <a:lnTo>
                    <a:pt x="912" y="5004"/>
                  </a:lnTo>
                  <a:lnTo>
                    <a:pt x="946" y="5013"/>
                  </a:lnTo>
                  <a:lnTo>
                    <a:pt x="979" y="5015"/>
                  </a:lnTo>
                  <a:lnTo>
                    <a:pt x="981" y="5015"/>
                  </a:lnTo>
                  <a:lnTo>
                    <a:pt x="1026" y="5008"/>
                  </a:lnTo>
                  <a:lnTo>
                    <a:pt x="1026" y="4991"/>
                  </a:lnTo>
                  <a:lnTo>
                    <a:pt x="1009" y="4991"/>
                  </a:lnTo>
                  <a:lnTo>
                    <a:pt x="1009" y="5001"/>
                  </a:lnTo>
                  <a:lnTo>
                    <a:pt x="1009" y="5083"/>
                  </a:lnTo>
                  <a:lnTo>
                    <a:pt x="1018" y="5168"/>
                  </a:lnTo>
                  <a:lnTo>
                    <a:pt x="1029" y="5253"/>
                  </a:lnTo>
                  <a:lnTo>
                    <a:pt x="1048" y="5338"/>
                  </a:lnTo>
                  <a:lnTo>
                    <a:pt x="1071" y="5425"/>
                  </a:lnTo>
                  <a:lnTo>
                    <a:pt x="1087" y="5470"/>
                  </a:lnTo>
                  <a:lnTo>
                    <a:pt x="1104" y="5513"/>
                  </a:lnTo>
                  <a:lnTo>
                    <a:pt x="1123" y="5557"/>
                  </a:lnTo>
                  <a:lnTo>
                    <a:pt x="1142" y="5598"/>
                  </a:lnTo>
                  <a:lnTo>
                    <a:pt x="1164" y="5642"/>
                  </a:lnTo>
                  <a:lnTo>
                    <a:pt x="1190" y="5683"/>
                  </a:lnTo>
                  <a:lnTo>
                    <a:pt x="1217" y="5727"/>
                  </a:lnTo>
                  <a:lnTo>
                    <a:pt x="1247" y="5768"/>
                  </a:lnTo>
                  <a:lnTo>
                    <a:pt x="1278" y="5809"/>
                  </a:lnTo>
                  <a:lnTo>
                    <a:pt x="1314" y="5850"/>
                  </a:lnTo>
                  <a:lnTo>
                    <a:pt x="1350" y="5887"/>
                  </a:lnTo>
                  <a:lnTo>
                    <a:pt x="1388" y="5926"/>
                  </a:lnTo>
                  <a:lnTo>
                    <a:pt x="1430" y="5964"/>
                  </a:lnTo>
                  <a:lnTo>
                    <a:pt x="1474" y="6000"/>
                  </a:lnTo>
                  <a:lnTo>
                    <a:pt x="1524" y="6039"/>
                  </a:lnTo>
                  <a:lnTo>
                    <a:pt x="1574" y="6071"/>
                  </a:lnTo>
                  <a:lnTo>
                    <a:pt x="1626" y="6107"/>
                  </a:lnTo>
                  <a:lnTo>
                    <a:pt x="1681" y="6139"/>
                  </a:lnTo>
                  <a:lnTo>
                    <a:pt x="1743" y="6170"/>
                  </a:lnTo>
                  <a:lnTo>
                    <a:pt x="1806" y="6199"/>
                  </a:lnTo>
                  <a:lnTo>
                    <a:pt x="1869" y="6230"/>
                  </a:lnTo>
                  <a:lnTo>
                    <a:pt x="1940" y="6257"/>
                  </a:lnTo>
                  <a:lnTo>
                    <a:pt x="1945" y="6240"/>
                  </a:lnTo>
                  <a:lnTo>
                    <a:pt x="1947" y="6225"/>
                  </a:lnTo>
                  <a:lnTo>
                    <a:pt x="1840" y="6208"/>
                  </a:lnTo>
                  <a:lnTo>
                    <a:pt x="1729" y="6189"/>
                  </a:lnTo>
                  <a:lnTo>
                    <a:pt x="1723" y="6205"/>
                  </a:lnTo>
                  <a:lnTo>
                    <a:pt x="1729" y="6189"/>
                  </a:lnTo>
                  <a:lnTo>
                    <a:pt x="1640" y="6167"/>
                  </a:lnTo>
                  <a:lnTo>
                    <a:pt x="1552" y="6145"/>
                  </a:lnTo>
                  <a:lnTo>
                    <a:pt x="1466" y="6117"/>
                  </a:lnTo>
                  <a:lnTo>
                    <a:pt x="1383" y="6087"/>
                  </a:lnTo>
                  <a:lnTo>
                    <a:pt x="1305" y="6054"/>
                  </a:lnTo>
                  <a:lnTo>
                    <a:pt x="1228" y="6017"/>
                  </a:lnTo>
                  <a:lnTo>
                    <a:pt x="1154" y="5976"/>
                  </a:lnTo>
                  <a:lnTo>
                    <a:pt x="1084" y="5928"/>
                  </a:lnTo>
                  <a:lnTo>
                    <a:pt x="1018" y="5879"/>
                  </a:lnTo>
                  <a:lnTo>
                    <a:pt x="985" y="5852"/>
                  </a:lnTo>
                  <a:lnTo>
                    <a:pt x="957" y="5824"/>
                  </a:lnTo>
                  <a:lnTo>
                    <a:pt x="926" y="5795"/>
                  </a:lnTo>
                  <a:lnTo>
                    <a:pt x="899" y="5761"/>
                  </a:lnTo>
                  <a:lnTo>
                    <a:pt x="871" y="5732"/>
                  </a:lnTo>
                  <a:lnTo>
                    <a:pt x="847" y="5696"/>
                  </a:lnTo>
                  <a:lnTo>
                    <a:pt x="824" y="5661"/>
                  </a:lnTo>
                  <a:lnTo>
                    <a:pt x="802" y="5625"/>
                  </a:lnTo>
                  <a:lnTo>
                    <a:pt x="780" y="5587"/>
                  </a:lnTo>
                  <a:lnTo>
                    <a:pt x="760" y="5546"/>
                  </a:lnTo>
                  <a:lnTo>
                    <a:pt x="743" y="5505"/>
                  </a:lnTo>
                  <a:lnTo>
                    <a:pt x="728" y="5461"/>
                  </a:lnTo>
                  <a:lnTo>
                    <a:pt x="711" y="5417"/>
                  </a:lnTo>
                  <a:lnTo>
                    <a:pt x="700" y="5371"/>
                  </a:lnTo>
                  <a:lnTo>
                    <a:pt x="683" y="5374"/>
                  </a:lnTo>
                  <a:lnTo>
                    <a:pt x="666" y="5379"/>
                  </a:lnTo>
                  <a:lnTo>
                    <a:pt x="681" y="5425"/>
                  </a:lnTo>
                  <a:lnTo>
                    <a:pt x="695" y="5472"/>
                  </a:lnTo>
                  <a:lnTo>
                    <a:pt x="711" y="5519"/>
                  </a:lnTo>
                  <a:lnTo>
                    <a:pt x="730" y="5560"/>
                  </a:lnTo>
                  <a:lnTo>
                    <a:pt x="750" y="5601"/>
                  </a:lnTo>
                  <a:lnTo>
                    <a:pt x="771" y="5642"/>
                  </a:lnTo>
                  <a:lnTo>
                    <a:pt x="797" y="5680"/>
                  </a:lnTo>
                  <a:lnTo>
                    <a:pt x="821" y="5715"/>
                  </a:lnTo>
                  <a:lnTo>
                    <a:pt x="847" y="5751"/>
                  </a:lnTo>
                  <a:lnTo>
                    <a:pt x="874" y="5784"/>
                  </a:lnTo>
                  <a:lnTo>
                    <a:pt x="902" y="5817"/>
                  </a:lnTo>
                  <a:lnTo>
                    <a:pt x="931" y="5847"/>
                  </a:lnTo>
                  <a:lnTo>
                    <a:pt x="962" y="5877"/>
                  </a:lnTo>
                  <a:lnTo>
                    <a:pt x="995" y="5904"/>
                  </a:lnTo>
                  <a:lnTo>
                    <a:pt x="1029" y="5932"/>
                  </a:lnTo>
                  <a:lnTo>
                    <a:pt x="1065" y="5956"/>
                  </a:lnTo>
                  <a:lnTo>
                    <a:pt x="1137" y="6003"/>
                  </a:lnTo>
                  <a:lnTo>
                    <a:pt x="1212" y="6046"/>
                  </a:lnTo>
                  <a:lnTo>
                    <a:pt x="1292" y="6085"/>
                  </a:lnTo>
                  <a:lnTo>
                    <a:pt x="1372" y="6117"/>
                  </a:lnTo>
                  <a:lnTo>
                    <a:pt x="1457" y="6148"/>
                  </a:lnTo>
                  <a:lnTo>
                    <a:pt x="1543" y="6175"/>
                  </a:lnTo>
                  <a:lnTo>
                    <a:pt x="1632" y="6199"/>
                  </a:lnTo>
                  <a:lnTo>
                    <a:pt x="1721" y="6221"/>
                  </a:lnTo>
                  <a:lnTo>
                    <a:pt x="1834" y="6240"/>
                  </a:lnTo>
                  <a:lnTo>
                    <a:pt x="1945" y="6257"/>
                  </a:lnTo>
                  <a:lnTo>
                    <a:pt x="1950" y="6257"/>
                  </a:lnTo>
                  <a:lnTo>
                    <a:pt x="1955" y="6254"/>
                  </a:lnTo>
                  <a:lnTo>
                    <a:pt x="1959" y="6249"/>
                  </a:lnTo>
                  <a:lnTo>
                    <a:pt x="1961" y="6243"/>
                  </a:lnTo>
                  <a:lnTo>
                    <a:pt x="1961" y="6238"/>
                  </a:lnTo>
                  <a:lnTo>
                    <a:pt x="1961" y="6232"/>
                  </a:lnTo>
                  <a:lnTo>
                    <a:pt x="1955" y="6227"/>
                  </a:lnTo>
                  <a:lnTo>
                    <a:pt x="1953" y="6225"/>
                  </a:lnTo>
                  <a:lnTo>
                    <a:pt x="1883" y="6199"/>
                  </a:lnTo>
                  <a:lnTo>
                    <a:pt x="1817" y="6170"/>
                  </a:lnTo>
                  <a:lnTo>
                    <a:pt x="1757" y="6139"/>
                  </a:lnTo>
                  <a:lnTo>
                    <a:pt x="1698" y="6109"/>
                  </a:lnTo>
                  <a:lnTo>
                    <a:pt x="1643" y="6076"/>
                  </a:lnTo>
                  <a:lnTo>
                    <a:pt x="1590" y="6044"/>
                  </a:lnTo>
                  <a:lnTo>
                    <a:pt x="1543" y="6010"/>
                  </a:lnTo>
                  <a:lnTo>
                    <a:pt x="1497" y="5976"/>
                  </a:lnTo>
                  <a:lnTo>
                    <a:pt x="1452" y="5940"/>
                  </a:lnTo>
                  <a:lnTo>
                    <a:pt x="1411" y="5901"/>
                  </a:lnTo>
                  <a:lnTo>
                    <a:pt x="1372" y="5865"/>
                  </a:lnTo>
                  <a:lnTo>
                    <a:pt x="1336" y="5828"/>
                  </a:lnTo>
                  <a:lnTo>
                    <a:pt x="1303" y="5787"/>
                  </a:lnTo>
                  <a:lnTo>
                    <a:pt x="1272" y="5748"/>
                  </a:lnTo>
                  <a:lnTo>
                    <a:pt x="1245" y="5707"/>
                  </a:lnTo>
                  <a:lnTo>
                    <a:pt x="1217" y="5666"/>
                  </a:lnTo>
                  <a:lnTo>
                    <a:pt x="1195" y="5625"/>
                  </a:lnTo>
                  <a:lnTo>
                    <a:pt x="1173" y="5584"/>
                  </a:lnTo>
                  <a:lnTo>
                    <a:pt x="1154" y="5543"/>
                  </a:lnTo>
                  <a:lnTo>
                    <a:pt x="1134" y="5499"/>
                  </a:lnTo>
                  <a:lnTo>
                    <a:pt x="1117" y="5458"/>
                  </a:lnTo>
                  <a:lnTo>
                    <a:pt x="1104" y="5417"/>
                  </a:lnTo>
                  <a:lnTo>
                    <a:pt x="1079" y="5333"/>
                  </a:lnTo>
                  <a:lnTo>
                    <a:pt x="1062" y="5248"/>
                  </a:lnTo>
                  <a:lnTo>
                    <a:pt x="1050" y="5163"/>
                  </a:lnTo>
                  <a:lnTo>
                    <a:pt x="1043" y="5081"/>
                  </a:lnTo>
                  <a:lnTo>
                    <a:pt x="1043" y="5001"/>
                  </a:lnTo>
                  <a:lnTo>
                    <a:pt x="1043" y="4991"/>
                  </a:lnTo>
                  <a:lnTo>
                    <a:pt x="1040" y="4986"/>
                  </a:lnTo>
                  <a:lnTo>
                    <a:pt x="1035" y="4980"/>
                  </a:lnTo>
                  <a:lnTo>
                    <a:pt x="1029" y="4977"/>
                  </a:lnTo>
                  <a:lnTo>
                    <a:pt x="1023" y="4977"/>
                  </a:lnTo>
                  <a:lnTo>
                    <a:pt x="979" y="4982"/>
                  </a:lnTo>
                  <a:lnTo>
                    <a:pt x="979" y="4999"/>
                  </a:lnTo>
                  <a:lnTo>
                    <a:pt x="981" y="4982"/>
                  </a:lnTo>
                  <a:lnTo>
                    <a:pt x="979" y="4982"/>
                  </a:lnTo>
                  <a:lnTo>
                    <a:pt x="940" y="4977"/>
                  </a:lnTo>
                  <a:lnTo>
                    <a:pt x="907" y="4972"/>
                  </a:lnTo>
                  <a:lnTo>
                    <a:pt x="866" y="4958"/>
                  </a:lnTo>
                  <a:lnTo>
                    <a:pt x="819" y="4938"/>
                  </a:lnTo>
                  <a:lnTo>
                    <a:pt x="793" y="4928"/>
                  </a:lnTo>
                  <a:lnTo>
                    <a:pt x="769" y="4914"/>
                  </a:lnTo>
                  <a:lnTo>
                    <a:pt x="743" y="4895"/>
                  </a:lnTo>
                  <a:lnTo>
                    <a:pt x="716" y="4878"/>
                  </a:lnTo>
                  <a:lnTo>
                    <a:pt x="691" y="4856"/>
                  </a:lnTo>
                  <a:lnTo>
                    <a:pt x="669" y="4832"/>
                  </a:lnTo>
                  <a:lnTo>
                    <a:pt x="661" y="4827"/>
                  </a:lnTo>
                  <a:lnTo>
                    <a:pt x="650" y="4827"/>
                  </a:lnTo>
                  <a:lnTo>
                    <a:pt x="645" y="4832"/>
                  </a:lnTo>
                  <a:lnTo>
                    <a:pt x="638" y="4841"/>
                  </a:lnTo>
                  <a:lnTo>
                    <a:pt x="631" y="4947"/>
                  </a:lnTo>
                  <a:lnTo>
                    <a:pt x="628" y="5049"/>
                  </a:lnTo>
                  <a:lnTo>
                    <a:pt x="631" y="5139"/>
                  </a:lnTo>
                  <a:lnTo>
                    <a:pt x="638" y="5223"/>
                  </a:lnTo>
                  <a:lnTo>
                    <a:pt x="650" y="5303"/>
                  </a:lnTo>
                  <a:lnTo>
                    <a:pt x="666" y="5379"/>
                  </a:lnTo>
                  <a:lnTo>
                    <a:pt x="683" y="5374"/>
                  </a:lnTo>
                  <a:close/>
                  <a:moveTo>
                    <a:pt x="6599" y="5444"/>
                  </a:moveTo>
                  <a:lnTo>
                    <a:pt x="6582" y="5439"/>
                  </a:lnTo>
                  <a:lnTo>
                    <a:pt x="6565" y="5483"/>
                  </a:lnTo>
                  <a:lnTo>
                    <a:pt x="6545" y="5526"/>
                  </a:lnTo>
                  <a:lnTo>
                    <a:pt x="6523" y="5568"/>
                  </a:lnTo>
                  <a:lnTo>
                    <a:pt x="6501" y="5609"/>
                  </a:lnTo>
                  <a:lnTo>
                    <a:pt x="6480" y="5644"/>
                  </a:lnTo>
                  <a:lnTo>
                    <a:pt x="6454" y="5683"/>
                  </a:lnTo>
                  <a:lnTo>
                    <a:pt x="6426" y="5715"/>
                  </a:lnTo>
                  <a:lnTo>
                    <a:pt x="6399" y="5748"/>
                  </a:lnTo>
                  <a:lnTo>
                    <a:pt x="6371" y="5778"/>
                  </a:lnTo>
                  <a:lnTo>
                    <a:pt x="6340" y="5809"/>
                  </a:lnTo>
                  <a:lnTo>
                    <a:pt x="6311" y="5836"/>
                  </a:lnTo>
                  <a:lnTo>
                    <a:pt x="6277" y="5863"/>
                  </a:lnTo>
                  <a:lnTo>
                    <a:pt x="6244" y="5887"/>
                  </a:lnTo>
                  <a:lnTo>
                    <a:pt x="6211" y="5913"/>
                  </a:lnTo>
                  <a:lnTo>
                    <a:pt x="6139" y="5954"/>
                  </a:lnTo>
                  <a:lnTo>
                    <a:pt x="6064" y="5991"/>
                  </a:lnTo>
                  <a:lnTo>
                    <a:pt x="5987" y="6027"/>
                  </a:lnTo>
                  <a:lnTo>
                    <a:pt x="5907" y="6054"/>
                  </a:lnTo>
                  <a:lnTo>
                    <a:pt x="5823" y="6080"/>
                  </a:lnTo>
                  <a:lnTo>
                    <a:pt x="5738" y="6101"/>
                  </a:lnTo>
                  <a:lnTo>
                    <a:pt x="5649" y="6117"/>
                  </a:lnTo>
                  <a:lnTo>
                    <a:pt x="5561" y="6134"/>
                  </a:lnTo>
                  <a:lnTo>
                    <a:pt x="5473" y="6145"/>
                  </a:lnTo>
                  <a:lnTo>
                    <a:pt x="5473" y="6162"/>
                  </a:lnTo>
                  <a:lnTo>
                    <a:pt x="5473" y="6145"/>
                  </a:lnTo>
                  <a:lnTo>
                    <a:pt x="5397" y="6150"/>
                  </a:lnTo>
                  <a:lnTo>
                    <a:pt x="5326" y="6156"/>
                  </a:lnTo>
                  <a:lnTo>
                    <a:pt x="5254" y="6158"/>
                  </a:lnTo>
                  <a:lnTo>
                    <a:pt x="5185" y="6158"/>
                  </a:lnTo>
                  <a:lnTo>
                    <a:pt x="5102" y="6158"/>
                  </a:lnTo>
                  <a:lnTo>
                    <a:pt x="5021" y="6156"/>
                  </a:lnTo>
                  <a:lnTo>
                    <a:pt x="4878" y="6145"/>
                  </a:lnTo>
                  <a:lnTo>
                    <a:pt x="4875" y="6162"/>
                  </a:lnTo>
                  <a:lnTo>
                    <a:pt x="4880" y="6177"/>
                  </a:lnTo>
                  <a:lnTo>
                    <a:pt x="4994" y="6128"/>
                  </a:lnTo>
                  <a:lnTo>
                    <a:pt x="5102" y="6073"/>
                  </a:lnTo>
                  <a:lnTo>
                    <a:pt x="5157" y="6044"/>
                  </a:lnTo>
                  <a:lnTo>
                    <a:pt x="5209" y="6013"/>
                  </a:lnTo>
                  <a:lnTo>
                    <a:pt x="5259" y="5981"/>
                  </a:lnTo>
                  <a:lnTo>
                    <a:pt x="5312" y="5948"/>
                  </a:lnTo>
                  <a:lnTo>
                    <a:pt x="5359" y="5913"/>
                  </a:lnTo>
                  <a:lnTo>
                    <a:pt x="5409" y="5874"/>
                  </a:lnTo>
                  <a:lnTo>
                    <a:pt x="5456" y="5836"/>
                  </a:lnTo>
                  <a:lnTo>
                    <a:pt x="5500" y="5795"/>
                  </a:lnTo>
                  <a:lnTo>
                    <a:pt x="5542" y="5754"/>
                  </a:lnTo>
                  <a:lnTo>
                    <a:pt x="5583" y="5710"/>
                  </a:lnTo>
                  <a:lnTo>
                    <a:pt x="5624" y="5664"/>
                  </a:lnTo>
                  <a:lnTo>
                    <a:pt x="5661" y="5617"/>
                  </a:lnTo>
                  <a:lnTo>
                    <a:pt x="5647" y="5606"/>
                  </a:lnTo>
                  <a:lnTo>
                    <a:pt x="5657" y="5620"/>
                  </a:lnTo>
                  <a:lnTo>
                    <a:pt x="5724" y="5570"/>
                  </a:lnTo>
                  <a:lnTo>
                    <a:pt x="5790" y="5519"/>
                  </a:lnTo>
                  <a:lnTo>
                    <a:pt x="5857" y="5464"/>
                  </a:lnTo>
                  <a:lnTo>
                    <a:pt x="5923" y="5409"/>
                  </a:lnTo>
                  <a:lnTo>
                    <a:pt x="5990" y="5349"/>
                  </a:lnTo>
                  <a:lnTo>
                    <a:pt x="6056" y="5286"/>
                  </a:lnTo>
                  <a:lnTo>
                    <a:pt x="6119" y="5221"/>
                  </a:lnTo>
                  <a:lnTo>
                    <a:pt x="6186" y="5152"/>
                  </a:lnTo>
                  <a:lnTo>
                    <a:pt x="6244" y="5086"/>
                  </a:lnTo>
                  <a:lnTo>
                    <a:pt x="6299" y="5021"/>
                  </a:lnTo>
                  <a:lnTo>
                    <a:pt x="6354" y="4950"/>
                  </a:lnTo>
                  <a:lnTo>
                    <a:pt x="6407" y="4878"/>
                  </a:lnTo>
                  <a:lnTo>
                    <a:pt x="6394" y="4870"/>
                  </a:lnTo>
                  <a:lnTo>
                    <a:pt x="6396" y="4887"/>
                  </a:lnTo>
                  <a:lnTo>
                    <a:pt x="6446" y="4870"/>
                  </a:lnTo>
                  <a:lnTo>
                    <a:pt x="6480" y="4860"/>
                  </a:lnTo>
                  <a:lnTo>
                    <a:pt x="6515" y="4843"/>
                  </a:lnTo>
                  <a:lnTo>
                    <a:pt x="6557" y="4821"/>
                  </a:lnTo>
                  <a:lnTo>
                    <a:pt x="6599" y="4793"/>
                  </a:lnTo>
                  <a:lnTo>
                    <a:pt x="6640" y="4764"/>
                  </a:lnTo>
                  <a:lnTo>
                    <a:pt x="6684" y="4725"/>
                  </a:lnTo>
                  <a:lnTo>
                    <a:pt x="6673" y="4711"/>
                  </a:lnTo>
                  <a:lnTo>
                    <a:pt x="6656" y="4715"/>
                  </a:lnTo>
                  <a:lnTo>
                    <a:pt x="6662" y="4821"/>
                  </a:lnTo>
                  <a:lnTo>
                    <a:pt x="6664" y="4923"/>
                  </a:lnTo>
                  <a:lnTo>
                    <a:pt x="6664" y="4999"/>
                  </a:lnTo>
                  <a:lnTo>
                    <a:pt x="6659" y="5073"/>
                  </a:lnTo>
                  <a:lnTo>
                    <a:pt x="6654" y="5141"/>
                  </a:lnTo>
                  <a:lnTo>
                    <a:pt x="6642" y="5207"/>
                  </a:lnTo>
                  <a:lnTo>
                    <a:pt x="6631" y="5270"/>
                  </a:lnTo>
                  <a:lnTo>
                    <a:pt x="6618" y="5330"/>
                  </a:lnTo>
                  <a:lnTo>
                    <a:pt x="6601" y="5385"/>
                  </a:lnTo>
                  <a:lnTo>
                    <a:pt x="6582" y="5439"/>
                  </a:lnTo>
                  <a:lnTo>
                    <a:pt x="6599" y="5444"/>
                  </a:lnTo>
                  <a:lnTo>
                    <a:pt x="6614" y="5451"/>
                  </a:lnTo>
                  <a:lnTo>
                    <a:pt x="6631" y="5395"/>
                  </a:lnTo>
                  <a:lnTo>
                    <a:pt x="6648" y="5338"/>
                  </a:lnTo>
                  <a:lnTo>
                    <a:pt x="6664" y="5277"/>
                  </a:lnTo>
                  <a:lnTo>
                    <a:pt x="6675" y="5212"/>
                  </a:lnTo>
                  <a:lnTo>
                    <a:pt x="6687" y="5146"/>
                  </a:lnTo>
                  <a:lnTo>
                    <a:pt x="6692" y="5076"/>
                  </a:lnTo>
                  <a:lnTo>
                    <a:pt x="6697" y="4999"/>
                  </a:lnTo>
                  <a:lnTo>
                    <a:pt x="6697" y="4923"/>
                  </a:lnTo>
                  <a:lnTo>
                    <a:pt x="6695" y="4819"/>
                  </a:lnTo>
                  <a:lnTo>
                    <a:pt x="6690" y="4711"/>
                  </a:lnTo>
                  <a:lnTo>
                    <a:pt x="6687" y="4703"/>
                  </a:lnTo>
                  <a:lnTo>
                    <a:pt x="6678" y="4698"/>
                  </a:lnTo>
                  <a:lnTo>
                    <a:pt x="6670" y="4696"/>
                  </a:lnTo>
                  <a:lnTo>
                    <a:pt x="6662" y="4701"/>
                  </a:lnTo>
                  <a:lnTo>
                    <a:pt x="6620" y="4737"/>
                  </a:lnTo>
                  <a:lnTo>
                    <a:pt x="6578" y="4769"/>
                  </a:lnTo>
                  <a:lnTo>
                    <a:pt x="6540" y="4793"/>
                  </a:lnTo>
                  <a:lnTo>
                    <a:pt x="6501" y="4813"/>
                  </a:lnTo>
                  <a:lnTo>
                    <a:pt x="6466" y="4829"/>
                  </a:lnTo>
                  <a:lnTo>
                    <a:pt x="6435" y="4841"/>
                  </a:lnTo>
                  <a:lnTo>
                    <a:pt x="6390" y="4854"/>
                  </a:lnTo>
                  <a:lnTo>
                    <a:pt x="6385" y="4856"/>
                  </a:lnTo>
                  <a:lnTo>
                    <a:pt x="6380" y="4860"/>
                  </a:lnTo>
                  <a:lnTo>
                    <a:pt x="6327" y="4931"/>
                  </a:lnTo>
                  <a:lnTo>
                    <a:pt x="6275" y="4999"/>
                  </a:lnTo>
                  <a:lnTo>
                    <a:pt x="6219" y="5064"/>
                  </a:lnTo>
                  <a:lnTo>
                    <a:pt x="6161" y="5130"/>
                  </a:lnTo>
                  <a:lnTo>
                    <a:pt x="6097" y="5199"/>
                  </a:lnTo>
                  <a:lnTo>
                    <a:pt x="6031" y="5264"/>
                  </a:lnTo>
                  <a:lnTo>
                    <a:pt x="5968" y="5325"/>
                  </a:lnTo>
                  <a:lnTo>
                    <a:pt x="5901" y="5385"/>
                  </a:lnTo>
                  <a:lnTo>
                    <a:pt x="5837" y="5439"/>
                  </a:lnTo>
                  <a:lnTo>
                    <a:pt x="5771" y="5494"/>
                  </a:lnTo>
                  <a:lnTo>
                    <a:pt x="5704" y="5543"/>
                  </a:lnTo>
                  <a:lnTo>
                    <a:pt x="5638" y="5592"/>
                  </a:lnTo>
                  <a:lnTo>
                    <a:pt x="5633" y="5598"/>
                  </a:lnTo>
                  <a:lnTo>
                    <a:pt x="5597" y="5644"/>
                  </a:lnTo>
                  <a:lnTo>
                    <a:pt x="5558" y="5688"/>
                  </a:lnTo>
                  <a:lnTo>
                    <a:pt x="5519" y="5732"/>
                  </a:lnTo>
                  <a:lnTo>
                    <a:pt x="5475" y="5773"/>
                  </a:lnTo>
                  <a:lnTo>
                    <a:pt x="5433" y="5811"/>
                  </a:lnTo>
                  <a:lnTo>
                    <a:pt x="5387" y="5850"/>
                  </a:lnTo>
                  <a:lnTo>
                    <a:pt x="5339" y="5885"/>
                  </a:lnTo>
                  <a:lnTo>
                    <a:pt x="5292" y="5921"/>
                  </a:lnTo>
                  <a:lnTo>
                    <a:pt x="5242" y="5954"/>
                  </a:lnTo>
                  <a:lnTo>
                    <a:pt x="5190" y="5986"/>
                  </a:lnTo>
                  <a:lnTo>
                    <a:pt x="5140" y="6017"/>
                  </a:lnTo>
                  <a:lnTo>
                    <a:pt x="5088" y="6044"/>
                  </a:lnTo>
                  <a:lnTo>
                    <a:pt x="4980" y="6099"/>
                  </a:lnTo>
                  <a:lnTo>
                    <a:pt x="4869" y="6145"/>
                  </a:lnTo>
                  <a:lnTo>
                    <a:pt x="4864" y="6148"/>
                  </a:lnTo>
                  <a:lnTo>
                    <a:pt x="4861" y="6153"/>
                  </a:lnTo>
                  <a:lnTo>
                    <a:pt x="4858" y="6158"/>
                  </a:lnTo>
                  <a:lnTo>
                    <a:pt x="4858" y="6164"/>
                  </a:lnTo>
                  <a:lnTo>
                    <a:pt x="4861" y="6170"/>
                  </a:lnTo>
                  <a:lnTo>
                    <a:pt x="4864" y="6172"/>
                  </a:lnTo>
                  <a:lnTo>
                    <a:pt x="4869" y="6175"/>
                  </a:lnTo>
                  <a:lnTo>
                    <a:pt x="4875" y="6177"/>
                  </a:lnTo>
                  <a:lnTo>
                    <a:pt x="5021" y="6189"/>
                  </a:lnTo>
                  <a:lnTo>
                    <a:pt x="5099" y="6191"/>
                  </a:lnTo>
                  <a:lnTo>
                    <a:pt x="5185" y="6191"/>
                  </a:lnTo>
                  <a:lnTo>
                    <a:pt x="5254" y="6191"/>
                  </a:lnTo>
                  <a:lnTo>
                    <a:pt x="5326" y="6189"/>
                  </a:lnTo>
                  <a:lnTo>
                    <a:pt x="5400" y="6184"/>
                  </a:lnTo>
                  <a:lnTo>
                    <a:pt x="5475" y="6177"/>
                  </a:lnTo>
                  <a:lnTo>
                    <a:pt x="5566" y="6164"/>
                  </a:lnTo>
                  <a:lnTo>
                    <a:pt x="5657" y="6150"/>
                  </a:lnTo>
                  <a:lnTo>
                    <a:pt x="5746" y="6134"/>
                  </a:lnTo>
                  <a:lnTo>
                    <a:pt x="5832" y="6112"/>
                  </a:lnTo>
                  <a:lnTo>
                    <a:pt x="5918" y="6087"/>
                  </a:lnTo>
                  <a:lnTo>
                    <a:pt x="6001" y="6058"/>
                  </a:lnTo>
                  <a:lnTo>
                    <a:pt x="6081" y="6022"/>
                  </a:lnTo>
                  <a:lnTo>
                    <a:pt x="6156" y="5983"/>
                  </a:lnTo>
                  <a:lnTo>
                    <a:pt x="6194" y="5962"/>
                  </a:lnTo>
                  <a:lnTo>
                    <a:pt x="6230" y="5940"/>
                  </a:lnTo>
                  <a:lnTo>
                    <a:pt x="6263" y="5915"/>
                  </a:lnTo>
                  <a:lnTo>
                    <a:pt x="6299" y="5887"/>
                  </a:lnTo>
                  <a:lnTo>
                    <a:pt x="6333" y="5860"/>
                  </a:lnTo>
                  <a:lnTo>
                    <a:pt x="6363" y="5833"/>
                  </a:lnTo>
                  <a:lnTo>
                    <a:pt x="6394" y="5803"/>
                  </a:lnTo>
                  <a:lnTo>
                    <a:pt x="6424" y="5770"/>
                  </a:lnTo>
                  <a:lnTo>
                    <a:pt x="6452" y="5737"/>
                  </a:lnTo>
                  <a:lnTo>
                    <a:pt x="6480" y="5702"/>
                  </a:lnTo>
                  <a:lnTo>
                    <a:pt x="6507" y="5664"/>
                  </a:lnTo>
                  <a:lnTo>
                    <a:pt x="6532" y="5625"/>
                  </a:lnTo>
                  <a:lnTo>
                    <a:pt x="6554" y="5584"/>
                  </a:lnTo>
                  <a:lnTo>
                    <a:pt x="6576" y="5540"/>
                  </a:lnTo>
                  <a:lnTo>
                    <a:pt x="6595" y="5497"/>
                  </a:lnTo>
                  <a:lnTo>
                    <a:pt x="6614" y="5451"/>
                  </a:lnTo>
                  <a:lnTo>
                    <a:pt x="6599" y="5444"/>
                  </a:lnTo>
                  <a:close/>
                </a:path>
              </a:pathLst>
            </a:custGeom>
            <a:solidFill>
              <a:srgbClr val="773F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9" name="Freeform 461"/>
            <p:cNvSpPr>
              <a:spLocks/>
            </p:cNvSpPr>
            <p:nvPr/>
          </p:nvSpPr>
          <p:spPr bwMode="auto">
            <a:xfrm>
              <a:off x="4525" y="3845"/>
              <a:ext cx="167" cy="59"/>
            </a:xfrm>
            <a:custGeom>
              <a:avLst/>
              <a:gdLst/>
              <a:ahLst/>
              <a:cxnLst>
                <a:cxn ang="0">
                  <a:pos x="683" y="0"/>
                </a:cxn>
                <a:cxn ang="0">
                  <a:pos x="758" y="27"/>
                </a:cxn>
                <a:cxn ang="0">
                  <a:pos x="838" y="57"/>
                </a:cxn>
                <a:cxn ang="0">
                  <a:pos x="932" y="98"/>
                </a:cxn>
                <a:cxn ang="0">
                  <a:pos x="1034" y="144"/>
                </a:cxn>
                <a:cxn ang="0">
                  <a:pos x="1134" y="192"/>
                </a:cxn>
                <a:cxn ang="0">
                  <a:pos x="1181" y="216"/>
                </a:cxn>
                <a:cxn ang="0">
                  <a:pos x="1222" y="240"/>
                </a:cxn>
                <a:cxn ang="0">
                  <a:pos x="1262" y="265"/>
                </a:cxn>
                <a:cxn ang="0">
                  <a:pos x="1291" y="289"/>
                </a:cxn>
                <a:cxn ang="0">
                  <a:pos x="1314" y="311"/>
                </a:cxn>
                <a:cxn ang="0">
                  <a:pos x="1322" y="322"/>
                </a:cxn>
                <a:cxn ang="0">
                  <a:pos x="1327" y="333"/>
                </a:cxn>
                <a:cxn ang="0">
                  <a:pos x="1333" y="344"/>
                </a:cxn>
                <a:cxn ang="0">
                  <a:pos x="1333" y="352"/>
                </a:cxn>
                <a:cxn ang="0">
                  <a:pos x="1333" y="361"/>
                </a:cxn>
                <a:cxn ang="0">
                  <a:pos x="1327" y="369"/>
                </a:cxn>
                <a:cxn ang="0">
                  <a:pos x="1322" y="378"/>
                </a:cxn>
                <a:cxn ang="0">
                  <a:pos x="1310" y="385"/>
                </a:cxn>
                <a:cxn ang="0">
                  <a:pos x="1297" y="393"/>
                </a:cxn>
                <a:cxn ang="0">
                  <a:pos x="1281" y="399"/>
                </a:cxn>
                <a:cxn ang="0">
                  <a:pos x="1236" y="407"/>
                </a:cxn>
                <a:cxn ang="0">
                  <a:pos x="1176" y="415"/>
                </a:cxn>
                <a:cxn ang="0">
                  <a:pos x="1098" y="418"/>
                </a:cxn>
                <a:cxn ang="0">
                  <a:pos x="1004" y="418"/>
                </a:cxn>
                <a:cxn ang="0">
                  <a:pos x="891" y="412"/>
                </a:cxn>
                <a:cxn ang="0">
                  <a:pos x="755" y="405"/>
                </a:cxn>
                <a:cxn ang="0">
                  <a:pos x="603" y="391"/>
                </a:cxn>
                <a:cxn ang="0">
                  <a:pos x="426" y="371"/>
                </a:cxn>
                <a:cxn ang="0">
                  <a:pos x="224" y="347"/>
                </a:cxn>
                <a:cxn ang="0">
                  <a:pos x="0" y="317"/>
                </a:cxn>
                <a:cxn ang="0">
                  <a:pos x="60" y="0"/>
                </a:cxn>
                <a:cxn ang="0">
                  <a:pos x="683" y="0"/>
                </a:cxn>
              </a:cxnLst>
              <a:rect l="0" t="0" r="r" b="b"/>
              <a:pathLst>
                <a:path w="1333" h="418">
                  <a:moveTo>
                    <a:pt x="683" y="0"/>
                  </a:moveTo>
                  <a:lnTo>
                    <a:pt x="758" y="27"/>
                  </a:lnTo>
                  <a:lnTo>
                    <a:pt x="838" y="57"/>
                  </a:lnTo>
                  <a:lnTo>
                    <a:pt x="932" y="98"/>
                  </a:lnTo>
                  <a:lnTo>
                    <a:pt x="1034" y="144"/>
                  </a:lnTo>
                  <a:lnTo>
                    <a:pt x="1134" y="192"/>
                  </a:lnTo>
                  <a:lnTo>
                    <a:pt x="1181" y="216"/>
                  </a:lnTo>
                  <a:lnTo>
                    <a:pt x="1222" y="240"/>
                  </a:lnTo>
                  <a:lnTo>
                    <a:pt x="1262" y="265"/>
                  </a:lnTo>
                  <a:lnTo>
                    <a:pt x="1291" y="289"/>
                  </a:lnTo>
                  <a:lnTo>
                    <a:pt x="1314" y="311"/>
                  </a:lnTo>
                  <a:lnTo>
                    <a:pt x="1322" y="322"/>
                  </a:lnTo>
                  <a:lnTo>
                    <a:pt x="1327" y="333"/>
                  </a:lnTo>
                  <a:lnTo>
                    <a:pt x="1333" y="344"/>
                  </a:lnTo>
                  <a:lnTo>
                    <a:pt x="1333" y="352"/>
                  </a:lnTo>
                  <a:lnTo>
                    <a:pt x="1333" y="361"/>
                  </a:lnTo>
                  <a:lnTo>
                    <a:pt x="1327" y="369"/>
                  </a:lnTo>
                  <a:lnTo>
                    <a:pt x="1322" y="378"/>
                  </a:lnTo>
                  <a:lnTo>
                    <a:pt x="1310" y="385"/>
                  </a:lnTo>
                  <a:lnTo>
                    <a:pt x="1297" y="393"/>
                  </a:lnTo>
                  <a:lnTo>
                    <a:pt x="1281" y="399"/>
                  </a:lnTo>
                  <a:lnTo>
                    <a:pt x="1236" y="407"/>
                  </a:lnTo>
                  <a:lnTo>
                    <a:pt x="1176" y="415"/>
                  </a:lnTo>
                  <a:lnTo>
                    <a:pt x="1098" y="418"/>
                  </a:lnTo>
                  <a:lnTo>
                    <a:pt x="1004" y="418"/>
                  </a:lnTo>
                  <a:lnTo>
                    <a:pt x="891" y="412"/>
                  </a:lnTo>
                  <a:lnTo>
                    <a:pt x="755" y="405"/>
                  </a:lnTo>
                  <a:lnTo>
                    <a:pt x="603" y="391"/>
                  </a:lnTo>
                  <a:lnTo>
                    <a:pt x="426" y="371"/>
                  </a:lnTo>
                  <a:lnTo>
                    <a:pt x="224" y="347"/>
                  </a:lnTo>
                  <a:lnTo>
                    <a:pt x="0" y="317"/>
                  </a:lnTo>
                  <a:lnTo>
                    <a:pt x="60" y="0"/>
                  </a:lnTo>
                  <a:lnTo>
                    <a:pt x="683" y="0"/>
                  </a:lnTo>
                  <a:close/>
                </a:path>
              </a:pathLst>
            </a:custGeom>
            <a:solidFill>
              <a:srgbClr val="453C3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0" name="Freeform 462"/>
            <p:cNvSpPr>
              <a:spLocks/>
            </p:cNvSpPr>
            <p:nvPr/>
          </p:nvSpPr>
          <p:spPr bwMode="auto">
            <a:xfrm>
              <a:off x="4524" y="3843"/>
              <a:ext cx="169" cy="63"/>
            </a:xfrm>
            <a:custGeom>
              <a:avLst/>
              <a:gdLst/>
              <a:ahLst/>
              <a:cxnLst>
                <a:cxn ang="0">
                  <a:pos x="690" y="17"/>
                </a:cxn>
                <a:cxn ang="0">
                  <a:pos x="866" y="85"/>
                </a:cxn>
                <a:cxn ang="0">
                  <a:pos x="1043" y="162"/>
                </a:cxn>
                <a:cxn ang="0">
                  <a:pos x="1212" y="249"/>
                </a:cxn>
                <a:cxn ang="0">
                  <a:pos x="1278" y="290"/>
                </a:cxn>
                <a:cxn ang="0">
                  <a:pos x="1319" y="331"/>
                </a:cxn>
                <a:cxn ang="0">
                  <a:pos x="1334" y="361"/>
                </a:cxn>
                <a:cxn ang="0">
                  <a:pos x="1323" y="383"/>
                </a:cxn>
                <a:cxn ang="0">
                  <a:pos x="1295" y="397"/>
                </a:cxn>
                <a:cxn ang="0">
                  <a:pos x="1245" y="408"/>
                </a:cxn>
                <a:cxn ang="0">
                  <a:pos x="1171" y="416"/>
                </a:cxn>
                <a:cxn ang="0">
                  <a:pos x="993" y="419"/>
                </a:cxn>
                <a:cxn ang="0">
                  <a:pos x="786" y="405"/>
                </a:cxn>
                <a:cxn ang="0">
                  <a:pos x="523" y="380"/>
                </a:cxn>
                <a:cxn ang="0">
                  <a:pos x="200" y="342"/>
                </a:cxn>
                <a:cxn ang="0">
                  <a:pos x="9" y="326"/>
                </a:cxn>
                <a:cxn ang="0">
                  <a:pos x="75" y="17"/>
                </a:cxn>
                <a:cxn ang="0">
                  <a:pos x="692" y="9"/>
                </a:cxn>
                <a:cxn ang="0">
                  <a:pos x="692" y="9"/>
                </a:cxn>
                <a:cxn ang="0">
                  <a:pos x="69" y="0"/>
                </a:cxn>
                <a:cxn ang="0">
                  <a:pos x="61" y="6"/>
                </a:cxn>
                <a:cxn ang="0">
                  <a:pos x="3" y="331"/>
                </a:cxn>
                <a:cxn ang="0">
                  <a:pos x="197" y="359"/>
                </a:cxn>
                <a:cxn ang="0">
                  <a:pos x="523" y="397"/>
                </a:cxn>
                <a:cxn ang="0">
                  <a:pos x="786" y="421"/>
                </a:cxn>
                <a:cxn ang="0">
                  <a:pos x="991" y="436"/>
                </a:cxn>
                <a:cxn ang="0">
                  <a:pos x="1143" y="436"/>
                </a:cxn>
                <a:cxn ang="0">
                  <a:pos x="1248" y="424"/>
                </a:cxn>
                <a:cxn ang="0">
                  <a:pos x="1314" y="408"/>
                </a:cxn>
                <a:cxn ang="0">
                  <a:pos x="1342" y="389"/>
                </a:cxn>
                <a:cxn ang="0">
                  <a:pos x="1350" y="370"/>
                </a:cxn>
                <a:cxn ang="0">
                  <a:pos x="1350" y="348"/>
                </a:cxn>
                <a:cxn ang="0">
                  <a:pos x="1334" y="320"/>
                </a:cxn>
                <a:cxn ang="0">
                  <a:pos x="1292" y="283"/>
                </a:cxn>
                <a:cxn ang="0">
                  <a:pos x="1214" y="230"/>
                </a:cxn>
                <a:cxn ang="0">
                  <a:pos x="1066" y="153"/>
                </a:cxn>
                <a:cxn ang="0">
                  <a:pos x="861" y="63"/>
                </a:cxn>
                <a:cxn ang="0">
                  <a:pos x="695" y="0"/>
                </a:cxn>
                <a:cxn ang="0">
                  <a:pos x="692" y="9"/>
                </a:cxn>
              </a:cxnLst>
              <a:rect l="0" t="0" r="r" b="b"/>
              <a:pathLst>
                <a:path w="1350" h="436">
                  <a:moveTo>
                    <a:pt x="692" y="9"/>
                  </a:moveTo>
                  <a:lnTo>
                    <a:pt x="690" y="17"/>
                  </a:lnTo>
                  <a:lnTo>
                    <a:pt x="792" y="55"/>
                  </a:lnTo>
                  <a:lnTo>
                    <a:pt x="866" y="85"/>
                  </a:lnTo>
                  <a:lnTo>
                    <a:pt x="955" y="121"/>
                  </a:lnTo>
                  <a:lnTo>
                    <a:pt x="1043" y="162"/>
                  </a:lnTo>
                  <a:lnTo>
                    <a:pt x="1135" y="206"/>
                  </a:lnTo>
                  <a:lnTo>
                    <a:pt x="1212" y="249"/>
                  </a:lnTo>
                  <a:lnTo>
                    <a:pt x="1248" y="271"/>
                  </a:lnTo>
                  <a:lnTo>
                    <a:pt x="1278" y="290"/>
                  </a:lnTo>
                  <a:lnTo>
                    <a:pt x="1304" y="312"/>
                  </a:lnTo>
                  <a:lnTo>
                    <a:pt x="1319" y="331"/>
                  </a:lnTo>
                  <a:lnTo>
                    <a:pt x="1331" y="348"/>
                  </a:lnTo>
                  <a:lnTo>
                    <a:pt x="1334" y="361"/>
                  </a:lnTo>
                  <a:lnTo>
                    <a:pt x="1331" y="373"/>
                  </a:lnTo>
                  <a:lnTo>
                    <a:pt x="1323" y="383"/>
                  </a:lnTo>
                  <a:lnTo>
                    <a:pt x="1312" y="389"/>
                  </a:lnTo>
                  <a:lnTo>
                    <a:pt x="1295" y="397"/>
                  </a:lnTo>
                  <a:lnTo>
                    <a:pt x="1273" y="402"/>
                  </a:lnTo>
                  <a:lnTo>
                    <a:pt x="1245" y="408"/>
                  </a:lnTo>
                  <a:lnTo>
                    <a:pt x="1212" y="414"/>
                  </a:lnTo>
                  <a:lnTo>
                    <a:pt x="1171" y="416"/>
                  </a:lnTo>
                  <a:lnTo>
                    <a:pt x="1074" y="419"/>
                  </a:lnTo>
                  <a:lnTo>
                    <a:pt x="993" y="419"/>
                  </a:lnTo>
                  <a:lnTo>
                    <a:pt x="897" y="414"/>
                  </a:lnTo>
                  <a:lnTo>
                    <a:pt x="786" y="405"/>
                  </a:lnTo>
                  <a:lnTo>
                    <a:pt x="664" y="397"/>
                  </a:lnTo>
                  <a:lnTo>
                    <a:pt x="523" y="380"/>
                  </a:lnTo>
                  <a:lnTo>
                    <a:pt x="369" y="364"/>
                  </a:lnTo>
                  <a:lnTo>
                    <a:pt x="200" y="342"/>
                  </a:lnTo>
                  <a:lnTo>
                    <a:pt x="11" y="318"/>
                  </a:lnTo>
                  <a:lnTo>
                    <a:pt x="9" y="326"/>
                  </a:lnTo>
                  <a:lnTo>
                    <a:pt x="17" y="329"/>
                  </a:lnTo>
                  <a:lnTo>
                    <a:pt x="75" y="17"/>
                  </a:lnTo>
                  <a:lnTo>
                    <a:pt x="692" y="17"/>
                  </a:lnTo>
                  <a:lnTo>
                    <a:pt x="692" y="9"/>
                  </a:lnTo>
                  <a:lnTo>
                    <a:pt x="690" y="17"/>
                  </a:lnTo>
                  <a:lnTo>
                    <a:pt x="692" y="9"/>
                  </a:lnTo>
                  <a:lnTo>
                    <a:pt x="692" y="0"/>
                  </a:lnTo>
                  <a:lnTo>
                    <a:pt x="69" y="0"/>
                  </a:lnTo>
                  <a:lnTo>
                    <a:pt x="64" y="0"/>
                  </a:lnTo>
                  <a:lnTo>
                    <a:pt x="61" y="6"/>
                  </a:lnTo>
                  <a:lnTo>
                    <a:pt x="0" y="326"/>
                  </a:lnTo>
                  <a:lnTo>
                    <a:pt x="3" y="331"/>
                  </a:lnTo>
                  <a:lnTo>
                    <a:pt x="9" y="334"/>
                  </a:lnTo>
                  <a:lnTo>
                    <a:pt x="197" y="359"/>
                  </a:lnTo>
                  <a:lnTo>
                    <a:pt x="369" y="380"/>
                  </a:lnTo>
                  <a:lnTo>
                    <a:pt x="523" y="397"/>
                  </a:lnTo>
                  <a:lnTo>
                    <a:pt x="662" y="414"/>
                  </a:lnTo>
                  <a:lnTo>
                    <a:pt x="786" y="421"/>
                  </a:lnTo>
                  <a:lnTo>
                    <a:pt x="897" y="430"/>
                  </a:lnTo>
                  <a:lnTo>
                    <a:pt x="991" y="436"/>
                  </a:lnTo>
                  <a:lnTo>
                    <a:pt x="1074" y="436"/>
                  </a:lnTo>
                  <a:lnTo>
                    <a:pt x="1143" y="436"/>
                  </a:lnTo>
                  <a:lnTo>
                    <a:pt x="1201" y="430"/>
                  </a:lnTo>
                  <a:lnTo>
                    <a:pt x="1248" y="424"/>
                  </a:lnTo>
                  <a:lnTo>
                    <a:pt x="1284" y="416"/>
                  </a:lnTo>
                  <a:lnTo>
                    <a:pt x="1314" y="408"/>
                  </a:lnTo>
                  <a:lnTo>
                    <a:pt x="1334" y="394"/>
                  </a:lnTo>
                  <a:lnTo>
                    <a:pt x="1342" y="389"/>
                  </a:lnTo>
                  <a:lnTo>
                    <a:pt x="1348" y="380"/>
                  </a:lnTo>
                  <a:lnTo>
                    <a:pt x="1350" y="370"/>
                  </a:lnTo>
                  <a:lnTo>
                    <a:pt x="1350" y="361"/>
                  </a:lnTo>
                  <a:lnTo>
                    <a:pt x="1350" y="348"/>
                  </a:lnTo>
                  <a:lnTo>
                    <a:pt x="1342" y="334"/>
                  </a:lnTo>
                  <a:lnTo>
                    <a:pt x="1334" y="320"/>
                  </a:lnTo>
                  <a:lnTo>
                    <a:pt x="1319" y="307"/>
                  </a:lnTo>
                  <a:lnTo>
                    <a:pt x="1292" y="283"/>
                  </a:lnTo>
                  <a:lnTo>
                    <a:pt x="1257" y="257"/>
                  </a:lnTo>
                  <a:lnTo>
                    <a:pt x="1214" y="230"/>
                  </a:lnTo>
                  <a:lnTo>
                    <a:pt x="1168" y="206"/>
                  </a:lnTo>
                  <a:lnTo>
                    <a:pt x="1066" y="153"/>
                  </a:lnTo>
                  <a:lnTo>
                    <a:pt x="960" y="107"/>
                  </a:lnTo>
                  <a:lnTo>
                    <a:pt x="861" y="63"/>
                  </a:lnTo>
                  <a:lnTo>
                    <a:pt x="775" y="31"/>
                  </a:lnTo>
                  <a:lnTo>
                    <a:pt x="695" y="0"/>
                  </a:lnTo>
                  <a:lnTo>
                    <a:pt x="692" y="0"/>
                  </a:lnTo>
                  <a:lnTo>
                    <a:pt x="692" y="9"/>
                  </a:lnTo>
                  <a:close/>
                </a:path>
              </a:pathLst>
            </a:custGeom>
            <a:solidFill>
              <a:srgbClr val="773F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1" name="Freeform 463"/>
            <p:cNvSpPr>
              <a:spLocks/>
            </p:cNvSpPr>
            <p:nvPr/>
          </p:nvSpPr>
          <p:spPr bwMode="auto">
            <a:xfrm>
              <a:off x="4522" y="3512"/>
              <a:ext cx="89" cy="343"/>
            </a:xfrm>
            <a:custGeom>
              <a:avLst/>
              <a:gdLst/>
              <a:ahLst/>
              <a:cxnLst>
                <a:cxn ang="0">
                  <a:pos x="543" y="0"/>
                </a:cxn>
                <a:cxn ang="0">
                  <a:pos x="706" y="2325"/>
                </a:cxn>
                <a:cxn ang="0">
                  <a:pos x="697" y="2330"/>
                </a:cxn>
                <a:cxn ang="0">
                  <a:pos x="673" y="2347"/>
                </a:cxn>
                <a:cxn ang="0">
                  <a:pos x="654" y="2355"/>
                </a:cxn>
                <a:cxn ang="0">
                  <a:pos x="631" y="2365"/>
                </a:cxn>
                <a:cxn ang="0">
                  <a:pos x="601" y="2377"/>
                </a:cxn>
                <a:cxn ang="0">
                  <a:pos x="568" y="2384"/>
                </a:cxn>
                <a:cxn ang="0">
                  <a:pos x="529" y="2391"/>
                </a:cxn>
                <a:cxn ang="0">
                  <a:pos x="485" y="2393"/>
                </a:cxn>
                <a:cxn ang="0">
                  <a:pos x="432" y="2396"/>
                </a:cxn>
                <a:cxn ang="0">
                  <a:pos x="376" y="2391"/>
                </a:cxn>
                <a:cxn ang="0">
                  <a:pos x="313" y="2382"/>
                </a:cxn>
                <a:cxn ang="0">
                  <a:pos x="244" y="2369"/>
                </a:cxn>
                <a:cxn ang="0">
                  <a:pos x="166" y="2350"/>
                </a:cxn>
                <a:cxn ang="0">
                  <a:pos x="83" y="2325"/>
                </a:cxn>
                <a:cxn ang="0">
                  <a:pos x="0" y="63"/>
                </a:cxn>
                <a:cxn ang="0">
                  <a:pos x="543" y="0"/>
                </a:cxn>
              </a:cxnLst>
              <a:rect l="0" t="0" r="r" b="b"/>
              <a:pathLst>
                <a:path w="706" h="2396">
                  <a:moveTo>
                    <a:pt x="543" y="0"/>
                  </a:moveTo>
                  <a:lnTo>
                    <a:pt x="706" y="2325"/>
                  </a:lnTo>
                  <a:lnTo>
                    <a:pt x="697" y="2330"/>
                  </a:lnTo>
                  <a:lnTo>
                    <a:pt x="673" y="2347"/>
                  </a:lnTo>
                  <a:lnTo>
                    <a:pt x="654" y="2355"/>
                  </a:lnTo>
                  <a:lnTo>
                    <a:pt x="631" y="2365"/>
                  </a:lnTo>
                  <a:lnTo>
                    <a:pt x="601" y="2377"/>
                  </a:lnTo>
                  <a:lnTo>
                    <a:pt x="568" y="2384"/>
                  </a:lnTo>
                  <a:lnTo>
                    <a:pt x="529" y="2391"/>
                  </a:lnTo>
                  <a:lnTo>
                    <a:pt x="485" y="2393"/>
                  </a:lnTo>
                  <a:lnTo>
                    <a:pt x="432" y="2396"/>
                  </a:lnTo>
                  <a:lnTo>
                    <a:pt x="376" y="2391"/>
                  </a:lnTo>
                  <a:lnTo>
                    <a:pt x="313" y="2382"/>
                  </a:lnTo>
                  <a:lnTo>
                    <a:pt x="244" y="2369"/>
                  </a:lnTo>
                  <a:lnTo>
                    <a:pt x="166" y="2350"/>
                  </a:lnTo>
                  <a:lnTo>
                    <a:pt x="83" y="2325"/>
                  </a:lnTo>
                  <a:lnTo>
                    <a:pt x="0" y="63"/>
                  </a:lnTo>
                  <a:lnTo>
                    <a:pt x="543" y="0"/>
                  </a:lnTo>
                  <a:close/>
                </a:path>
              </a:pathLst>
            </a:custGeom>
            <a:solidFill>
              <a:srgbClr val="6395C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2" name="Freeform 464"/>
            <p:cNvSpPr>
              <a:spLocks/>
            </p:cNvSpPr>
            <p:nvPr/>
          </p:nvSpPr>
          <p:spPr bwMode="auto">
            <a:xfrm>
              <a:off x="4521" y="3511"/>
              <a:ext cx="91" cy="345"/>
            </a:xfrm>
            <a:custGeom>
              <a:avLst/>
              <a:gdLst/>
              <a:ahLst/>
              <a:cxnLst>
                <a:cxn ang="0">
                  <a:pos x="551" y="9"/>
                </a:cxn>
                <a:cxn ang="0">
                  <a:pos x="543" y="9"/>
                </a:cxn>
                <a:cxn ang="0">
                  <a:pos x="705" y="2334"/>
                </a:cxn>
                <a:cxn ang="0">
                  <a:pos x="714" y="2334"/>
                </a:cxn>
                <a:cxn ang="0">
                  <a:pos x="708" y="2328"/>
                </a:cxn>
                <a:cxn ang="0">
                  <a:pos x="689" y="2342"/>
                </a:cxn>
                <a:cxn ang="0">
                  <a:pos x="670" y="2352"/>
                </a:cxn>
                <a:cxn ang="0">
                  <a:pos x="645" y="2364"/>
                </a:cxn>
                <a:cxn ang="0">
                  <a:pos x="612" y="2374"/>
                </a:cxn>
                <a:cxn ang="0">
                  <a:pos x="567" y="2386"/>
                </a:cxn>
                <a:cxn ang="0">
                  <a:pos x="517" y="2393"/>
                </a:cxn>
                <a:cxn ang="0">
                  <a:pos x="460" y="2397"/>
                </a:cxn>
                <a:cxn ang="0">
                  <a:pos x="424" y="2393"/>
                </a:cxn>
                <a:cxn ang="0">
                  <a:pos x="384" y="2391"/>
                </a:cxn>
                <a:cxn ang="0">
                  <a:pos x="343" y="2388"/>
                </a:cxn>
                <a:cxn ang="0">
                  <a:pos x="299" y="2380"/>
                </a:cxn>
                <a:cxn ang="0">
                  <a:pos x="252" y="2372"/>
                </a:cxn>
                <a:cxn ang="0">
                  <a:pos x="202" y="2359"/>
                </a:cxn>
                <a:cxn ang="0">
                  <a:pos x="150" y="2345"/>
                </a:cxn>
                <a:cxn ang="0">
                  <a:pos x="94" y="2325"/>
                </a:cxn>
                <a:cxn ang="0">
                  <a:pos x="91" y="2334"/>
                </a:cxn>
                <a:cxn ang="0">
                  <a:pos x="100" y="2334"/>
                </a:cxn>
                <a:cxn ang="0">
                  <a:pos x="17" y="80"/>
                </a:cxn>
                <a:cxn ang="0">
                  <a:pos x="551" y="17"/>
                </a:cxn>
                <a:cxn ang="0">
                  <a:pos x="551" y="9"/>
                </a:cxn>
                <a:cxn ang="0">
                  <a:pos x="543" y="9"/>
                </a:cxn>
                <a:cxn ang="0">
                  <a:pos x="551" y="9"/>
                </a:cxn>
                <a:cxn ang="0">
                  <a:pos x="548" y="0"/>
                </a:cxn>
                <a:cxn ang="0">
                  <a:pos x="5" y="67"/>
                </a:cxn>
                <a:cxn ang="0">
                  <a:pos x="0" y="70"/>
                </a:cxn>
                <a:cxn ang="0">
                  <a:pos x="0" y="75"/>
                </a:cxn>
                <a:cxn ang="0">
                  <a:pos x="83" y="2334"/>
                </a:cxn>
                <a:cxn ang="0">
                  <a:pos x="83" y="2337"/>
                </a:cxn>
                <a:cxn ang="0">
                  <a:pos x="89" y="2342"/>
                </a:cxn>
                <a:cxn ang="0">
                  <a:pos x="144" y="2359"/>
                </a:cxn>
                <a:cxn ang="0">
                  <a:pos x="200" y="2374"/>
                </a:cxn>
                <a:cxn ang="0">
                  <a:pos x="250" y="2386"/>
                </a:cxn>
                <a:cxn ang="0">
                  <a:pos x="296" y="2397"/>
                </a:cxn>
                <a:cxn ang="0">
                  <a:pos x="341" y="2402"/>
                </a:cxn>
                <a:cxn ang="0">
                  <a:pos x="382" y="2408"/>
                </a:cxn>
                <a:cxn ang="0">
                  <a:pos x="421" y="2410"/>
                </a:cxn>
                <a:cxn ang="0">
                  <a:pos x="460" y="2413"/>
                </a:cxn>
                <a:cxn ang="0">
                  <a:pos x="493" y="2410"/>
                </a:cxn>
                <a:cxn ang="0">
                  <a:pos x="523" y="2408"/>
                </a:cxn>
                <a:cxn ang="0">
                  <a:pos x="579" y="2400"/>
                </a:cxn>
                <a:cxn ang="0">
                  <a:pos x="622" y="2388"/>
                </a:cxn>
                <a:cxn ang="0">
                  <a:pos x="658" y="2374"/>
                </a:cxn>
                <a:cxn ang="0">
                  <a:pos x="686" y="2364"/>
                </a:cxn>
                <a:cxn ang="0">
                  <a:pos x="705" y="2350"/>
                </a:cxn>
                <a:cxn ang="0">
                  <a:pos x="719" y="2339"/>
                </a:cxn>
                <a:cxn ang="0">
                  <a:pos x="722" y="2334"/>
                </a:cxn>
                <a:cxn ang="0">
                  <a:pos x="559" y="9"/>
                </a:cxn>
                <a:cxn ang="0">
                  <a:pos x="557" y="4"/>
                </a:cxn>
                <a:cxn ang="0">
                  <a:pos x="548" y="0"/>
                </a:cxn>
                <a:cxn ang="0">
                  <a:pos x="551" y="9"/>
                </a:cxn>
              </a:cxnLst>
              <a:rect l="0" t="0" r="r" b="b"/>
              <a:pathLst>
                <a:path w="722" h="2413">
                  <a:moveTo>
                    <a:pt x="551" y="9"/>
                  </a:moveTo>
                  <a:lnTo>
                    <a:pt x="543" y="9"/>
                  </a:lnTo>
                  <a:lnTo>
                    <a:pt x="705" y="2334"/>
                  </a:lnTo>
                  <a:lnTo>
                    <a:pt x="714" y="2334"/>
                  </a:lnTo>
                  <a:lnTo>
                    <a:pt x="708" y="2328"/>
                  </a:lnTo>
                  <a:lnTo>
                    <a:pt x="689" y="2342"/>
                  </a:lnTo>
                  <a:lnTo>
                    <a:pt x="670" y="2352"/>
                  </a:lnTo>
                  <a:lnTo>
                    <a:pt x="645" y="2364"/>
                  </a:lnTo>
                  <a:lnTo>
                    <a:pt x="612" y="2374"/>
                  </a:lnTo>
                  <a:lnTo>
                    <a:pt x="567" y="2386"/>
                  </a:lnTo>
                  <a:lnTo>
                    <a:pt x="517" y="2393"/>
                  </a:lnTo>
                  <a:lnTo>
                    <a:pt x="460" y="2397"/>
                  </a:lnTo>
                  <a:lnTo>
                    <a:pt x="424" y="2393"/>
                  </a:lnTo>
                  <a:lnTo>
                    <a:pt x="384" y="2391"/>
                  </a:lnTo>
                  <a:lnTo>
                    <a:pt x="343" y="2388"/>
                  </a:lnTo>
                  <a:lnTo>
                    <a:pt x="299" y="2380"/>
                  </a:lnTo>
                  <a:lnTo>
                    <a:pt x="252" y="2372"/>
                  </a:lnTo>
                  <a:lnTo>
                    <a:pt x="202" y="2359"/>
                  </a:lnTo>
                  <a:lnTo>
                    <a:pt x="150" y="2345"/>
                  </a:lnTo>
                  <a:lnTo>
                    <a:pt x="94" y="2325"/>
                  </a:lnTo>
                  <a:lnTo>
                    <a:pt x="91" y="2334"/>
                  </a:lnTo>
                  <a:lnTo>
                    <a:pt x="100" y="2334"/>
                  </a:lnTo>
                  <a:lnTo>
                    <a:pt x="17" y="80"/>
                  </a:lnTo>
                  <a:lnTo>
                    <a:pt x="551" y="17"/>
                  </a:lnTo>
                  <a:lnTo>
                    <a:pt x="551" y="9"/>
                  </a:lnTo>
                  <a:lnTo>
                    <a:pt x="543" y="9"/>
                  </a:lnTo>
                  <a:lnTo>
                    <a:pt x="551" y="9"/>
                  </a:lnTo>
                  <a:lnTo>
                    <a:pt x="548" y="0"/>
                  </a:lnTo>
                  <a:lnTo>
                    <a:pt x="5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83" y="2334"/>
                  </a:lnTo>
                  <a:lnTo>
                    <a:pt x="83" y="2337"/>
                  </a:lnTo>
                  <a:lnTo>
                    <a:pt x="89" y="2342"/>
                  </a:lnTo>
                  <a:lnTo>
                    <a:pt x="144" y="2359"/>
                  </a:lnTo>
                  <a:lnTo>
                    <a:pt x="200" y="2374"/>
                  </a:lnTo>
                  <a:lnTo>
                    <a:pt x="250" y="2386"/>
                  </a:lnTo>
                  <a:lnTo>
                    <a:pt x="296" y="2397"/>
                  </a:lnTo>
                  <a:lnTo>
                    <a:pt x="341" y="2402"/>
                  </a:lnTo>
                  <a:lnTo>
                    <a:pt x="382" y="2408"/>
                  </a:lnTo>
                  <a:lnTo>
                    <a:pt x="421" y="2410"/>
                  </a:lnTo>
                  <a:lnTo>
                    <a:pt x="460" y="2413"/>
                  </a:lnTo>
                  <a:lnTo>
                    <a:pt x="493" y="2410"/>
                  </a:lnTo>
                  <a:lnTo>
                    <a:pt x="523" y="2408"/>
                  </a:lnTo>
                  <a:lnTo>
                    <a:pt x="579" y="2400"/>
                  </a:lnTo>
                  <a:lnTo>
                    <a:pt x="622" y="2388"/>
                  </a:lnTo>
                  <a:lnTo>
                    <a:pt x="658" y="2374"/>
                  </a:lnTo>
                  <a:lnTo>
                    <a:pt x="686" y="2364"/>
                  </a:lnTo>
                  <a:lnTo>
                    <a:pt x="705" y="2350"/>
                  </a:lnTo>
                  <a:lnTo>
                    <a:pt x="719" y="2339"/>
                  </a:lnTo>
                  <a:lnTo>
                    <a:pt x="722" y="2334"/>
                  </a:lnTo>
                  <a:lnTo>
                    <a:pt x="559" y="9"/>
                  </a:lnTo>
                  <a:lnTo>
                    <a:pt x="557" y="4"/>
                  </a:lnTo>
                  <a:lnTo>
                    <a:pt x="548" y="0"/>
                  </a:lnTo>
                  <a:lnTo>
                    <a:pt x="551" y="9"/>
                  </a:lnTo>
                  <a:close/>
                </a:path>
              </a:pathLst>
            </a:custGeom>
            <a:solidFill>
              <a:srgbClr val="773F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3" name="Freeform 465"/>
            <p:cNvSpPr>
              <a:spLocks/>
            </p:cNvSpPr>
            <p:nvPr/>
          </p:nvSpPr>
          <p:spPr bwMode="auto">
            <a:xfrm>
              <a:off x="4524" y="3541"/>
              <a:ext cx="65" cy="313"/>
            </a:xfrm>
            <a:custGeom>
              <a:avLst/>
              <a:gdLst/>
              <a:ahLst/>
              <a:cxnLst>
                <a:cxn ang="0">
                  <a:pos x="230" y="0"/>
                </a:cxn>
                <a:cxn ang="0">
                  <a:pos x="114" y="19"/>
                </a:cxn>
                <a:cxn ang="0">
                  <a:pos x="0" y="33"/>
                </a:cxn>
                <a:cxn ang="0">
                  <a:pos x="78" y="2117"/>
                </a:cxn>
                <a:cxn ang="0">
                  <a:pos x="133" y="2134"/>
                </a:cxn>
                <a:cxn ang="0">
                  <a:pos x="183" y="2148"/>
                </a:cxn>
                <a:cxn ang="0">
                  <a:pos x="233" y="2161"/>
                </a:cxn>
                <a:cxn ang="0">
                  <a:pos x="280" y="2169"/>
                </a:cxn>
                <a:cxn ang="0">
                  <a:pos x="324" y="2177"/>
                </a:cxn>
                <a:cxn ang="0">
                  <a:pos x="362" y="2180"/>
                </a:cxn>
                <a:cxn ang="0">
                  <a:pos x="402" y="2182"/>
                </a:cxn>
                <a:cxn ang="0">
                  <a:pos x="438" y="2186"/>
                </a:cxn>
                <a:cxn ang="0">
                  <a:pos x="481" y="2182"/>
                </a:cxn>
                <a:cxn ang="0">
                  <a:pos x="523" y="2177"/>
                </a:cxn>
                <a:cxn ang="0">
                  <a:pos x="473" y="2169"/>
                </a:cxn>
                <a:cxn ang="0">
                  <a:pos x="424" y="2155"/>
                </a:cxn>
                <a:cxn ang="0">
                  <a:pos x="369" y="2141"/>
                </a:cxn>
                <a:cxn ang="0">
                  <a:pos x="307" y="2123"/>
                </a:cxn>
                <a:cxn ang="0">
                  <a:pos x="230" y="0"/>
                </a:cxn>
              </a:cxnLst>
              <a:rect l="0" t="0" r="r" b="b"/>
              <a:pathLst>
                <a:path w="523" h="2186">
                  <a:moveTo>
                    <a:pt x="230" y="0"/>
                  </a:moveTo>
                  <a:lnTo>
                    <a:pt x="114" y="19"/>
                  </a:lnTo>
                  <a:lnTo>
                    <a:pt x="0" y="33"/>
                  </a:lnTo>
                  <a:lnTo>
                    <a:pt x="78" y="2117"/>
                  </a:lnTo>
                  <a:lnTo>
                    <a:pt x="133" y="2134"/>
                  </a:lnTo>
                  <a:lnTo>
                    <a:pt x="183" y="2148"/>
                  </a:lnTo>
                  <a:lnTo>
                    <a:pt x="233" y="2161"/>
                  </a:lnTo>
                  <a:lnTo>
                    <a:pt x="280" y="2169"/>
                  </a:lnTo>
                  <a:lnTo>
                    <a:pt x="324" y="2177"/>
                  </a:lnTo>
                  <a:lnTo>
                    <a:pt x="362" y="2180"/>
                  </a:lnTo>
                  <a:lnTo>
                    <a:pt x="402" y="2182"/>
                  </a:lnTo>
                  <a:lnTo>
                    <a:pt x="438" y="2186"/>
                  </a:lnTo>
                  <a:lnTo>
                    <a:pt x="481" y="2182"/>
                  </a:lnTo>
                  <a:lnTo>
                    <a:pt x="523" y="2177"/>
                  </a:lnTo>
                  <a:lnTo>
                    <a:pt x="473" y="2169"/>
                  </a:lnTo>
                  <a:lnTo>
                    <a:pt x="424" y="2155"/>
                  </a:lnTo>
                  <a:lnTo>
                    <a:pt x="369" y="2141"/>
                  </a:lnTo>
                  <a:lnTo>
                    <a:pt x="307" y="2123"/>
                  </a:lnTo>
                  <a:lnTo>
                    <a:pt x="230" y="0"/>
                  </a:lnTo>
                  <a:close/>
                </a:path>
              </a:pathLst>
            </a:custGeom>
            <a:solidFill>
              <a:srgbClr val="4163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4" name="Freeform 466"/>
            <p:cNvSpPr>
              <a:spLocks/>
            </p:cNvSpPr>
            <p:nvPr/>
          </p:nvSpPr>
          <p:spPr bwMode="auto">
            <a:xfrm>
              <a:off x="4523" y="3546"/>
              <a:ext cx="70" cy="309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3"/>
                </a:cxn>
                <a:cxn ang="0">
                  <a:pos x="77" y="2090"/>
                </a:cxn>
                <a:cxn ang="0">
                  <a:pos x="132" y="2106"/>
                </a:cxn>
                <a:cxn ang="0">
                  <a:pos x="186" y="2122"/>
                </a:cxn>
                <a:cxn ang="0">
                  <a:pos x="238" y="2134"/>
                </a:cxn>
                <a:cxn ang="0">
                  <a:pos x="285" y="2144"/>
                </a:cxn>
                <a:cxn ang="0">
                  <a:pos x="329" y="2153"/>
                </a:cxn>
                <a:cxn ang="0">
                  <a:pos x="368" y="2156"/>
                </a:cxn>
                <a:cxn ang="0">
                  <a:pos x="407" y="2158"/>
                </a:cxn>
                <a:cxn ang="0">
                  <a:pos x="443" y="2161"/>
                </a:cxn>
                <a:cxn ang="0">
                  <a:pos x="503" y="2158"/>
                </a:cxn>
                <a:cxn ang="0">
                  <a:pos x="556" y="2149"/>
                </a:cxn>
                <a:cxn ang="0">
                  <a:pos x="531" y="2144"/>
                </a:cxn>
                <a:cxn ang="0">
                  <a:pos x="489" y="2149"/>
                </a:cxn>
                <a:cxn ang="0">
                  <a:pos x="446" y="2153"/>
                </a:cxn>
                <a:cxn ang="0">
                  <a:pos x="410" y="2149"/>
                </a:cxn>
                <a:cxn ang="0">
                  <a:pos x="370" y="2147"/>
                </a:cxn>
                <a:cxn ang="0">
                  <a:pos x="332" y="2144"/>
                </a:cxn>
                <a:cxn ang="0">
                  <a:pos x="288" y="2136"/>
                </a:cxn>
                <a:cxn ang="0">
                  <a:pos x="241" y="2128"/>
                </a:cxn>
                <a:cxn ang="0">
                  <a:pos x="191" y="2115"/>
                </a:cxn>
                <a:cxn ang="0">
                  <a:pos x="141" y="2101"/>
                </a:cxn>
                <a:cxn ang="0">
                  <a:pos x="86" y="2084"/>
                </a:cxn>
                <a:cxn ang="0">
                  <a:pos x="8" y="0"/>
                </a:cxn>
              </a:cxnLst>
              <a:rect l="0" t="0" r="r" b="b"/>
              <a:pathLst>
                <a:path w="556" h="2161">
                  <a:moveTo>
                    <a:pt x="8" y="0"/>
                  </a:moveTo>
                  <a:lnTo>
                    <a:pt x="0" y="3"/>
                  </a:lnTo>
                  <a:lnTo>
                    <a:pt x="77" y="2090"/>
                  </a:lnTo>
                  <a:lnTo>
                    <a:pt x="132" y="2106"/>
                  </a:lnTo>
                  <a:lnTo>
                    <a:pt x="186" y="2122"/>
                  </a:lnTo>
                  <a:lnTo>
                    <a:pt x="238" y="2134"/>
                  </a:lnTo>
                  <a:lnTo>
                    <a:pt x="285" y="2144"/>
                  </a:lnTo>
                  <a:lnTo>
                    <a:pt x="329" y="2153"/>
                  </a:lnTo>
                  <a:lnTo>
                    <a:pt x="368" y="2156"/>
                  </a:lnTo>
                  <a:lnTo>
                    <a:pt x="407" y="2158"/>
                  </a:lnTo>
                  <a:lnTo>
                    <a:pt x="443" y="2161"/>
                  </a:lnTo>
                  <a:lnTo>
                    <a:pt x="503" y="2158"/>
                  </a:lnTo>
                  <a:lnTo>
                    <a:pt x="556" y="2149"/>
                  </a:lnTo>
                  <a:lnTo>
                    <a:pt x="531" y="2144"/>
                  </a:lnTo>
                  <a:lnTo>
                    <a:pt x="489" y="2149"/>
                  </a:lnTo>
                  <a:lnTo>
                    <a:pt x="446" y="2153"/>
                  </a:lnTo>
                  <a:lnTo>
                    <a:pt x="410" y="2149"/>
                  </a:lnTo>
                  <a:lnTo>
                    <a:pt x="370" y="2147"/>
                  </a:lnTo>
                  <a:lnTo>
                    <a:pt x="332" y="2144"/>
                  </a:lnTo>
                  <a:lnTo>
                    <a:pt x="288" y="2136"/>
                  </a:lnTo>
                  <a:lnTo>
                    <a:pt x="241" y="2128"/>
                  </a:lnTo>
                  <a:lnTo>
                    <a:pt x="191" y="2115"/>
                  </a:lnTo>
                  <a:lnTo>
                    <a:pt x="141" y="2101"/>
                  </a:lnTo>
                  <a:lnTo>
                    <a:pt x="86" y="208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322C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5" name="Freeform 467"/>
            <p:cNvSpPr>
              <a:spLocks/>
            </p:cNvSpPr>
            <p:nvPr/>
          </p:nvSpPr>
          <p:spPr bwMode="auto">
            <a:xfrm>
              <a:off x="4258" y="3845"/>
              <a:ext cx="167" cy="59"/>
            </a:xfrm>
            <a:custGeom>
              <a:avLst/>
              <a:gdLst/>
              <a:ahLst/>
              <a:cxnLst>
                <a:cxn ang="0">
                  <a:pos x="653" y="0"/>
                </a:cxn>
                <a:cxn ang="0">
                  <a:pos x="578" y="27"/>
                </a:cxn>
                <a:cxn ang="0">
                  <a:pos x="498" y="57"/>
                </a:cxn>
                <a:cxn ang="0">
                  <a:pos x="404" y="98"/>
                </a:cxn>
                <a:cxn ang="0">
                  <a:pos x="301" y="144"/>
                </a:cxn>
                <a:cxn ang="0">
                  <a:pos x="202" y="192"/>
                </a:cxn>
                <a:cxn ang="0">
                  <a:pos x="154" y="216"/>
                </a:cxn>
                <a:cxn ang="0">
                  <a:pos x="113" y="240"/>
                </a:cxn>
                <a:cxn ang="0">
                  <a:pos x="75" y="265"/>
                </a:cxn>
                <a:cxn ang="0">
                  <a:pos x="44" y="289"/>
                </a:cxn>
                <a:cxn ang="0">
                  <a:pos x="22" y="311"/>
                </a:cxn>
                <a:cxn ang="0">
                  <a:pos x="14" y="322"/>
                </a:cxn>
                <a:cxn ang="0">
                  <a:pos x="6" y="333"/>
                </a:cxn>
                <a:cxn ang="0">
                  <a:pos x="3" y="344"/>
                </a:cxn>
                <a:cxn ang="0">
                  <a:pos x="0" y="352"/>
                </a:cxn>
                <a:cxn ang="0">
                  <a:pos x="3" y="361"/>
                </a:cxn>
                <a:cxn ang="0">
                  <a:pos x="6" y="369"/>
                </a:cxn>
                <a:cxn ang="0">
                  <a:pos x="14" y="378"/>
                </a:cxn>
                <a:cxn ang="0">
                  <a:pos x="25" y="385"/>
                </a:cxn>
                <a:cxn ang="0">
                  <a:pos x="39" y="393"/>
                </a:cxn>
                <a:cxn ang="0">
                  <a:pos x="56" y="399"/>
                </a:cxn>
                <a:cxn ang="0">
                  <a:pos x="99" y="407"/>
                </a:cxn>
                <a:cxn ang="0">
                  <a:pos x="161" y="415"/>
                </a:cxn>
                <a:cxn ang="0">
                  <a:pos x="238" y="418"/>
                </a:cxn>
                <a:cxn ang="0">
                  <a:pos x="332" y="418"/>
                </a:cxn>
                <a:cxn ang="0">
                  <a:pos x="445" y="412"/>
                </a:cxn>
                <a:cxn ang="0">
                  <a:pos x="578" y="405"/>
                </a:cxn>
                <a:cxn ang="0">
                  <a:pos x="733" y="391"/>
                </a:cxn>
                <a:cxn ang="0">
                  <a:pos x="910" y="371"/>
                </a:cxn>
                <a:cxn ang="0">
                  <a:pos x="1109" y="347"/>
                </a:cxn>
                <a:cxn ang="0">
                  <a:pos x="1334" y="317"/>
                </a:cxn>
                <a:cxn ang="0">
                  <a:pos x="1275" y="0"/>
                </a:cxn>
                <a:cxn ang="0">
                  <a:pos x="653" y="0"/>
                </a:cxn>
              </a:cxnLst>
              <a:rect l="0" t="0" r="r" b="b"/>
              <a:pathLst>
                <a:path w="1334" h="418">
                  <a:moveTo>
                    <a:pt x="653" y="0"/>
                  </a:moveTo>
                  <a:lnTo>
                    <a:pt x="578" y="27"/>
                  </a:lnTo>
                  <a:lnTo>
                    <a:pt x="498" y="57"/>
                  </a:lnTo>
                  <a:lnTo>
                    <a:pt x="404" y="98"/>
                  </a:lnTo>
                  <a:lnTo>
                    <a:pt x="301" y="144"/>
                  </a:lnTo>
                  <a:lnTo>
                    <a:pt x="202" y="192"/>
                  </a:lnTo>
                  <a:lnTo>
                    <a:pt x="154" y="216"/>
                  </a:lnTo>
                  <a:lnTo>
                    <a:pt x="113" y="240"/>
                  </a:lnTo>
                  <a:lnTo>
                    <a:pt x="75" y="265"/>
                  </a:lnTo>
                  <a:lnTo>
                    <a:pt x="44" y="289"/>
                  </a:lnTo>
                  <a:lnTo>
                    <a:pt x="22" y="311"/>
                  </a:lnTo>
                  <a:lnTo>
                    <a:pt x="14" y="322"/>
                  </a:lnTo>
                  <a:lnTo>
                    <a:pt x="6" y="333"/>
                  </a:lnTo>
                  <a:lnTo>
                    <a:pt x="3" y="344"/>
                  </a:lnTo>
                  <a:lnTo>
                    <a:pt x="0" y="352"/>
                  </a:lnTo>
                  <a:lnTo>
                    <a:pt x="3" y="361"/>
                  </a:lnTo>
                  <a:lnTo>
                    <a:pt x="6" y="369"/>
                  </a:lnTo>
                  <a:lnTo>
                    <a:pt x="14" y="378"/>
                  </a:lnTo>
                  <a:lnTo>
                    <a:pt x="25" y="385"/>
                  </a:lnTo>
                  <a:lnTo>
                    <a:pt x="39" y="393"/>
                  </a:lnTo>
                  <a:lnTo>
                    <a:pt x="56" y="399"/>
                  </a:lnTo>
                  <a:lnTo>
                    <a:pt x="99" y="407"/>
                  </a:lnTo>
                  <a:lnTo>
                    <a:pt x="161" y="415"/>
                  </a:lnTo>
                  <a:lnTo>
                    <a:pt x="238" y="418"/>
                  </a:lnTo>
                  <a:lnTo>
                    <a:pt x="332" y="418"/>
                  </a:lnTo>
                  <a:lnTo>
                    <a:pt x="445" y="412"/>
                  </a:lnTo>
                  <a:lnTo>
                    <a:pt x="578" y="405"/>
                  </a:lnTo>
                  <a:lnTo>
                    <a:pt x="733" y="391"/>
                  </a:lnTo>
                  <a:lnTo>
                    <a:pt x="910" y="371"/>
                  </a:lnTo>
                  <a:lnTo>
                    <a:pt x="1109" y="347"/>
                  </a:lnTo>
                  <a:lnTo>
                    <a:pt x="1334" y="317"/>
                  </a:lnTo>
                  <a:lnTo>
                    <a:pt x="1275" y="0"/>
                  </a:lnTo>
                  <a:lnTo>
                    <a:pt x="653" y="0"/>
                  </a:lnTo>
                  <a:close/>
                </a:path>
              </a:pathLst>
            </a:custGeom>
            <a:solidFill>
              <a:srgbClr val="453C3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6" name="Freeform 468"/>
            <p:cNvSpPr>
              <a:spLocks/>
            </p:cNvSpPr>
            <p:nvPr/>
          </p:nvSpPr>
          <p:spPr bwMode="auto">
            <a:xfrm>
              <a:off x="4257" y="3843"/>
              <a:ext cx="169" cy="63"/>
            </a:xfrm>
            <a:custGeom>
              <a:avLst/>
              <a:gdLst/>
              <a:ahLst/>
              <a:cxnLst>
                <a:cxn ang="0">
                  <a:pos x="658" y="0"/>
                </a:cxn>
                <a:cxn ang="0">
                  <a:pos x="450" y="80"/>
                </a:cxn>
                <a:cxn ang="0">
                  <a:pos x="271" y="162"/>
                </a:cxn>
                <a:cxn ang="0">
                  <a:pos x="155" y="220"/>
                </a:cxn>
                <a:cxn ang="0">
                  <a:pos x="64" y="279"/>
                </a:cxn>
                <a:cxn ang="0">
                  <a:pos x="19" y="320"/>
                </a:cxn>
                <a:cxn ang="0">
                  <a:pos x="2" y="348"/>
                </a:cxn>
                <a:cxn ang="0">
                  <a:pos x="2" y="370"/>
                </a:cxn>
                <a:cxn ang="0">
                  <a:pos x="11" y="389"/>
                </a:cxn>
                <a:cxn ang="0">
                  <a:pos x="33" y="405"/>
                </a:cxn>
                <a:cxn ang="0">
                  <a:pos x="77" y="419"/>
                </a:cxn>
                <a:cxn ang="0">
                  <a:pos x="141" y="430"/>
                </a:cxn>
                <a:cxn ang="0">
                  <a:pos x="276" y="436"/>
                </a:cxn>
                <a:cxn ang="0">
                  <a:pos x="457" y="430"/>
                </a:cxn>
                <a:cxn ang="0">
                  <a:pos x="691" y="414"/>
                </a:cxn>
                <a:cxn ang="0">
                  <a:pos x="985" y="380"/>
                </a:cxn>
                <a:cxn ang="0">
                  <a:pos x="1345" y="334"/>
                </a:cxn>
                <a:cxn ang="0">
                  <a:pos x="1350" y="326"/>
                </a:cxn>
                <a:cxn ang="0">
                  <a:pos x="1288" y="0"/>
                </a:cxn>
                <a:cxn ang="0">
                  <a:pos x="661" y="0"/>
                </a:cxn>
                <a:cxn ang="0">
                  <a:pos x="661" y="9"/>
                </a:cxn>
                <a:cxn ang="0">
                  <a:pos x="1275" y="17"/>
                </a:cxn>
                <a:cxn ang="0">
                  <a:pos x="1342" y="326"/>
                </a:cxn>
                <a:cxn ang="0">
                  <a:pos x="1153" y="342"/>
                </a:cxn>
                <a:cxn ang="0">
                  <a:pos x="827" y="380"/>
                </a:cxn>
                <a:cxn ang="0">
                  <a:pos x="564" y="405"/>
                </a:cxn>
                <a:cxn ang="0">
                  <a:pos x="359" y="419"/>
                </a:cxn>
                <a:cxn ang="0">
                  <a:pos x="210" y="419"/>
                </a:cxn>
                <a:cxn ang="0">
                  <a:pos x="107" y="408"/>
                </a:cxn>
                <a:cxn ang="0">
                  <a:pos x="47" y="392"/>
                </a:cxn>
                <a:cxn ang="0">
                  <a:pos x="19" y="373"/>
                </a:cxn>
                <a:cxn ang="0">
                  <a:pos x="19" y="353"/>
                </a:cxn>
                <a:cxn ang="0">
                  <a:pos x="30" y="331"/>
                </a:cxn>
                <a:cxn ang="0">
                  <a:pos x="69" y="296"/>
                </a:cxn>
                <a:cxn ang="0">
                  <a:pos x="143" y="244"/>
                </a:cxn>
                <a:cxn ang="0">
                  <a:pos x="293" y="170"/>
                </a:cxn>
                <a:cxn ang="0">
                  <a:pos x="498" y="80"/>
                </a:cxn>
                <a:cxn ang="0">
                  <a:pos x="664" y="17"/>
                </a:cxn>
                <a:cxn ang="0">
                  <a:pos x="661" y="17"/>
                </a:cxn>
              </a:cxnLst>
              <a:rect l="0" t="0" r="r" b="b"/>
              <a:pathLst>
                <a:path w="1350" h="436">
                  <a:moveTo>
                    <a:pt x="661" y="9"/>
                  </a:moveTo>
                  <a:lnTo>
                    <a:pt x="658" y="0"/>
                  </a:lnTo>
                  <a:lnTo>
                    <a:pt x="555" y="39"/>
                  </a:lnTo>
                  <a:lnTo>
                    <a:pt x="450" y="80"/>
                  </a:lnTo>
                  <a:lnTo>
                    <a:pt x="331" y="131"/>
                  </a:lnTo>
                  <a:lnTo>
                    <a:pt x="271" y="162"/>
                  </a:lnTo>
                  <a:lnTo>
                    <a:pt x="210" y="189"/>
                  </a:lnTo>
                  <a:lnTo>
                    <a:pt x="155" y="220"/>
                  </a:lnTo>
                  <a:lnTo>
                    <a:pt x="105" y="249"/>
                  </a:lnTo>
                  <a:lnTo>
                    <a:pt x="64" y="279"/>
                  </a:lnTo>
                  <a:lnTo>
                    <a:pt x="30" y="307"/>
                  </a:lnTo>
                  <a:lnTo>
                    <a:pt x="19" y="320"/>
                  </a:lnTo>
                  <a:lnTo>
                    <a:pt x="8" y="334"/>
                  </a:lnTo>
                  <a:lnTo>
                    <a:pt x="2" y="348"/>
                  </a:lnTo>
                  <a:lnTo>
                    <a:pt x="0" y="361"/>
                  </a:lnTo>
                  <a:lnTo>
                    <a:pt x="2" y="370"/>
                  </a:lnTo>
                  <a:lnTo>
                    <a:pt x="5" y="380"/>
                  </a:lnTo>
                  <a:lnTo>
                    <a:pt x="11" y="389"/>
                  </a:lnTo>
                  <a:lnTo>
                    <a:pt x="19" y="394"/>
                  </a:lnTo>
                  <a:lnTo>
                    <a:pt x="33" y="405"/>
                  </a:lnTo>
                  <a:lnTo>
                    <a:pt x="52" y="414"/>
                  </a:lnTo>
                  <a:lnTo>
                    <a:pt x="77" y="419"/>
                  </a:lnTo>
                  <a:lnTo>
                    <a:pt x="105" y="424"/>
                  </a:lnTo>
                  <a:lnTo>
                    <a:pt x="141" y="430"/>
                  </a:lnTo>
                  <a:lnTo>
                    <a:pt x="179" y="433"/>
                  </a:lnTo>
                  <a:lnTo>
                    <a:pt x="276" y="436"/>
                  </a:lnTo>
                  <a:lnTo>
                    <a:pt x="359" y="436"/>
                  </a:lnTo>
                  <a:lnTo>
                    <a:pt x="457" y="430"/>
                  </a:lnTo>
                  <a:lnTo>
                    <a:pt x="567" y="421"/>
                  </a:lnTo>
                  <a:lnTo>
                    <a:pt x="691" y="414"/>
                  </a:lnTo>
                  <a:lnTo>
                    <a:pt x="830" y="397"/>
                  </a:lnTo>
                  <a:lnTo>
                    <a:pt x="985" y="380"/>
                  </a:lnTo>
                  <a:lnTo>
                    <a:pt x="1156" y="359"/>
                  </a:lnTo>
                  <a:lnTo>
                    <a:pt x="1345" y="334"/>
                  </a:lnTo>
                  <a:lnTo>
                    <a:pt x="1350" y="331"/>
                  </a:lnTo>
                  <a:lnTo>
                    <a:pt x="1350" y="326"/>
                  </a:lnTo>
                  <a:lnTo>
                    <a:pt x="1292" y="6"/>
                  </a:lnTo>
                  <a:lnTo>
                    <a:pt x="1288" y="0"/>
                  </a:lnTo>
                  <a:lnTo>
                    <a:pt x="1283" y="0"/>
                  </a:lnTo>
                  <a:lnTo>
                    <a:pt x="661" y="0"/>
                  </a:lnTo>
                  <a:lnTo>
                    <a:pt x="658" y="0"/>
                  </a:lnTo>
                  <a:lnTo>
                    <a:pt x="661" y="9"/>
                  </a:lnTo>
                  <a:lnTo>
                    <a:pt x="661" y="17"/>
                  </a:lnTo>
                  <a:lnTo>
                    <a:pt x="1275" y="17"/>
                  </a:lnTo>
                  <a:lnTo>
                    <a:pt x="1336" y="329"/>
                  </a:lnTo>
                  <a:lnTo>
                    <a:pt x="1342" y="326"/>
                  </a:lnTo>
                  <a:lnTo>
                    <a:pt x="1342" y="318"/>
                  </a:lnTo>
                  <a:lnTo>
                    <a:pt x="1153" y="342"/>
                  </a:lnTo>
                  <a:lnTo>
                    <a:pt x="981" y="364"/>
                  </a:lnTo>
                  <a:lnTo>
                    <a:pt x="827" y="380"/>
                  </a:lnTo>
                  <a:lnTo>
                    <a:pt x="688" y="397"/>
                  </a:lnTo>
                  <a:lnTo>
                    <a:pt x="564" y="405"/>
                  </a:lnTo>
                  <a:lnTo>
                    <a:pt x="457" y="414"/>
                  </a:lnTo>
                  <a:lnTo>
                    <a:pt x="359" y="419"/>
                  </a:lnTo>
                  <a:lnTo>
                    <a:pt x="276" y="419"/>
                  </a:lnTo>
                  <a:lnTo>
                    <a:pt x="210" y="419"/>
                  </a:lnTo>
                  <a:lnTo>
                    <a:pt x="155" y="414"/>
                  </a:lnTo>
                  <a:lnTo>
                    <a:pt x="107" y="408"/>
                  </a:lnTo>
                  <a:lnTo>
                    <a:pt x="71" y="402"/>
                  </a:lnTo>
                  <a:lnTo>
                    <a:pt x="47" y="392"/>
                  </a:lnTo>
                  <a:lnTo>
                    <a:pt x="30" y="383"/>
                  </a:lnTo>
                  <a:lnTo>
                    <a:pt x="19" y="373"/>
                  </a:lnTo>
                  <a:lnTo>
                    <a:pt x="16" y="361"/>
                  </a:lnTo>
                  <a:lnTo>
                    <a:pt x="19" y="353"/>
                  </a:lnTo>
                  <a:lnTo>
                    <a:pt x="24" y="342"/>
                  </a:lnTo>
                  <a:lnTo>
                    <a:pt x="30" y="331"/>
                  </a:lnTo>
                  <a:lnTo>
                    <a:pt x="43" y="318"/>
                  </a:lnTo>
                  <a:lnTo>
                    <a:pt x="69" y="296"/>
                  </a:lnTo>
                  <a:lnTo>
                    <a:pt x="105" y="271"/>
                  </a:lnTo>
                  <a:lnTo>
                    <a:pt x="143" y="244"/>
                  </a:lnTo>
                  <a:lnTo>
                    <a:pt x="191" y="220"/>
                  </a:lnTo>
                  <a:lnTo>
                    <a:pt x="293" y="170"/>
                  </a:lnTo>
                  <a:lnTo>
                    <a:pt x="398" y="121"/>
                  </a:lnTo>
                  <a:lnTo>
                    <a:pt x="498" y="80"/>
                  </a:lnTo>
                  <a:lnTo>
                    <a:pt x="583" y="47"/>
                  </a:lnTo>
                  <a:lnTo>
                    <a:pt x="664" y="17"/>
                  </a:lnTo>
                  <a:lnTo>
                    <a:pt x="661" y="9"/>
                  </a:lnTo>
                  <a:lnTo>
                    <a:pt x="661" y="17"/>
                  </a:lnTo>
                  <a:lnTo>
                    <a:pt x="661" y="9"/>
                  </a:lnTo>
                  <a:close/>
                </a:path>
              </a:pathLst>
            </a:custGeom>
            <a:solidFill>
              <a:srgbClr val="773F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7" name="Freeform 469"/>
            <p:cNvSpPr>
              <a:spLocks/>
            </p:cNvSpPr>
            <p:nvPr/>
          </p:nvSpPr>
          <p:spPr bwMode="auto">
            <a:xfrm>
              <a:off x="4339" y="3506"/>
              <a:ext cx="78" cy="349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0" y="2368"/>
                </a:cxn>
                <a:cxn ang="0">
                  <a:pos x="8" y="2373"/>
                </a:cxn>
                <a:cxn ang="0">
                  <a:pos x="30" y="2390"/>
                </a:cxn>
                <a:cxn ang="0">
                  <a:pos x="50" y="2398"/>
                </a:cxn>
                <a:cxn ang="0">
                  <a:pos x="75" y="2408"/>
                </a:cxn>
                <a:cxn ang="0">
                  <a:pos x="103" y="2420"/>
                </a:cxn>
                <a:cxn ang="0">
                  <a:pos x="139" y="2427"/>
                </a:cxn>
                <a:cxn ang="0">
                  <a:pos x="177" y="2434"/>
                </a:cxn>
                <a:cxn ang="0">
                  <a:pos x="222" y="2436"/>
                </a:cxn>
                <a:cxn ang="0">
                  <a:pos x="274" y="2439"/>
                </a:cxn>
                <a:cxn ang="0">
                  <a:pos x="329" y="2434"/>
                </a:cxn>
                <a:cxn ang="0">
                  <a:pos x="393" y="2425"/>
                </a:cxn>
                <a:cxn ang="0">
                  <a:pos x="462" y="2412"/>
                </a:cxn>
                <a:cxn ang="0">
                  <a:pos x="539" y="2393"/>
                </a:cxn>
                <a:cxn ang="0">
                  <a:pos x="622" y="2368"/>
                </a:cxn>
                <a:cxn ang="0">
                  <a:pos x="614" y="63"/>
                </a:cxn>
                <a:cxn ang="0">
                  <a:pos x="72" y="0"/>
                </a:cxn>
              </a:cxnLst>
              <a:rect l="0" t="0" r="r" b="b"/>
              <a:pathLst>
                <a:path w="622" h="2439">
                  <a:moveTo>
                    <a:pt x="72" y="0"/>
                  </a:moveTo>
                  <a:lnTo>
                    <a:pt x="0" y="2368"/>
                  </a:lnTo>
                  <a:lnTo>
                    <a:pt x="8" y="2373"/>
                  </a:lnTo>
                  <a:lnTo>
                    <a:pt x="30" y="2390"/>
                  </a:lnTo>
                  <a:lnTo>
                    <a:pt x="50" y="2398"/>
                  </a:lnTo>
                  <a:lnTo>
                    <a:pt x="75" y="2408"/>
                  </a:lnTo>
                  <a:lnTo>
                    <a:pt x="103" y="2420"/>
                  </a:lnTo>
                  <a:lnTo>
                    <a:pt x="139" y="2427"/>
                  </a:lnTo>
                  <a:lnTo>
                    <a:pt x="177" y="2434"/>
                  </a:lnTo>
                  <a:lnTo>
                    <a:pt x="222" y="2436"/>
                  </a:lnTo>
                  <a:lnTo>
                    <a:pt x="274" y="2439"/>
                  </a:lnTo>
                  <a:lnTo>
                    <a:pt x="329" y="2434"/>
                  </a:lnTo>
                  <a:lnTo>
                    <a:pt x="393" y="2425"/>
                  </a:lnTo>
                  <a:lnTo>
                    <a:pt x="462" y="2412"/>
                  </a:lnTo>
                  <a:lnTo>
                    <a:pt x="539" y="2393"/>
                  </a:lnTo>
                  <a:lnTo>
                    <a:pt x="622" y="2368"/>
                  </a:lnTo>
                  <a:lnTo>
                    <a:pt x="614" y="63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6395C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8" name="Freeform 470"/>
            <p:cNvSpPr>
              <a:spLocks/>
            </p:cNvSpPr>
            <p:nvPr/>
          </p:nvSpPr>
          <p:spPr bwMode="auto">
            <a:xfrm>
              <a:off x="4338" y="3505"/>
              <a:ext cx="80" cy="351"/>
            </a:xfrm>
            <a:custGeom>
              <a:avLst/>
              <a:gdLst/>
              <a:ahLst/>
              <a:cxnLst>
                <a:cxn ang="0">
                  <a:pos x="81" y="9"/>
                </a:cxn>
                <a:cxn ang="0">
                  <a:pos x="72" y="9"/>
                </a:cxn>
                <a:cxn ang="0">
                  <a:pos x="0" y="2377"/>
                </a:cxn>
                <a:cxn ang="0">
                  <a:pos x="3" y="2382"/>
                </a:cxn>
                <a:cxn ang="0">
                  <a:pos x="17" y="2393"/>
                </a:cxn>
                <a:cxn ang="0">
                  <a:pos x="36" y="2407"/>
                </a:cxn>
                <a:cxn ang="0">
                  <a:pos x="64" y="2417"/>
                </a:cxn>
                <a:cxn ang="0">
                  <a:pos x="100" y="2431"/>
                </a:cxn>
                <a:cxn ang="0">
                  <a:pos x="145" y="2443"/>
                </a:cxn>
                <a:cxn ang="0">
                  <a:pos x="200" y="2451"/>
                </a:cxn>
                <a:cxn ang="0">
                  <a:pos x="231" y="2453"/>
                </a:cxn>
                <a:cxn ang="0">
                  <a:pos x="264" y="2456"/>
                </a:cxn>
                <a:cxn ang="0">
                  <a:pos x="300" y="2453"/>
                </a:cxn>
                <a:cxn ang="0">
                  <a:pos x="338" y="2451"/>
                </a:cxn>
                <a:cxn ang="0">
                  <a:pos x="379" y="2445"/>
                </a:cxn>
                <a:cxn ang="0">
                  <a:pos x="427" y="2440"/>
                </a:cxn>
                <a:cxn ang="0">
                  <a:pos x="474" y="2429"/>
                </a:cxn>
                <a:cxn ang="0">
                  <a:pos x="524" y="2417"/>
                </a:cxn>
                <a:cxn ang="0">
                  <a:pos x="576" y="2402"/>
                </a:cxn>
                <a:cxn ang="0">
                  <a:pos x="634" y="2385"/>
                </a:cxn>
                <a:cxn ang="0">
                  <a:pos x="636" y="2380"/>
                </a:cxn>
                <a:cxn ang="0">
                  <a:pos x="640" y="2377"/>
                </a:cxn>
                <a:cxn ang="0">
                  <a:pos x="631" y="72"/>
                </a:cxn>
                <a:cxn ang="0">
                  <a:pos x="631" y="65"/>
                </a:cxn>
                <a:cxn ang="0">
                  <a:pos x="626" y="63"/>
                </a:cxn>
                <a:cxn ang="0">
                  <a:pos x="84" y="0"/>
                </a:cxn>
                <a:cxn ang="0">
                  <a:pos x="76" y="0"/>
                </a:cxn>
                <a:cxn ang="0">
                  <a:pos x="72" y="9"/>
                </a:cxn>
                <a:cxn ang="0">
                  <a:pos x="81" y="9"/>
                </a:cxn>
                <a:cxn ang="0">
                  <a:pos x="81" y="16"/>
                </a:cxn>
                <a:cxn ang="0">
                  <a:pos x="615" y="79"/>
                </a:cxn>
                <a:cxn ang="0">
                  <a:pos x="623" y="2377"/>
                </a:cxn>
                <a:cxn ang="0">
                  <a:pos x="631" y="2377"/>
                </a:cxn>
                <a:cxn ang="0">
                  <a:pos x="629" y="2368"/>
                </a:cxn>
                <a:cxn ang="0">
                  <a:pos x="571" y="2388"/>
                </a:cxn>
                <a:cxn ang="0">
                  <a:pos x="518" y="2402"/>
                </a:cxn>
                <a:cxn ang="0">
                  <a:pos x="469" y="2415"/>
                </a:cxn>
                <a:cxn ang="0">
                  <a:pos x="424" y="2423"/>
                </a:cxn>
                <a:cxn ang="0">
                  <a:pos x="379" y="2431"/>
                </a:cxn>
                <a:cxn ang="0">
                  <a:pos x="338" y="2434"/>
                </a:cxn>
                <a:cxn ang="0">
                  <a:pos x="300" y="2436"/>
                </a:cxn>
                <a:cxn ang="0">
                  <a:pos x="264" y="2440"/>
                </a:cxn>
                <a:cxn ang="0">
                  <a:pos x="231" y="2436"/>
                </a:cxn>
                <a:cxn ang="0">
                  <a:pos x="200" y="2436"/>
                </a:cxn>
                <a:cxn ang="0">
                  <a:pos x="148" y="2429"/>
                </a:cxn>
                <a:cxn ang="0">
                  <a:pos x="103" y="2417"/>
                </a:cxn>
                <a:cxn ang="0">
                  <a:pos x="70" y="2404"/>
                </a:cxn>
                <a:cxn ang="0">
                  <a:pos x="45" y="2390"/>
                </a:cxn>
                <a:cxn ang="0">
                  <a:pos x="26" y="2380"/>
                </a:cxn>
                <a:cxn ang="0">
                  <a:pos x="17" y="2374"/>
                </a:cxn>
                <a:cxn ang="0">
                  <a:pos x="14" y="2371"/>
                </a:cxn>
                <a:cxn ang="0">
                  <a:pos x="9" y="2377"/>
                </a:cxn>
                <a:cxn ang="0">
                  <a:pos x="17" y="2377"/>
                </a:cxn>
                <a:cxn ang="0">
                  <a:pos x="89" y="9"/>
                </a:cxn>
                <a:cxn ang="0">
                  <a:pos x="81" y="9"/>
                </a:cxn>
                <a:cxn ang="0">
                  <a:pos x="81" y="16"/>
                </a:cxn>
                <a:cxn ang="0">
                  <a:pos x="81" y="9"/>
                </a:cxn>
              </a:cxnLst>
              <a:rect l="0" t="0" r="r" b="b"/>
              <a:pathLst>
                <a:path w="640" h="2456">
                  <a:moveTo>
                    <a:pt x="81" y="9"/>
                  </a:moveTo>
                  <a:lnTo>
                    <a:pt x="72" y="9"/>
                  </a:lnTo>
                  <a:lnTo>
                    <a:pt x="0" y="2377"/>
                  </a:lnTo>
                  <a:lnTo>
                    <a:pt x="3" y="2382"/>
                  </a:lnTo>
                  <a:lnTo>
                    <a:pt x="17" y="2393"/>
                  </a:lnTo>
                  <a:lnTo>
                    <a:pt x="36" y="2407"/>
                  </a:lnTo>
                  <a:lnTo>
                    <a:pt x="64" y="2417"/>
                  </a:lnTo>
                  <a:lnTo>
                    <a:pt x="100" y="2431"/>
                  </a:lnTo>
                  <a:lnTo>
                    <a:pt x="145" y="2443"/>
                  </a:lnTo>
                  <a:lnTo>
                    <a:pt x="200" y="2451"/>
                  </a:lnTo>
                  <a:lnTo>
                    <a:pt x="231" y="2453"/>
                  </a:lnTo>
                  <a:lnTo>
                    <a:pt x="264" y="2456"/>
                  </a:lnTo>
                  <a:lnTo>
                    <a:pt x="300" y="2453"/>
                  </a:lnTo>
                  <a:lnTo>
                    <a:pt x="338" y="2451"/>
                  </a:lnTo>
                  <a:lnTo>
                    <a:pt x="379" y="2445"/>
                  </a:lnTo>
                  <a:lnTo>
                    <a:pt x="427" y="2440"/>
                  </a:lnTo>
                  <a:lnTo>
                    <a:pt x="474" y="2429"/>
                  </a:lnTo>
                  <a:lnTo>
                    <a:pt x="524" y="2417"/>
                  </a:lnTo>
                  <a:lnTo>
                    <a:pt x="576" y="2402"/>
                  </a:lnTo>
                  <a:lnTo>
                    <a:pt x="634" y="2385"/>
                  </a:lnTo>
                  <a:lnTo>
                    <a:pt x="636" y="2380"/>
                  </a:lnTo>
                  <a:lnTo>
                    <a:pt x="640" y="2377"/>
                  </a:lnTo>
                  <a:lnTo>
                    <a:pt x="631" y="72"/>
                  </a:lnTo>
                  <a:lnTo>
                    <a:pt x="631" y="65"/>
                  </a:lnTo>
                  <a:lnTo>
                    <a:pt x="626" y="63"/>
                  </a:lnTo>
                  <a:lnTo>
                    <a:pt x="84" y="0"/>
                  </a:lnTo>
                  <a:lnTo>
                    <a:pt x="76" y="0"/>
                  </a:lnTo>
                  <a:lnTo>
                    <a:pt x="72" y="9"/>
                  </a:lnTo>
                  <a:lnTo>
                    <a:pt x="81" y="9"/>
                  </a:lnTo>
                  <a:lnTo>
                    <a:pt x="81" y="16"/>
                  </a:lnTo>
                  <a:lnTo>
                    <a:pt x="615" y="79"/>
                  </a:lnTo>
                  <a:lnTo>
                    <a:pt x="623" y="2377"/>
                  </a:lnTo>
                  <a:lnTo>
                    <a:pt x="631" y="2377"/>
                  </a:lnTo>
                  <a:lnTo>
                    <a:pt x="629" y="2368"/>
                  </a:lnTo>
                  <a:lnTo>
                    <a:pt x="571" y="2388"/>
                  </a:lnTo>
                  <a:lnTo>
                    <a:pt x="518" y="2402"/>
                  </a:lnTo>
                  <a:lnTo>
                    <a:pt x="469" y="2415"/>
                  </a:lnTo>
                  <a:lnTo>
                    <a:pt x="424" y="2423"/>
                  </a:lnTo>
                  <a:lnTo>
                    <a:pt x="379" y="2431"/>
                  </a:lnTo>
                  <a:lnTo>
                    <a:pt x="338" y="2434"/>
                  </a:lnTo>
                  <a:lnTo>
                    <a:pt x="300" y="2436"/>
                  </a:lnTo>
                  <a:lnTo>
                    <a:pt x="264" y="2440"/>
                  </a:lnTo>
                  <a:lnTo>
                    <a:pt x="231" y="2436"/>
                  </a:lnTo>
                  <a:lnTo>
                    <a:pt x="200" y="2436"/>
                  </a:lnTo>
                  <a:lnTo>
                    <a:pt x="148" y="2429"/>
                  </a:lnTo>
                  <a:lnTo>
                    <a:pt x="103" y="2417"/>
                  </a:lnTo>
                  <a:lnTo>
                    <a:pt x="70" y="2404"/>
                  </a:lnTo>
                  <a:lnTo>
                    <a:pt x="45" y="2390"/>
                  </a:lnTo>
                  <a:lnTo>
                    <a:pt x="26" y="2380"/>
                  </a:lnTo>
                  <a:lnTo>
                    <a:pt x="17" y="2374"/>
                  </a:lnTo>
                  <a:lnTo>
                    <a:pt x="14" y="2371"/>
                  </a:lnTo>
                  <a:lnTo>
                    <a:pt x="9" y="2377"/>
                  </a:lnTo>
                  <a:lnTo>
                    <a:pt x="17" y="2377"/>
                  </a:lnTo>
                  <a:lnTo>
                    <a:pt x="89" y="9"/>
                  </a:lnTo>
                  <a:lnTo>
                    <a:pt x="81" y="9"/>
                  </a:lnTo>
                  <a:lnTo>
                    <a:pt x="81" y="16"/>
                  </a:lnTo>
                  <a:lnTo>
                    <a:pt x="81" y="9"/>
                  </a:lnTo>
                  <a:close/>
                </a:path>
              </a:pathLst>
            </a:custGeom>
            <a:solidFill>
              <a:srgbClr val="773F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9" name="Freeform 471"/>
            <p:cNvSpPr>
              <a:spLocks/>
            </p:cNvSpPr>
            <p:nvPr/>
          </p:nvSpPr>
          <p:spPr bwMode="auto">
            <a:xfrm>
              <a:off x="4360" y="3549"/>
              <a:ext cx="56" cy="305"/>
            </a:xfrm>
            <a:custGeom>
              <a:avLst/>
              <a:gdLst/>
              <a:ahLst/>
              <a:cxnLst>
                <a:cxn ang="0">
                  <a:pos x="202" y="0"/>
                </a:cxn>
                <a:cxn ang="0">
                  <a:pos x="210" y="2068"/>
                </a:cxn>
                <a:cxn ang="0">
                  <a:pos x="153" y="2084"/>
                </a:cxn>
                <a:cxn ang="0">
                  <a:pos x="100" y="2100"/>
                </a:cxn>
                <a:cxn ang="0">
                  <a:pos x="48" y="2114"/>
                </a:cxn>
                <a:cxn ang="0">
                  <a:pos x="0" y="2122"/>
                </a:cxn>
                <a:cxn ang="0">
                  <a:pos x="45" y="2127"/>
                </a:cxn>
                <a:cxn ang="0">
                  <a:pos x="95" y="2131"/>
                </a:cxn>
                <a:cxn ang="0">
                  <a:pos x="131" y="2127"/>
                </a:cxn>
                <a:cxn ang="0">
                  <a:pos x="167" y="2125"/>
                </a:cxn>
                <a:cxn ang="0">
                  <a:pos x="208" y="2122"/>
                </a:cxn>
                <a:cxn ang="0">
                  <a:pos x="252" y="2114"/>
                </a:cxn>
                <a:cxn ang="0">
                  <a:pos x="296" y="2106"/>
                </a:cxn>
                <a:cxn ang="0">
                  <a:pos x="346" y="2093"/>
                </a:cxn>
                <a:cxn ang="0">
                  <a:pos x="398" y="2079"/>
                </a:cxn>
                <a:cxn ang="0">
                  <a:pos x="454" y="2062"/>
                </a:cxn>
                <a:cxn ang="0">
                  <a:pos x="448" y="17"/>
                </a:cxn>
                <a:cxn ang="0">
                  <a:pos x="321" y="12"/>
                </a:cxn>
                <a:cxn ang="0">
                  <a:pos x="202" y="0"/>
                </a:cxn>
              </a:cxnLst>
              <a:rect l="0" t="0" r="r" b="b"/>
              <a:pathLst>
                <a:path w="454" h="2131">
                  <a:moveTo>
                    <a:pt x="202" y="0"/>
                  </a:moveTo>
                  <a:lnTo>
                    <a:pt x="210" y="2068"/>
                  </a:lnTo>
                  <a:lnTo>
                    <a:pt x="153" y="2084"/>
                  </a:lnTo>
                  <a:lnTo>
                    <a:pt x="100" y="2100"/>
                  </a:lnTo>
                  <a:lnTo>
                    <a:pt x="48" y="2114"/>
                  </a:lnTo>
                  <a:lnTo>
                    <a:pt x="0" y="2122"/>
                  </a:lnTo>
                  <a:lnTo>
                    <a:pt x="45" y="2127"/>
                  </a:lnTo>
                  <a:lnTo>
                    <a:pt x="95" y="2131"/>
                  </a:lnTo>
                  <a:lnTo>
                    <a:pt x="131" y="2127"/>
                  </a:lnTo>
                  <a:lnTo>
                    <a:pt x="167" y="2125"/>
                  </a:lnTo>
                  <a:lnTo>
                    <a:pt x="208" y="2122"/>
                  </a:lnTo>
                  <a:lnTo>
                    <a:pt x="252" y="2114"/>
                  </a:lnTo>
                  <a:lnTo>
                    <a:pt x="296" y="2106"/>
                  </a:lnTo>
                  <a:lnTo>
                    <a:pt x="346" y="2093"/>
                  </a:lnTo>
                  <a:lnTo>
                    <a:pt x="398" y="2079"/>
                  </a:lnTo>
                  <a:lnTo>
                    <a:pt x="454" y="2062"/>
                  </a:lnTo>
                  <a:lnTo>
                    <a:pt x="448" y="17"/>
                  </a:lnTo>
                  <a:lnTo>
                    <a:pt x="321" y="12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4163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0" name="Freeform 472"/>
            <p:cNvSpPr>
              <a:spLocks/>
            </p:cNvSpPr>
            <p:nvPr/>
          </p:nvSpPr>
          <p:spPr bwMode="auto">
            <a:xfrm>
              <a:off x="4357" y="3552"/>
              <a:ext cx="60" cy="303"/>
            </a:xfrm>
            <a:custGeom>
              <a:avLst/>
              <a:gdLst/>
              <a:ahLst/>
              <a:cxnLst>
                <a:cxn ang="0">
                  <a:pos x="469" y="0"/>
                </a:cxn>
                <a:cxn ang="0">
                  <a:pos x="475" y="2045"/>
                </a:cxn>
                <a:cxn ang="0">
                  <a:pos x="419" y="2062"/>
                </a:cxn>
                <a:cxn ang="0">
                  <a:pos x="367" y="2076"/>
                </a:cxn>
                <a:cxn ang="0">
                  <a:pos x="317" y="2089"/>
                </a:cxn>
                <a:cxn ang="0">
                  <a:pos x="273" y="2097"/>
                </a:cxn>
                <a:cxn ang="0">
                  <a:pos x="229" y="2105"/>
                </a:cxn>
                <a:cxn ang="0">
                  <a:pos x="188" y="2108"/>
                </a:cxn>
                <a:cxn ang="0">
                  <a:pos x="152" y="2110"/>
                </a:cxn>
                <a:cxn ang="0">
                  <a:pos x="116" y="2114"/>
                </a:cxn>
                <a:cxn ang="0">
                  <a:pos x="66" y="2110"/>
                </a:cxn>
                <a:cxn ang="0">
                  <a:pos x="21" y="2105"/>
                </a:cxn>
                <a:cxn ang="0">
                  <a:pos x="0" y="2110"/>
                </a:cxn>
                <a:cxn ang="0">
                  <a:pos x="52" y="2117"/>
                </a:cxn>
                <a:cxn ang="0">
                  <a:pos x="116" y="2122"/>
                </a:cxn>
                <a:cxn ang="0">
                  <a:pos x="152" y="2119"/>
                </a:cxn>
                <a:cxn ang="0">
                  <a:pos x="190" y="2117"/>
                </a:cxn>
                <a:cxn ang="0">
                  <a:pos x="231" y="2114"/>
                </a:cxn>
                <a:cxn ang="0">
                  <a:pos x="276" y="2105"/>
                </a:cxn>
                <a:cxn ang="0">
                  <a:pos x="323" y="2095"/>
                </a:cxn>
                <a:cxn ang="0">
                  <a:pos x="373" y="2083"/>
                </a:cxn>
                <a:cxn ang="0">
                  <a:pos x="426" y="2067"/>
                </a:cxn>
                <a:cxn ang="0">
                  <a:pos x="483" y="2051"/>
                </a:cxn>
                <a:cxn ang="0">
                  <a:pos x="478" y="2"/>
                </a:cxn>
                <a:cxn ang="0">
                  <a:pos x="469" y="0"/>
                </a:cxn>
              </a:cxnLst>
              <a:rect l="0" t="0" r="r" b="b"/>
              <a:pathLst>
                <a:path w="483" h="2122">
                  <a:moveTo>
                    <a:pt x="469" y="0"/>
                  </a:moveTo>
                  <a:lnTo>
                    <a:pt x="475" y="2045"/>
                  </a:lnTo>
                  <a:lnTo>
                    <a:pt x="419" y="2062"/>
                  </a:lnTo>
                  <a:lnTo>
                    <a:pt x="367" y="2076"/>
                  </a:lnTo>
                  <a:lnTo>
                    <a:pt x="317" y="2089"/>
                  </a:lnTo>
                  <a:lnTo>
                    <a:pt x="273" y="2097"/>
                  </a:lnTo>
                  <a:lnTo>
                    <a:pt x="229" y="2105"/>
                  </a:lnTo>
                  <a:lnTo>
                    <a:pt x="188" y="2108"/>
                  </a:lnTo>
                  <a:lnTo>
                    <a:pt x="152" y="2110"/>
                  </a:lnTo>
                  <a:lnTo>
                    <a:pt x="116" y="2114"/>
                  </a:lnTo>
                  <a:lnTo>
                    <a:pt x="66" y="2110"/>
                  </a:lnTo>
                  <a:lnTo>
                    <a:pt x="21" y="2105"/>
                  </a:lnTo>
                  <a:lnTo>
                    <a:pt x="0" y="2110"/>
                  </a:lnTo>
                  <a:lnTo>
                    <a:pt x="52" y="2117"/>
                  </a:lnTo>
                  <a:lnTo>
                    <a:pt x="116" y="2122"/>
                  </a:lnTo>
                  <a:lnTo>
                    <a:pt x="152" y="2119"/>
                  </a:lnTo>
                  <a:lnTo>
                    <a:pt x="190" y="2117"/>
                  </a:lnTo>
                  <a:lnTo>
                    <a:pt x="231" y="2114"/>
                  </a:lnTo>
                  <a:lnTo>
                    <a:pt x="276" y="2105"/>
                  </a:lnTo>
                  <a:lnTo>
                    <a:pt x="323" y="2095"/>
                  </a:lnTo>
                  <a:lnTo>
                    <a:pt x="373" y="2083"/>
                  </a:lnTo>
                  <a:lnTo>
                    <a:pt x="426" y="2067"/>
                  </a:lnTo>
                  <a:lnTo>
                    <a:pt x="483" y="2051"/>
                  </a:lnTo>
                  <a:lnTo>
                    <a:pt x="478" y="2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322C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1" name="Freeform 473"/>
            <p:cNvSpPr>
              <a:spLocks/>
            </p:cNvSpPr>
            <p:nvPr/>
          </p:nvSpPr>
          <p:spPr bwMode="auto">
            <a:xfrm>
              <a:off x="4031" y="2613"/>
              <a:ext cx="333" cy="540"/>
            </a:xfrm>
            <a:custGeom>
              <a:avLst/>
              <a:gdLst/>
              <a:ahLst/>
              <a:cxnLst>
                <a:cxn ang="0">
                  <a:pos x="1650" y="3722"/>
                </a:cxn>
                <a:cxn ang="0">
                  <a:pos x="1860" y="3753"/>
                </a:cxn>
                <a:cxn ang="0">
                  <a:pos x="2058" y="3772"/>
                </a:cxn>
                <a:cxn ang="0">
                  <a:pos x="2236" y="3780"/>
                </a:cxn>
                <a:cxn ang="0">
                  <a:pos x="2457" y="3780"/>
                </a:cxn>
                <a:cxn ang="0">
                  <a:pos x="2665" y="3767"/>
                </a:cxn>
                <a:cxn ang="0">
                  <a:pos x="2603" y="3213"/>
                </a:cxn>
                <a:cxn ang="0">
                  <a:pos x="2465" y="3222"/>
                </a:cxn>
                <a:cxn ang="0">
                  <a:pos x="2208" y="3219"/>
                </a:cxn>
                <a:cxn ang="0">
                  <a:pos x="2050" y="3208"/>
                </a:cxn>
                <a:cxn ang="0">
                  <a:pos x="1881" y="3189"/>
                </a:cxn>
                <a:cxn ang="0">
                  <a:pos x="1707" y="3159"/>
                </a:cxn>
                <a:cxn ang="0">
                  <a:pos x="1533" y="3112"/>
                </a:cxn>
                <a:cxn ang="0">
                  <a:pos x="1362" y="3055"/>
                </a:cxn>
                <a:cxn ang="0">
                  <a:pos x="1203" y="2984"/>
                </a:cxn>
                <a:cxn ang="0">
                  <a:pos x="1057" y="2896"/>
                </a:cxn>
                <a:cxn ang="0">
                  <a:pos x="958" y="2817"/>
                </a:cxn>
                <a:cxn ang="0">
                  <a:pos x="900" y="2760"/>
                </a:cxn>
                <a:cxn ang="0">
                  <a:pos x="844" y="2694"/>
                </a:cxn>
                <a:cxn ang="0">
                  <a:pos x="794" y="2626"/>
                </a:cxn>
                <a:cxn ang="0">
                  <a:pos x="750" y="2550"/>
                </a:cxn>
                <a:cxn ang="0">
                  <a:pos x="712" y="2465"/>
                </a:cxn>
                <a:cxn ang="0">
                  <a:pos x="681" y="2374"/>
                </a:cxn>
                <a:cxn ang="0">
                  <a:pos x="648" y="2248"/>
                </a:cxn>
                <a:cxn ang="0">
                  <a:pos x="629" y="2071"/>
                </a:cxn>
                <a:cxn ang="0">
                  <a:pos x="634" y="1865"/>
                </a:cxn>
                <a:cxn ang="0">
                  <a:pos x="662" y="1633"/>
                </a:cxn>
                <a:cxn ang="0">
                  <a:pos x="722" y="1374"/>
                </a:cxn>
                <a:cxn ang="0">
                  <a:pos x="814" y="1086"/>
                </a:cxn>
                <a:cxn ang="0">
                  <a:pos x="944" y="766"/>
                </a:cxn>
                <a:cxn ang="0">
                  <a:pos x="1110" y="416"/>
                </a:cxn>
                <a:cxn ang="0">
                  <a:pos x="648" y="0"/>
                </a:cxn>
                <a:cxn ang="0">
                  <a:pos x="446" y="394"/>
                </a:cxn>
                <a:cxn ang="0">
                  <a:pos x="282" y="764"/>
                </a:cxn>
                <a:cxn ang="0">
                  <a:pos x="188" y="1021"/>
                </a:cxn>
                <a:cxn ang="0">
                  <a:pos x="136" y="1185"/>
                </a:cxn>
                <a:cxn ang="0">
                  <a:pos x="91" y="1343"/>
                </a:cxn>
                <a:cxn ang="0">
                  <a:pos x="55" y="1496"/>
                </a:cxn>
                <a:cxn ang="0">
                  <a:pos x="31" y="1643"/>
                </a:cxn>
                <a:cxn ang="0">
                  <a:pos x="12" y="1786"/>
                </a:cxn>
                <a:cxn ang="0">
                  <a:pos x="3" y="1923"/>
                </a:cxn>
                <a:cxn ang="0">
                  <a:pos x="0" y="2052"/>
                </a:cxn>
                <a:cxn ang="0">
                  <a:pos x="6" y="2177"/>
                </a:cxn>
                <a:cxn ang="0">
                  <a:pos x="20" y="2301"/>
                </a:cxn>
                <a:cxn ang="0">
                  <a:pos x="39" y="2415"/>
                </a:cxn>
                <a:cxn ang="0">
                  <a:pos x="53" y="2478"/>
                </a:cxn>
                <a:cxn ang="0">
                  <a:pos x="98" y="2618"/>
                </a:cxn>
                <a:cxn ang="0">
                  <a:pos x="150" y="2746"/>
                </a:cxn>
                <a:cxn ang="0">
                  <a:pos x="213" y="2867"/>
                </a:cxn>
                <a:cxn ang="0">
                  <a:pos x="286" y="2979"/>
                </a:cxn>
                <a:cxn ang="0">
                  <a:pos x="368" y="3082"/>
                </a:cxn>
                <a:cxn ang="0">
                  <a:pos x="457" y="3175"/>
                </a:cxn>
                <a:cxn ang="0">
                  <a:pos x="551" y="3260"/>
                </a:cxn>
                <a:cxn ang="0">
                  <a:pos x="650" y="3337"/>
                </a:cxn>
                <a:cxn ang="0">
                  <a:pos x="755" y="3405"/>
                </a:cxn>
                <a:cxn ang="0">
                  <a:pos x="867" y="3468"/>
                </a:cxn>
                <a:cxn ang="0">
                  <a:pos x="977" y="3523"/>
                </a:cxn>
                <a:cxn ang="0">
                  <a:pos x="1091" y="3572"/>
                </a:cxn>
                <a:cxn ang="0">
                  <a:pos x="1317" y="3649"/>
                </a:cxn>
                <a:cxn ang="0">
                  <a:pos x="1539" y="3704"/>
                </a:cxn>
              </a:cxnLst>
              <a:rect l="0" t="0" r="r" b="b"/>
              <a:pathLst>
                <a:path w="2665" h="3780">
                  <a:moveTo>
                    <a:pt x="1539" y="3704"/>
                  </a:moveTo>
                  <a:lnTo>
                    <a:pt x="1650" y="3722"/>
                  </a:lnTo>
                  <a:lnTo>
                    <a:pt x="1757" y="3739"/>
                  </a:lnTo>
                  <a:lnTo>
                    <a:pt x="1860" y="3753"/>
                  </a:lnTo>
                  <a:lnTo>
                    <a:pt x="1962" y="3763"/>
                  </a:lnTo>
                  <a:lnTo>
                    <a:pt x="2058" y="3772"/>
                  </a:lnTo>
                  <a:lnTo>
                    <a:pt x="2150" y="3777"/>
                  </a:lnTo>
                  <a:lnTo>
                    <a:pt x="2236" y="3780"/>
                  </a:lnTo>
                  <a:lnTo>
                    <a:pt x="2316" y="3780"/>
                  </a:lnTo>
                  <a:lnTo>
                    <a:pt x="2457" y="3780"/>
                  </a:lnTo>
                  <a:lnTo>
                    <a:pt x="2565" y="3774"/>
                  </a:lnTo>
                  <a:lnTo>
                    <a:pt x="2665" y="3767"/>
                  </a:lnTo>
                  <a:lnTo>
                    <a:pt x="2620" y="3213"/>
                  </a:lnTo>
                  <a:lnTo>
                    <a:pt x="2603" y="3213"/>
                  </a:lnTo>
                  <a:lnTo>
                    <a:pt x="2551" y="3216"/>
                  </a:lnTo>
                  <a:lnTo>
                    <a:pt x="2465" y="3222"/>
                  </a:lnTo>
                  <a:lnTo>
                    <a:pt x="2346" y="3222"/>
                  </a:lnTo>
                  <a:lnTo>
                    <a:pt x="2208" y="3219"/>
                  </a:lnTo>
                  <a:lnTo>
                    <a:pt x="2131" y="3213"/>
                  </a:lnTo>
                  <a:lnTo>
                    <a:pt x="2050" y="3208"/>
                  </a:lnTo>
                  <a:lnTo>
                    <a:pt x="1967" y="3200"/>
                  </a:lnTo>
                  <a:lnTo>
                    <a:pt x="1881" y="3189"/>
                  </a:lnTo>
                  <a:lnTo>
                    <a:pt x="1796" y="3175"/>
                  </a:lnTo>
                  <a:lnTo>
                    <a:pt x="1707" y="3159"/>
                  </a:lnTo>
                  <a:lnTo>
                    <a:pt x="1619" y="3138"/>
                  </a:lnTo>
                  <a:lnTo>
                    <a:pt x="1533" y="3112"/>
                  </a:lnTo>
                  <a:lnTo>
                    <a:pt x="1448" y="3088"/>
                  </a:lnTo>
                  <a:lnTo>
                    <a:pt x="1362" y="3055"/>
                  </a:lnTo>
                  <a:lnTo>
                    <a:pt x="1281" y="3022"/>
                  </a:lnTo>
                  <a:lnTo>
                    <a:pt x="1203" y="2984"/>
                  </a:lnTo>
                  <a:lnTo>
                    <a:pt x="1129" y="2943"/>
                  </a:lnTo>
                  <a:lnTo>
                    <a:pt x="1057" y="2896"/>
                  </a:lnTo>
                  <a:lnTo>
                    <a:pt x="991" y="2845"/>
                  </a:lnTo>
                  <a:lnTo>
                    <a:pt x="958" y="2817"/>
                  </a:lnTo>
                  <a:lnTo>
                    <a:pt x="927" y="2790"/>
                  </a:lnTo>
                  <a:lnTo>
                    <a:pt x="900" y="2760"/>
                  </a:lnTo>
                  <a:lnTo>
                    <a:pt x="869" y="2727"/>
                  </a:lnTo>
                  <a:lnTo>
                    <a:pt x="844" y="2694"/>
                  </a:lnTo>
                  <a:lnTo>
                    <a:pt x="817" y="2661"/>
                  </a:lnTo>
                  <a:lnTo>
                    <a:pt x="794" y="2626"/>
                  </a:lnTo>
                  <a:lnTo>
                    <a:pt x="769" y="2587"/>
                  </a:lnTo>
                  <a:lnTo>
                    <a:pt x="750" y="2550"/>
                  </a:lnTo>
                  <a:lnTo>
                    <a:pt x="731" y="2509"/>
                  </a:lnTo>
                  <a:lnTo>
                    <a:pt x="712" y="2465"/>
                  </a:lnTo>
                  <a:lnTo>
                    <a:pt x="695" y="2420"/>
                  </a:lnTo>
                  <a:lnTo>
                    <a:pt x="681" y="2374"/>
                  </a:lnTo>
                  <a:lnTo>
                    <a:pt x="667" y="2328"/>
                  </a:lnTo>
                  <a:lnTo>
                    <a:pt x="648" y="2248"/>
                  </a:lnTo>
                  <a:lnTo>
                    <a:pt x="636" y="2161"/>
                  </a:lnTo>
                  <a:lnTo>
                    <a:pt x="629" y="2071"/>
                  </a:lnTo>
                  <a:lnTo>
                    <a:pt x="629" y="1972"/>
                  </a:lnTo>
                  <a:lnTo>
                    <a:pt x="634" y="1865"/>
                  </a:lnTo>
                  <a:lnTo>
                    <a:pt x="645" y="1754"/>
                  </a:lnTo>
                  <a:lnTo>
                    <a:pt x="662" y="1633"/>
                  </a:lnTo>
                  <a:lnTo>
                    <a:pt x="689" y="1507"/>
                  </a:lnTo>
                  <a:lnTo>
                    <a:pt x="722" y="1374"/>
                  </a:lnTo>
                  <a:lnTo>
                    <a:pt x="764" y="1234"/>
                  </a:lnTo>
                  <a:lnTo>
                    <a:pt x="814" y="1086"/>
                  </a:lnTo>
                  <a:lnTo>
                    <a:pt x="874" y="930"/>
                  </a:lnTo>
                  <a:lnTo>
                    <a:pt x="944" y="766"/>
                  </a:lnTo>
                  <a:lnTo>
                    <a:pt x="1021" y="593"/>
                  </a:lnTo>
                  <a:lnTo>
                    <a:pt x="1110" y="416"/>
                  </a:lnTo>
                  <a:lnTo>
                    <a:pt x="1210" y="227"/>
                  </a:lnTo>
                  <a:lnTo>
                    <a:pt x="648" y="0"/>
                  </a:lnTo>
                  <a:lnTo>
                    <a:pt x="539" y="203"/>
                  </a:lnTo>
                  <a:lnTo>
                    <a:pt x="446" y="394"/>
                  </a:lnTo>
                  <a:lnTo>
                    <a:pt x="360" y="583"/>
                  </a:lnTo>
                  <a:lnTo>
                    <a:pt x="282" y="764"/>
                  </a:lnTo>
                  <a:lnTo>
                    <a:pt x="217" y="936"/>
                  </a:lnTo>
                  <a:lnTo>
                    <a:pt x="188" y="1021"/>
                  </a:lnTo>
                  <a:lnTo>
                    <a:pt x="160" y="1103"/>
                  </a:lnTo>
                  <a:lnTo>
                    <a:pt x="136" y="1185"/>
                  </a:lnTo>
                  <a:lnTo>
                    <a:pt x="111" y="1266"/>
                  </a:lnTo>
                  <a:lnTo>
                    <a:pt x="91" y="1343"/>
                  </a:lnTo>
                  <a:lnTo>
                    <a:pt x="72" y="1420"/>
                  </a:lnTo>
                  <a:lnTo>
                    <a:pt x="55" y="1496"/>
                  </a:lnTo>
                  <a:lnTo>
                    <a:pt x="41" y="1570"/>
                  </a:lnTo>
                  <a:lnTo>
                    <a:pt x="31" y="1643"/>
                  </a:lnTo>
                  <a:lnTo>
                    <a:pt x="20" y="1715"/>
                  </a:lnTo>
                  <a:lnTo>
                    <a:pt x="12" y="1786"/>
                  </a:lnTo>
                  <a:lnTo>
                    <a:pt x="6" y="1854"/>
                  </a:lnTo>
                  <a:lnTo>
                    <a:pt x="3" y="1923"/>
                  </a:lnTo>
                  <a:lnTo>
                    <a:pt x="0" y="1989"/>
                  </a:lnTo>
                  <a:lnTo>
                    <a:pt x="0" y="2052"/>
                  </a:lnTo>
                  <a:lnTo>
                    <a:pt x="3" y="2117"/>
                  </a:lnTo>
                  <a:lnTo>
                    <a:pt x="6" y="2177"/>
                  </a:lnTo>
                  <a:lnTo>
                    <a:pt x="12" y="2240"/>
                  </a:lnTo>
                  <a:lnTo>
                    <a:pt x="20" y="2301"/>
                  </a:lnTo>
                  <a:lnTo>
                    <a:pt x="27" y="2357"/>
                  </a:lnTo>
                  <a:lnTo>
                    <a:pt x="39" y="2415"/>
                  </a:lnTo>
                  <a:lnTo>
                    <a:pt x="53" y="2473"/>
                  </a:lnTo>
                  <a:lnTo>
                    <a:pt x="53" y="2478"/>
                  </a:lnTo>
                  <a:lnTo>
                    <a:pt x="72" y="2550"/>
                  </a:lnTo>
                  <a:lnTo>
                    <a:pt x="98" y="2618"/>
                  </a:lnTo>
                  <a:lnTo>
                    <a:pt x="122" y="2683"/>
                  </a:lnTo>
                  <a:lnTo>
                    <a:pt x="150" y="2746"/>
                  </a:lnTo>
                  <a:lnTo>
                    <a:pt x="180" y="2809"/>
                  </a:lnTo>
                  <a:lnTo>
                    <a:pt x="213" y="2867"/>
                  </a:lnTo>
                  <a:lnTo>
                    <a:pt x="249" y="2923"/>
                  </a:lnTo>
                  <a:lnTo>
                    <a:pt x="286" y="2979"/>
                  </a:lnTo>
                  <a:lnTo>
                    <a:pt x="327" y="3030"/>
                  </a:lnTo>
                  <a:lnTo>
                    <a:pt x="368" y="3082"/>
                  </a:lnTo>
                  <a:lnTo>
                    <a:pt x="410" y="3129"/>
                  </a:lnTo>
                  <a:lnTo>
                    <a:pt x="457" y="3175"/>
                  </a:lnTo>
                  <a:lnTo>
                    <a:pt x="503" y="3219"/>
                  </a:lnTo>
                  <a:lnTo>
                    <a:pt x="551" y="3260"/>
                  </a:lnTo>
                  <a:lnTo>
                    <a:pt x="601" y="3298"/>
                  </a:lnTo>
                  <a:lnTo>
                    <a:pt x="650" y="3337"/>
                  </a:lnTo>
                  <a:lnTo>
                    <a:pt x="703" y="3373"/>
                  </a:lnTo>
                  <a:lnTo>
                    <a:pt x="755" y="3405"/>
                  </a:lnTo>
                  <a:lnTo>
                    <a:pt x="810" y="3438"/>
                  </a:lnTo>
                  <a:lnTo>
                    <a:pt x="867" y="3468"/>
                  </a:lnTo>
                  <a:lnTo>
                    <a:pt x="922" y="3496"/>
                  </a:lnTo>
                  <a:lnTo>
                    <a:pt x="977" y="3523"/>
                  </a:lnTo>
                  <a:lnTo>
                    <a:pt x="1032" y="3547"/>
                  </a:lnTo>
                  <a:lnTo>
                    <a:pt x="1091" y="3572"/>
                  </a:lnTo>
                  <a:lnTo>
                    <a:pt x="1203" y="3613"/>
                  </a:lnTo>
                  <a:lnTo>
                    <a:pt x="1317" y="3649"/>
                  </a:lnTo>
                  <a:lnTo>
                    <a:pt x="1427" y="3678"/>
                  </a:lnTo>
                  <a:lnTo>
                    <a:pt x="1539" y="3704"/>
                  </a:lnTo>
                  <a:close/>
                </a:path>
              </a:pathLst>
            </a:custGeom>
            <a:solidFill>
              <a:srgbClr val="B2D6E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2" name="Freeform 474"/>
            <p:cNvSpPr>
              <a:spLocks/>
            </p:cNvSpPr>
            <p:nvPr/>
          </p:nvSpPr>
          <p:spPr bwMode="auto">
            <a:xfrm>
              <a:off x="4030" y="2612"/>
              <a:ext cx="335" cy="543"/>
            </a:xfrm>
            <a:custGeom>
              <a:avLst/>
              <a:gdLst/>
              <a:ahLst/>
              <a:cxnLst>
                <a:cxn ang="0">
                  <a:pos x="1878" y="3771"/>
                </a:cxn>
                <a:cxn ang="0">
                  <a:pos x="2346" y="3796"/>
                </a:cxn>
                <a:cxn ang="0">
                  <a:pos x="2680" y="3777"/>
                </a:cxn>
                <a:cxn ang="0">
                  <a:pos x="2637" y="3219"/>
                </a:cxn>
                <a:cxn ang="0">
                  <a:pos x="2559" y="3216"/>
                </a:cxn>
                <a:cxn ang="0">
                  <a:pos x="2141" y="3214"/>
                </a:cxn>
                <a:cxn ang="0">
                  <a:pos x="1718" y="3159"/>
                </a:cxn>
                <a:cxn ang="0">
                  <a:pos x="1456" y="3088"/>
                </a:cxn>
                <a:cxn ang="0">
                  <a:pos x="1071" y="2899"/>
                </a:cxn>
                <a:cxn ang="0">
                  <a:pos x="885" y="2730"/>
                </a:cxn>
                <a:cxn ang="0">
                  <a:pos x="763" y="2551"/>
                </a:cxn>
                <a:cxn ang="0">
                  <a:pos x="683" y="2333"/>
                </a:cxn>
                <a:cxn ang="0">
                  <a:pos x="644" y="1928"/>
                </a:cxn>
                <a:cxn ang="0">
                  <a:pos x="714" y="1474"/>
                </a:cxn>
                <a:cxn ang="0">
                  <a:pos x="899" y="913"/>
                </a:cxn>
                <a:cxn ang="0">
                  <a:pos x="1225" y="238"/>
                </a:cxn>
                <a:cxn ang="0">
                  <a:pos x="647" y="5"/>
                </a:cxn>
                <a:cxn ang="0">
                  <a:pos x="296" y="736"/>
                </a:cxn>
                <a:cxn ang="0">
                  <a:pos x="85" y="1373"/>
                </a:cxn>
                <a:cxn ang="0">
                  <a:pos x="3" y="1925"/>
                </a:cxn>
                <a:cxn ang="0">
                  <a:pos x="14" y="2265"/>
                </a:cxn>
                <a:cxn ang="0">
                  <a:pos x="61" y="2481"/>
                </a:cxn>
                <a:cxn ang="0">
                  <a:pos x="122" y="2694"/>
                </a:cxn>
                <a:cxn ang="0">
                  <a:pos x="287" y="2992"/>
                </a:cxn>
                <a:cxn ang="0">
                  <a:pos x="506" y="3233"/>
                </a:cxn>
                <a:cxn ang="0">
                  <a:pos x="761" y="3422"/>
                </a:cxn>
                <a:cxn ang="0">
                  <a:pos x="1037" y="3563"/>
                </a:cxn>
                <a:cxn ang="0">
                  <a:pos x="1547" y="3720"/>
                </a:cxn>
                <a:cxn ang="0">
                  <a:pos x="1325" y="3649"/>
                </a:cxn>
                <a:cxn ang="0">
                  <a:pos x="932" y="3498"/>
                </a:cxn>
                <a:cxn ang="0">
                  <a:pos x="664" y="3340"/>
                </a:cxn>
                <a:cxn ang="0">
                  <a:pos x="426" y="3132"/>
                </a:cxn>
                <a:cxn ang="0">
                  <a:pos x="230" y="2872"/>
                </a:cxn>
                <a:cxn ang="0">
                  <a:pos x="89" y="2554"/>
                </a:cxn>
                <a:cxn ang="0">
                  <a:pos x="58" y="2426"/>
                </a:cxn>
                <a:cxn ang="0">
                  <a:pos x="20" y="2147"/>
                </a:cxn>
                <a:cxn ang="0">
                  <a:pos x="35" y="1718"/>
                </a:cxn>
                <a:cxn ang="0">
                  <a:pos x="168" y="1135"/>
                </a:cxn>
                <a:cxn ang="0">
                  <a:pos x="434" y="462"/>
                </a:cxn>
                <a:cxn ang="0">
                  <a:pos x="653" y="17"/>
                </a:cxn>
                <a:cxn ang="0">
                  <a:pos x="1063" y="517"/>
                </a:cxn>
                <a:cxn ang="0">
                  <a:pos x="794" y="1146"/>
                </a:cxn>
                <a:cxn ang="0">
                  <a:pos x="658" y="1665"/>
                </a:cxn>
                <a:cxn ang="0">
                  <a:pos x="630" y="2098"/>
                </a:cxn>
                <a:cxn ang="0">
                  <a:pos x="694" y="2432"/>
                </a:cxn>
                <a:cxn ang="0">
                  <a:pos x="794" y="2636"/>
                </a:cxn>
                <a:cxn ang="0">
                  <a:pos x="930" y="2803"/>
                </a:cxn>
                <a:cxn ang="0">
                  <a:pos x="1132" y="2959"/>
                </a:cxn>
                <a:cxn ang="0">
                  <a:pos x="1539" y="3129"/>
                </a:cxn>
                <a:cxn ang="0">
                  <a:pos x="1975" y="3216"/>
                </a:cxn>
                <a:cxn ang="0">
                  <a:pos x="2373" y="3238"/>
                </a:cxn>
                <a:cxn ang="0">
                  <a:pos x="2609" y="3230"/>
                </a:cxn>
                <a:cxn ang="0">
                  <a:pos x="2628" y="3224"/>
                </a:cxn>
                <a:cxn ang="0">
                  <a:pos x="2628" y="3221"/>
                </a:cxn>
                <a:cxn ang="0">
                  <a:pos x="2628" y="3221"/>
                </a:cxn>
                <a:cxn ang="0">
                  <a:pos x="2670" y="3782"/>
                </a:cxn>
                <a:cxn ang="0">
                  <a:pos x="2346" y="3780"/>
                </a:cxn>
                <a:cxn ang="0">
                  <a:pos x="1882" y="3755"/>
                </a:cxn>
              </a:cxnLst>
              <a:rect l="0" t="0" r="r" b="b"/>
              <a:pathLst>
                <a:path w="2680" h="3796">
                  <a:moveTo>
                    <a:pt x="1547" y="3712"/>
                  </a:moveTo>
                  <a:lnTo>
                    <a:pt x="1544" y="3720"/>
                  </a:lnTo>
                  <a:lnTo>
                    <a:pt x="1660" y="3739"/>
                  </a:lnTo>
                  <a:lnTo>
                    <a:pt x="1770" y="3758"/>
                  </a:lnTo>
                  <a:lnTo>
                    <a:pt x="1878" y="3771"/>
                  </a:lnTo>
                  <a:lnTo>
                    <a:pt x="1984" y="3782"/>
                  </a:lnTo>
                  <a:lnTo>
                    <a:pt x="2083" y="3788"/>
                  </a:lnTo>
                  <a:lnTo>
                    <a:pt x="2177" y="3793"/>
                  </a:lnTo>
                  <a:lnTo>
                    <a:pt x="2266" y="3796"/>
                  </a:lnTo>
                  <a:lnTo>
                    <a:pt x="2346" y="3796"/>
                  </a:lnTo>
                  <a:lnTo>
                    <a:pt x="2479" y="3796"/>
                  </a:lnTo>
                  <a:lnTo>
                    <a:pt x="2578" y="3790"/>
                  </a:lnTo>
                  <a:lnTo>
                    <a:pt x="2675" y="3782"/>
                  </a:lnTo>
                  <a:lnTo>
                    <a:pt x="2678" y="3782"/>
                  </a:lnTo>
                  <a:lnTo>
                    <a:pt x="2680" y="3777"/>
                  </a:lnTo>
                  <a:lnTo>
                    <a:pt x="2680" y="3771"/>
                  </a:lnTo>
                  <a:lnTo>
                    <a:pt x="2678" y="3768"/>
                  </a:lnTo>
                  <a:lnTo>
                    <a:pt x="2673" y="3775"/>
                  </a:lnTo>
                  <a:lnTo>
                    <a:pt x="2680" y="3775"/>
                  </a:lnTo>
                  <a:lnTo>
                    <a:pt x="2637" y="3219"/>
                  </a:lnTo>
                  <a:lnTo>
                    <a:pt x="2634" y="3216"/>
                  </a:lnTo>
                  <a:lnTo>
                    <a:pt x="2631" y="3214"/>
                  </a:lnTo>
                  <a:lnTo>
                    <a:pt x="2628" y="3214"/>
                  </a:lnTo>
                  <a:lnTo>
                    <a:pt x="2609" y="3214"/>
                  </a:lnTo>
                  <a:lnTo>
                    <a:pt x="2559" y="3216"/>
                  </a:lnTo>
                  <a:lnTo>
                    <a:pt x="2479" y="3221"/>
                  </a:lnTo>
                  <a:lnTo>
                    <a:pt x="2373" y="3221"/>
                  </a:lnTo>
                  <a:lnTo>
                    <a:pt x="2354" y="3221"/>
                  </a:lnTo>
                  <a:lnTo>
                    <a:pt x="2216" y="3219"/>
                  </a:lnTo>
                  <a:lnTo>
                    <a:pt x="2141" y="3214"/>
                  </a:lnTo>
                  <a:lnTo>
                    <a:pt x="2061" y="3208"/>
                  </a:lnTo>
                  <a:lnTo>
                    <a:pt x="1978" y="3200"/>
                  </a:lnTo>
                  <a:lnTo>
                    <a:pt x="1892" y="3189"/>
                  </a:lnTo>
                  <a:lnTo>
                    <a:pt x="1806" y="3175"/>
                  </a:lnTo>
                  <a:lnTo>
                    <a:pt x="1718" y="3159"/>
                  </a:lnTo>
                  <a:lnTo>
                    <a:pt x="1715" y="3167"/>
                  </a:lnTo>
                  <a:lnTo>
                    <a:pt x="1718" y="3159"/>
                  </a:lnTo>
                  <a:lnTo>
                    <a:pt x="1630" y="3137"/>
                  </a:lnTo>
                  <a:lnTo>
                    <a:pt x="1541" y="3112"/>
                  </a:lnTo>
                  <a:lnTo>
                    <a:pt x="1456" y="3088"/>
                  </a:lnTo>
                  <a:lnTo>
                    <a:pt x="1372" y="3057"/>
                  </a:lnTo>
                  <a:lnTo>
                    <a:pt x="1292" y="3022"/>
                  </a:lnTo>
                  <a:lnTo>
                    <a:pt x="1215" y="2987"/>
                  </a:lnTo>
                  <a:lnTo>
                    <a:pt x="1140" y="2945"/>
                  </a:lnTo>
                  <a:lnTo>
                    <a:pt x="1071" y="2899"/>
                  </a:lnTo>
                  <a:lnTo>
                    <a:pt x="1004" y="2847"/>
                  </a:lnTo>
                  <a:lnTo>
                    <a:pt x="971" y="2820"/>
                  </a:lnTo>
                  <a:lnTo>
                    <a:pt x="940" y="2793"/>
                  </a:lnTo>
                  <a:lnTo>
                    <a:pt x="913" y="2762"/>
                  </a:lnTo>
                  <a:lnTo>
                    <a:pt x="885" y="2730"/>
                  </a:lnTo>
                  <a:lnTo>
                    <a:pt x="858" y="2699"/>
                  </a:lnTo>
                  <a:lnTo>
                    <a:pt x="833" y="2664"/>
                  </a:lnTo>
                  <a:lnTo>
                    <a:pt x="808" y="2628"/>
                  </a:lnTo>
                  <a:lnTo>
                    <a:pt x="785" y="2590"/>
                  </a:lnTo>
                  <a:lnTo>
                    <a:pt x="763" y="2551"/>
                  </a:lnTo>
                  <a:lnTo>
                    <a:pt x="744" y="2513"/>
                  </a:lnTo>
                  <a:lnTo>
                    <a:pt x="728" y="2469"/>
                  </a:lnTo>
                  <a:lnTo>
                    <a:pt x="711" y="2426"/>
                  </a:lnTo>
                  <a:lnTo>
                    <a:pt x="694" y="2382"/>
                  </a:lnTo>
                  <a:lnTo>
                    <a:pt x="683" y="2333"/>
                  </a:lnTo>
                  <a:lnTo>
                    <a:pt x="666" y="2261"/>
                  </a:lnTo>
                  <a:lnTo>
                    <a:pt x="653" y="2183"/>
                  </a:lnTo>
                  <a:lnTo>
                    <a:pt x="647" y="2098"/>
                  </a:lnTo>
                  <a:lnTo>
                    <a:pt x="644" y="2007"/>
                  </a:lnTo>
                  <a:lnTo>
                    <a:pt x="644" y="1928"/>
                  </a:lnTo>
                  <a:lnTo>
                    <a:pt x="651" y="1846"/>
                  </a:lnTo>
                  <a:lnTo>
                    <a:pt x="661" y="1762"/>
                  </a:lnTo>
                  <a:lnTo>
                    <a:pt x="675" y="1668"/>
                  </a:lnTo>
                  <a:lnTo>
                    <a:pt x="692" y="1576"/>
                  </a:lnTo>
                  <a:lnTo>
                    <a:pt x="714" y="1474"/>
                  </a:lnTo>
                  <a:lnTo>
                    <a:pt x="742" y="1373"/>
                  </a:lnTo>
                  <a:lnTo>
                    <a:pt x="775" y="1264"/>
                  </a:lnTo>
                  <a:lnTo>
                    <a:pt x="811" y="1152"/>
                  </a:lnTo>
                  <a:lnTo>
                    <a:pt x="852" y="1036"/>
                  </a:lnTo>
                  <a:lnTo>
                    <a:pt x="899" y="913"/>
                  </a:lnTo>
                  <a:lnTo>
                    <a:pt x="952" y="787"/>
                  </a:lnTo>
                  <a:lnTo>
                    <a:pt x="1013" y="659"/>
                  </a:lnTo>
                  <a:lnTo>
                    <a:pt x="1076" y="523"/>
                  </a:lnTo>
                  <a:lnTo>
                    <a:pt x="1148" y="383"/>
                  </a:lnTo>
                  <a:lnTo>
                    <a:pt x="1225" y="238"/>
                  </a:lnTo>
                  <a:lnTo>
                    <a:pt x="1225" y="233"/>
                  </a:lnTo>
                  <a:lnTo>
                    <a:pt x="1220" y="227"/>
                  </a:lnTo>
                  <a:lnTo>
                    <a:pt x="658" y="0"/>
                  </a:lnTo>
                  <a:lnTo>
                    <a:pt x="653" y="0"/>
                  </a:lnTo>
                  <a:lnTo>
                    <a:pt x="647" y="5"/>
                  </a:lnTo>
                  <a:lnTo>
                    <a:pt x="564" y="158"/>
                  </a:lnTo>
                  <a:lnTo>
                    <a:pt x="490" y="310"/>
                  </a:lnTo>
                  <a:lnTo>
                    <a:pt x="420" y="457"/>
                  </a:lnTo>
                  <a:lnTo>
                    <a:pt x="354" y="599"/>
                  </a:lnTo>
                  <a:lnTo>
                    <a:pt x="296" y="736"/>
                  </a:lnTo>
                  <a:lnTo>
                    <a:pt x="244" y="870"/>
                  </a:lnTo>
                  <a:lnTo>
                    <a:pt x="196" y="1001"/>
                  </a:lnTo>
                  <a:lnTo>
                    <a:pt x="154" y="1130"/>
                  </a:lnTo>
                  <a:lnTo>
                    <a:pt x="116" y="1252"/>
                  </a:lnTo>
                  <a:lnTo>
                    <a:pt x="85" y="1373"/>
                  </a:lnTo>
                  <a:lnTo>
                    <a:pt x="58" y="1491"/>
                  </a:lnTo>
                  <a:lnTo>
                    <a:pt x="35" y="1605"/>
                  </a:lnTo>
                  <a:lnTo>
                    <a:pt x="20" y="1714"/>
                  </a:lnTo>
                  <a:lnTo>
                    <a:pt x="8" y="1822"/>
                  </a:lnTo>
                  <a:lnTo>
                    <a:pt x="3" y="1925"/>
                  </a:lnTo>
                  <a:lnTo>
                    <a:pt x="0" y="2026"/>
                  </a:lnTo>
                  <a:lnTo>
                    <a:pt x="0" y="2087"/>
                  </a:lnTo>
                  <a:lnTo>
                    <a:pt x="3" y="2147"/>
                  </a:lnTo>
                  <a:lnTo>
                    <a:pt x="8" y="2207"/>
                  </a:lnTo>
                  <a:lnTo>
                    <a:pt x="14" y="2265"/>
                  </a:lnTo>
                  <a:lnTo>
                    <a:pt x="20" y="2319"/>
                  </a:lnTo>
                  <a:lnTo>
                    <a:pt x="30" y="2374"/>
                  </a:lnTo>
                  <a:lnTo>
                    <a:pt x="42" y="2428"/>
                  </a:lnTo>
                  <a:lnTo>
                    <a:pt x="52" y="2483"/>
                  </a:lnTo>
                  <a:lnTo>
                    <a:pt x="61" y="2481"/>
                  </a:lnTo>
                  <a:lnTo>
                    <a:pt x="52" y="2483"/>
                  </a:lnTo>
                  <a:lnTo>
                    <a:pt x="52" y="2486"/>
                  </a:lnTo>
                  <a:lnTo>
                    <a:pt x="75" y="2560"/>
                  </a:lnTo>
                  <a:lnTo>
                    <a:pt x="97" y="2628"/>
                  </a:lnTo>
                  <a:lnTo>
                    <a:pt x="122" y="2694"/>
                  </a:lnTo>
                  <a:lnTo>
                    <a:pt x="149" y="2759"/>
                  </a:lnTo>
                  <a:lnTo>
                    <a:pt x="180" y="2820"/>
                  </a:lnTo>
                  <a:lnTo>
                    <a:pt x="213" y="2880"/>
                  </a:lnTo>
                  <a:lnTo>
                    <a:pt x="249" y="2938"/>
                  </a:lnTo>
                  <a:lnTo>
                    <a:pt x="287" y="2992"/>
                  </a:lnTo>
                  <a:lnTo>
                    <a:pt x="327" y="3044"/>
                  </a:lnTo>
                  <a:lnTo>
                    <a:pt x="368" y="3096"/>
                  </a:lnTo>
                  <a:lnTo>
                    <a:pt x="413" y="3142"/>
                  </a:lnTo>
                  <a:lnTo>
                    <a:pt x="459" y="3189"/>
                  </a:lnTo>
                  <a:lnTo>
                    <a:pt x="506" y="3233"/>
                  </a:lnTo>
                  <a:lnTo>
                    <a:pt x="553" y="3274"/>
                  </a:lnTo>
                  <a:lnTo>
                    <a:pt x="603" y="3315"/>
                  </a:lnTo>
                  <a:lnTo>
                    <a:pt x="656" y="3353"/>
                  </a:lnTo>
                  <a:lnTo>
                    <a:pt x="708" y="3388"/>
                  </a:lnTo>
                  <a:lnTo>
                    <a:pt x="761" y="3422"/>
                  </a:lnTo>
                  <a:lnTo>
                    <a:pt x="813" y="3454"/>
                  </a:lnTo>
                  <a:lnTo>
                    <a:pt x="868" y="3485"/>
                  </a:lnTo>
                  <a:lnTo>
                    <a:pt x="923" y="3512"/>
                  </a:lnTo>
                  <a:lnTo>
                    <a:pt x="982" y="3539"/>
                  </a:lnTo>
                  <a:lnTo>
                    <a:pt x="1037" y="3563"/>
                  </a:lnTo>
                  <a:lnTo>
                    <a:pt x="1092" y="3589"/>
                  </a:lnTo>
                  <a:lnTo>
                    <a:pt x="1209" y="3630"/>
                  </a:lnTo>
                  <a:lnTo>
                    <a:pt x="1323" y="3664"/>
                  </a:lnTo>
                  <a:lnTo>
                    <a:pt x="1435" y="3695"/>
                  </a:lnTo>
                  <a:lnTo>
                    <a:pt x="1547" y="3720"/>
                  </a:lnTo>
                  <a:lnTo>
                    <a:pt x="1544" y="3720"/>
                  </a:lnTo>
                  <a:lnTo>
                    <a:pt x="1547" y="3712"/>
                  </a:lnTo>
                  <a:lnTo>
                    <a:pt x="1549" y="3703"/>
                  </a:lnTo>
                  <a:lnTo>
                    <a:pt x="1439" y="3679"/>
                  </a:lnTo>
                  <a:lnTo>
                    <a:pt x="1325" y="3649"/>
                  </a:lnTo>
                  <a:lnTo>
                    <a:pt x="1215" y="3613"/>
                  </a:lnTo>
                  <a:lnTo>
                    <a:pt x="1101" y="3572"/>
                  </a:lnTo>
                  <a:lnTo>
                    <a:pt x="1042" y="3550"/>
                  </a:lnTo>
                  <a:lnTo>
                    <a:pt x="987" y="3523"/>
                  </a:lnTo>
                  <a:lnTo>
                    <a:pt x="932" y="3498"/>
                  </a:lnTo>
                  <a:lnTo>
                    <a:pt x="877" y="3468"/>
                  </a:lnTo>
                  <a:lnTo>
                    <a:pt x="822" y="3441"/>
                  </a:lnTo>
                  <a:lnTo>
                    <a:pt x="769" y="3408"/>
                  </a:lnTo>
                  <a:lnTo>
                    <a:pt x="716" y="3374"/>
                  </a:lnTo>
                  <a:lnTo>
                    <a:pt x="664" y="3340"/>
                  </a:lnTo>
                  <a:lnTo>
                    <a:pt x="614" y="3301"/>
                  </a:lnTo>
                  <a:lnTo>
                    <a:pt x="564" y="3263"/>
                  </a:lnTo>
                  <a:lnTo>
                    <a:pt x="518" y="3219"/>
                  </a:lnTo>
                  <a:lnTo>
                    <a:pt x="470" y="3178"/>
                  </a:lnTo>
                  <a:lnTo>
                    <a:pt x="426" y="3132"/>
                  </a:lnTo>
                  <a:lnTo>
                    <a:pt x="382" y="3085"/>
                  </a:lnTo>
                  <a:lnTo>
                    <a:pt x="340" y="3033"/>
                  </a:lnTo>
                  <a:lnTo>
                    <a:pt x="301" y="2981"/>
                  </a:lnTo>
                  <a:lnTo>
                    <a:pt x="263" y="2929"/>
                  </a:lnTo>
                  <a:lnTo>
                    <a:pt x="230" y="2872"/>
                  </a:lnTo>
                  <a:lnTo>
                    <a:pt x="196" y="2814"/>
                  </a:lnTo>
                  <a:lnTo>
                    <a:pt x="166" y="2751"/>
                  </a:lnTo>
                  <a:lnTo>
                    <a:pt x="139" y="2689"/>
                  </a:lnTo>
                  <a:lnTo>
                    <a:pt x="111" y="2623"/>
                  </a:lnTo>
                  <a:lnTo>
                    <a:pt x="89" y="2554"/>
                  </a:lnTo>
                  <a:lnTo>
                    <a:pt x="69" y="2483"/>
                  </a:lnTo>
                  <a:lnTo>
                    <a:pt x="61" y="2486"/>
                  </a:lnTo>
                  <a:lnTo>
                    <a:pt x="69" y="2483"/>
                  </a:lnTo>
                  <a:lnTo>
                    <a:pt x="69" y="2478"/>
                  </a:lnTo>
                  <a:lnTo>
                    <a:pt x="58" y="2426"/>
                  </a:lnTo>
                  <a:lnTo>
                    <a:pt x="47" y="2371"/>
                  </a:lnTo>
                  <a:lnTo>
                    <a:pt x="35" y="2316"/>
                  </a:lnTo>
                  <a:lnTo>
                    <a:pt x="30" y="2261"/>
                  </a:lnTo>
                  <a:lnTo>
                    <a:pt x="25" y="2205"/>
                  </a:lnTo>
                  <a:lnTo>
                    <a:pt x="20" y="2147"/>
                  </a:lnTo>
                  <a:lnTo>
                    <a:pt x="16" y="2087"/>
                  </a:lnTo>
                  <a:lnTo>
                    <a:pt x="16" y="2026"/>
                  </a:lnTo>
                  <a:lnTo>
                    <a:pt x="20" y="1928"/>
                  </a:lnTo>
                  <a:lnTo>
                    <a:pt x="25" y="1825"/>
                  </a:lnTo>
                  <a:lnTo>
                    <a:pt x="35" y="1718"/>
                  </a:lnTo>
                  <a:lnTo>
                    <a:pt x="52" y="1608"/>
                  </a:lnTo>
                  <a:lnTo>
                    <a:pt x="75" y="1493"/>
                  </a:lnTo>
                  <a:lnTo>
                    <a:pt x="102" y="1378"/>
                  </a:lnTo>
                  <a:lnTo>
                    <a:pt x="133" y="1258"/>
                  </a:lnTo>
                  <a:lnTo>
                    <a:pt x="168" y="1135"/>
                  </a:lnTo>
                  <a:lnTo>
                    <a:pt x="211" y="1007"/>
                  </a:lnTo>
                  <a:lnTo>
                    <a:pt x="260" y="878"/>
                  </a:lnTo>
                  <a:lnTo>
                    <a:pt x="313" y="741"/>
                  </a:lnTo>
                  <a:lnTo>
                    <a:pt x="371" y="605"/>
                  </a:lnTo>
                  <a:lnTo>
                    <a:pt x="434" y="462"/>
                  </a:lnTo>
                  <a:lnTo>
                    <a:pt x="504" y="317"/>
                  </a:lnTo>
                  <a:lnTo>
                    <a:pt x="580" y="167"/>
                  </a:lnTo>
                  <a:lnTo>
                    <a:pt x="661" y="13"/>
                  </a:lnTo>
                  <a:lnTo>
                    <a:pt x="656" y="8"/>
                  </a:lnTo>
                  <a:lnTo>
                    <a:pt x="653" y="17"/>
                  </a:lnTo>
                  <a:lnTo>
                    <a:pt x="1215" y="243"/>
                  </a:lnTo>
                  <a:lnTo>
                    <a:pt x="1218" y="235"/>
                  </a:lnTo>
                  <a:lnTo>
                    <a:pt x="1209" y="230"/>
                  </a:lnTo>
                  <a:lnTo>
                    <a:pt x="1132" y="378"/>
                  </a:lnTo>
                  <a:lnTo>
                    <a:pt x="1063" y="517"/>
                  </a:lnTo>
                  <a:lnTo>
                    <a:pt x="996" y="651"/>
                  </a:lnTo>
                  <a:lnTo>
                    <a:pt x="938" y="782"/>
                  </a:lnTo>
                  <a:lnTo>
                    <a:pt x="885" y="908"/>
                  </a:lnTo>
                  <a:lnTo>
                    <a:pt x="839" y="1031"/>
                  </a:lnTo>
                  <a:lnTo>
                    <a:pt x="794" y="1146"/>
                  </a:lnTo>
                  <a:lnTo>
                    <a:pt x="758" y="1261"/>
                  </a:lnTo>
                  <a:lnTo>
                    <a:pt x="725" y="1368"/>
                  </a:lnTo>
                  <a:lnTo>
                    <a:pt x="697" y="1472"/>
                  </a:lnTo>
                  <a:lnTo>
                    <a:pt x="675" y="1570"/>
                  </a:lnTo>
                  <a:lnTo>
                    <a:pt x="658" y="1665"/>
                  </a:lnTo>
                  <a:lnTo>
                    <a:pt x="644" y="1759"/>
                  </a:lnTo>
                  <a:lnTo>
                    <a:pt x="634" y="1846"/>
                  </a:lnTo>
                  <a:lnTo>
                    <a:pt x="628" y="1928"/>
                  </a:lnTo>
                  <a:lnTo>
                    <a:pt x="628" y="2007"/>
                  </a:lnTo>
                  <a:lnTo>
                    <a:pt x="630" y="2098"/>
                  </a:lnTo>
                  <a:lnTo>
                    <a:pt x="637" y="2183"/>
                  </a:lnTo>
                  <a:lnTo>
                    <a:pt x="651" y="2265"/>
                  </a:lnTo>
                  <a:lnTo>
                    <a:pt x="666" y="2338"/>
                  </a:lnTo>
                  <a:lnTo>
                    <a:pt x="680" y="2384"/>
                  </a:lnTo>
                  <a:lnTo>
                    <a:pt x="694" y="2432"/>
                  </a:lnTo>
                  <a:lnTo>
                    <a:pt x="711" y="2475"/>
                  </a:lnTo>
                  <a:lnTo>
                    <a:pt x="730" y="2519"/>
                  </a:lnTo>
                  <a:lnTo>
                    <a:pt x="749" y="2560"/>
                  </a:lnTo>
                  <a:lnTo>
                    <a:pt x="772" y="2599"/>
                  </a:lnTo>
                  <a:lnTo>
                    <a:pt x="794" y="2636"/>
                  </a:lnTo>
                  <a:lnTo>
                    <a:pt x="818" y="2672"/>
                  </a:lnTo>
                  <a:lnTo>
                    <a:pt x="844" y="2708"/>
                  </a:lnTo>
                  <a:lnTo>
                    <a:pt x="871" y="2740"/>
                  </a:lnTo>
                  <a:lnTo>
                    <a:pt x="902" y="2773"/>
                  </a:lnTo>
                  <a:lnTo>
                    <a:pt x="930" y="2803"/>
                  </a:lnTo>
                  <a:lnTo>
                    <a:pt x="960" y="2834"/>
                  </a:lnTo>
                  <a:lnTo>
                    <a:pt x="994" y="2861"/>
                  </a:lnTo>
                  <a:lnTo>
                    <a:pt x="1027" y="2885"/>
                  </a:lnTo>
                  <a:lnTo>
                    <a:pt x="1059" y="2912"/>
                  </a:lnTo>
                  <a:lnTo>
                    <a:pt x="1132" y="2959"/>
                  </a:lnTo>
                  <a:lnTo>
                    <a:pt x="1206" y="3001"/>
                  </a:lnTo>
                  <a:lnTo>
                    <a:pt x="1287" y="3038"/>
                  </a:lnTo>
                  <a:lnTo>
                    <a:pt x="1366" y="3071"/>
                  </a:lnTo>
                  <a:lnTo>
                    <a:pt x="1452" y="3101"/>
                  </a:lnTo>
                  <a:lnTo>
                    <a:pt x="1539" y="3129"/>
                  </a:lnTo>
                  <a:lnTo>
                    <a:pt x="1624" y="3153"/>
                  </a:lnTo>
                  <a:lnTo>
                    <a:pt x="1715" y="3175"/>
                  </a:lnTo>
                  <a:lnTo>
                    <a:pt x="1804" y="3192"/>
                  </a:lnTo>
                  <a:lnTo>
                    <a:pt x="1889" y="3205"/>
                  </a:lnTo>
                  <a:lnTo>
                    <a:pt x="1975" y="3216"/>
                  </a:lnTo>
                  <a:lnTo>
                    <a:pt x="2058" y="3224"/>
                  </a:lnTo>
                  <a:lnTo>
                    <a:pt x="2139" y="3230"/>
                  </a:lnTo>
                  <a:lnTo>
                    <a:pt x="2216" y="3236"/>
                  </a:lnTo>
                  <a:lnTo>
                    <a:pt x="2354" y="3238"/>
                  </a:lnTo>
                  <a:lnTo>
                    <a:pt x="2373" y="3238"/>
                  </a:lnTo>
                  <a:lnTo>
                    <a:pt x="2479" y="3238"/>
                  </a:lnTo>
                  <a:lnTo>
                    <a:pt x="2561" y="3233"/>
                  </a:lnTo>
                  <a:lnTo>
                    <a:pt x="2559" y="3224"/>
                  </a:lnTo>
                  <a:lnTo>
                    <a:pt x="2561" y="3233"/>
                  </a:lnTo>
                  <a:lnTo>
                    <a:pt x="2609" y="3230"/>
                  </a:lnTo>
                  <a:lnTo>
                    <a:pt x="2628" y="3230"/>
                  </a:lnTo>
                  <a:lnTo>
                    <a:pt x="2628" y="3224"/>
                  </a:lnTo>
                  <a:lnTo>
                    <a:pt x="2625" y="3230"/>
                  </a:lnTo>
                  <a:lnTo>
                    <a:pt x="2628" y="3230"/>
                  </a:lnTo>
                  <a:lnTo>
                    <a:pt x="2628" y="3224"/>
                  </a:lnTo>
                  <a:lnTo>
                    <a:pt x="2625" y="3230"/>
                  </a:lnTo>
                  <a:lnTo>
                    <a:pt x="2628" y="3221"/>
                  </a:lnTo>
                  <a:lnTo>
                    <a:pt x="2625" y="3227"/>
                  </a:lnTo>
                  <a:lnTo>
                    <a:pt x="2625" y="3230"/>
                  </a:lnTo>
                  <a:lnTo>
                    <a:pt x="2628" y="3221"/>
                  </a:lnTo>
                  <a:lnTo>
                    <a:pt x="2625" y="3227"/>
                  </a:lnTo>
                  <a:lnTo>
                    <a:pt x="2628" y="3221"/>
                  </a:lnTo>
                  <a:lnTo>
                    <a:pt x="2620" y="3224"/>
                  </a:lnTo>
                  <a:lnTo>
                    <a:pt x="2625" y="3227"/>
                  </a:lnTo>
                  <a:lnTo>
                    <a:pt x="2628" y="3221"/>
                  </a:lnTo>
                  <a:lnTo>
                    <a:pt x="2620" y="3224"/>
                  </a:lnTo>
                  <a:lnTo>
                    <a:pt x="2628" y="3221"/>
                  </a:lnTo>
                  <a:lnTo>
                    <a:pt x="2620" y="3221"/>
                  </a:lnTo>
                  <a:lnTo>
                    <a:pt x="2665" y="3775"/>
                  </a:lnTo>
                  <a:lnTo>
                    <a:pt x="2670" y="3782"/>
                  </a:lnTo>
                  <a:lnTo>
                    <a:pt x="2673" y="3775"/>
                  </a:lnTo>
                  <a:lnTo>
                    <a:pt x="2673" y="3766"/>
                  </a:lnTo>
                  <a:lnTo>
                    <a:pt x="2578" y="3775"/>
                  </a:lnTo>
                  <a:lnTo>
                    <a:pt x="2476" y="3780"/>
                  </a:lnTo>
                  <a:lnTo>
                    <a:pt x="2346" y="3780"/>
                  </a:lnTo>
                  <a:lnTo>
                    <a:pt x="2266" y="3780"/>
                  </a:lnTo>
                  <a:lnTo>
                    <a:pt x="2177" y="3777"/>
                  </a:lnTo>
                  <a:lnTo>
                    <a:pt x="2083" y="3771"/>
                  </a:lnTo>
                  <a:lnTo>
                    <a:pt x="1984" y="3766"/>
                  </a:lnTo>
                  <a:lnTo>
                    <a:pt x="1882" y="3755"/>
                  </a:lnTo>
                  <a:lnTo>
                    <a:pt x="1773" y="3741"/>
                  </a:lnTo>
                  <a:lnTo>
                    <a:pt x="1663" y="3725"/>
                  </a:lnTo>
                  <a:lnTo>
                    <a:pt x="1549" y="3703"/>
                  </a:lnTo>
                  <a:lnTo>
                    <a:pt x="1547" y="3712"/>
                  </a:lnTo>
                  <a:close/>
                </a:path>
              </a:pathLst>
            </a:custGeom>
            <a:solidFill>
              <a:srgbClr val="773F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3" name="Freeform 475"/>
            <p:cNvSpPr>
              <a:spLocks/>
            </p:cNvSpPr>
            <p:nvPr/>
          </p:nvSpPr>
          <p:spPr bwMode="auto">
            <a:xfrm>
              <a:off x="4032" y="2661"/>
              <a:ext cx="307" cy="491"/>
            </a:xfrm>
            <a:custGeom>
              <a:avLst/>
              <a:gdLst/>
              <a:ahLst/>
              <a:cxnLst>
                <a:cxn ang="0">
                  <a:pos x="418" y="126"/>
                </a:cxn>
                <a:cxn ang="0">
                  <a:pos x="311" y="370"/>
                </a:cxn>
                <a:cxn ang="0">
                  <a:pos x="219" y="599"/>
                </a:cxn>
                <a:cxn ang="0">
                  <a:pos x="145" y="821"/>
                </a:cxn>
                <a:cxn ang="0">
                  <a:pos x="86" y="1031"/>
                </a:cxn>
                <a:cxn ang="0">
                  <a:pos x="45" y="1231"/>
                </a:cxn>
                <a:cxn ang="0">
                  <a:pos x="17" y="1423"/>
                </a:cxn>
                <a:cxn ang="0">
                  <a:pos x="4" y="1603"/>
                </a:cxn>
                <a:cxn ang="0">
                  <a:pos x="0" y="1748"/>
                </a:cxn>
                <a:cxn ang="0">
                  <a:pos x="9" y="1866"/>
                </a:cxn>
                <a:cxn ang="0">
                  <a:pos x="19" y="1977"/>
                </a:cxn>
                <a:cxn ang="0">
                  <a:pos x="42" y="2087"/>
                </a:cxn>
                <a:cxn ang="0">
                  <a:pos x="53" y="2144"/>
                </a:cxn>
                <a:cxn ang="0">
                  <a:pos x="95" y="2284"/>
                </a:cxn>
                <a:cxn ang="0">
                  <a:pos x="150" y="2412"/>
                </a:cxn>
                <a:cxn ang="0">
                  <a:pos x="214" y="2533"/>
                </a:cxn>
                <a:cxn ang="0">
                  <a:pos x="285" y="2642"/>
                </a:cxn>
                <a:cxn ang="0">
                  <a:pos x="366" y="2746"/>
                </a:cxn>
                <a:cxn ang="0">
                  <a:pos x="454" y="2839"/>
                </a:cxn>
                <a:cxn ang="0">
                  <a:pos x="548" y="2924"/>
                </a:cxn>
                <a:cxn ang="0">
                  <a:pos x="648" y="3001"/>
                </a:cxn>
                <a:cxn ang="0">
                  <a:pos x="753" y="3069"/>
                </a:cxn>
                <a:cxn ang="0">
                  <a:pos x="861" y="3129"/>
                </a:cxn>
                <a:cxn ang="0">
                  <a:pos x="971" y="3184"/>
                </a:cxn>
                <a:cxn ang="0">
                  <a:pos x="1085" y="3233"/>
                </a:cxn>
                <a:cxn ang="0">
                  <a:pos x="1309" y="3310"/>
                </a:cxn>
                <a:cxn ang="0">
                  <a:pos x="1533" y="3364"/>
                </a:cxn>
                <a:cxn ang="0">
                  <a:pos x="1533" y="3364"/>
                </a:cxn>
                <a:cxn ang="0">
                  <a:pos x="1757" y="3402"/>
                </a:cxn>
                <a:cxn ang="0">
                  <a:pos x="1968" y="3427"/>
                </a:cxn>
                <a:cxn ang="0">
                  <a:pos x="2161" y="3438"/>
                </a:cxn>
                <a:cxn ang="0">
                  <a:pos x="2330" y="3441"/>
                </a:cxn>
                <a:cxn ang="0">
                  <a:pos x="2463" y="3347"/>
                </a:cxn>
                <a:cxn ang="0">
                  <a:pos x="2236" y="3334"/>
                </a:cxn>
                <a:cxn ang="0">
                  <a:pos x="2067" y="3318"/>
                </a:cxn>
                <a:cxn ang="0">
                  <a:pos x="1890" y="3291"/>
                </a:cxn>
                <a:cxn ang="0">
                  <a:pos x="1691" y="3250"/>
                </a:cxn>
                <a:cxn ang="0">
                  <a:pos x="1464" y="3184"/>
                </a:cxn>
                <a:cxn ang="0">
                  <a:pos x="1295" y="3118"/>
                </a:cxn>
                <a:cxn ang="0">
                  <a:pos x="1182" y="3066"/>
                </a:cxn>
                <a:cxn ang="0">
                  <a:pos x="1071" y="3008"/>
                </a:cxn>
                <a:cxn ang="0">
                  <a:pos x="966" y="2943"/>
                </a:cxn>
                <a:cxn ang="0">
                  <a:pos x="864" y="2869"/>
                </a:cxn>
                <a:cxn ang="0">
                  <a:pos x="764" y="2790"/>
                </a:cxn>
                <a:cxn ang="0">
                  <a:pos x="673" y="2699"/>
                </a:cxn>
                <a:cxn ang="0">
                  <a:pos x="587" y="2601"/>
                </a:cxn>
                <a:cxn ang="0">
                  <a:pos x="512" y="2495"/>
                </a:cxn>
                <a:cxn ang="0">
                  <a:pos x="443" y="2379"/>
                </a:cxn>
                <a:cxn ang="0">
                  <a:pos x="385" y="2253"/>
                </a:cxn>
                <a:cxn ang="0">
                  <a:pos x="335" y="2120"/>
                </a:cxn>
                <a:cxn ang="0">
                  <a:pos x="316" y="2043"/>
                </a:cxn>
                <a:cxn ang="0">
                  <a:pos x="280" y="1866"/>
                </a:cxn>
                <a:cxn ang="0">
                  <a:pos x="264" y="1680"/>
                </a:cxn>
                <a:cxn ang="0">
                  <a:pos x="264" y="1479"/>
                </a:cxn>
                <a:cxn ang="0">
                  <a:pos x="283" y="1266"/>
                </a:cxn>
                <a:cxn ang="0">
                  <a:pos x="324" y="1043"/>
                </a:cxn>
                <a:cxn ang="0">
                  <a:pos x="383" y="804"/>
                </a:cxn>
                <a:cxn ang="0">
                  <a:pos x="462" y="552"/>
                </a:cxn>
                <a:cxn ang="0">
                  <a:pos x="562" y="288"/>
                </a:cxn>
                <a:cxn ang="0">
                  <a:pos x="518" y="145"/>
                </a:cxn>
                <a:cxn ang="0">
                  <a:pos x="476" y="0"/>
                </a:cxn>
              </a:cxnLst>
              <a:rect l="0" t="0" r="r" b="b"/>
              <a:pathLst>
                <a:path w="2463" h="3441">
                  <a:moveTo>
                    <a:pt x="476" y="0"/>
                  </a:moveTo>
                  <a:lnTo>
                    <a:pt x="418" y="126"/>
                  </a:lnTo>
                  <a:lnTo>
                    <a:pt x="363" y="249"/>
                  </a:lnTo>
                  <a:lnTo>
                    <a:pt x="311" y="370"/>
                  </a:lnTo>
                  <a:lnTo>
                    <a:pt x="264" y="487"/>
                  </a:lnTo>
                  <a:lnTo>
                    <a:pt x="219" y="599"/>
                  </a:lnTo>
                  <a:lnTo>
                    <a:pt x="180" y="711"/>
                  </a:lnTo>
                  <a:lnTo>
                    <a:pt x="145" y="821"/>
                  </a:lnTo>
                  <a:lnTo>
                    <a:pt x="114" y="927"/>
                  </a:lnTo>
                  <a:lnTo>
                    <a:pt x="86" y="1031"/>
                  </a:lnTo>
                  <a:lnTo>
                    <a:pt x="64" y="1133"/>
                  </a:lnTo>
                  <a:lnTo>
                    <a:pt x="45" y="1231"/>
                  </a:lnTo>
                  <a:lnTo>
                    <a:pt x="28" y="1326"/>
                  </a:lnTo>
                  <a:lnTo>
                    <a:pt x="17" y="1423"/>
                  </a:lnTo>
                  <a:lnTo>
                    <a:pt x="6" y="1513"/>
                  </a:lnTo>
                  <a:lnTo>
                    <a:pt x="4" y="1603"/>
                  </a:lnTo>
                  <a:lnTo>
                    <a:pt x="0" y="1687"/>
                  </a:lnTo>
                  <a:lnTo>
                    <a:pt x="0" y="1748"/>
                  </a:lnTo>
                  <a:lnTo>
                    <a:pt x="4" y="1808"/>
                  </a:lnTo>
                  <a:lnTo>
                    <a:pt x="9" y="1866"/>
                  </a:lnTo>
                  <a:lnTo>
                    <a:pt x="14" y="1922"/>
                  </a:lnTo>
                  <a:lnTo>
                    <a:pt x="19" y="1977"/>
                  </a:lnTo>
                  <a:lnTo>
                    <a:pt x="31" y="2032"/>
                  </a:lnTo>
                  <a:lnTo>
                    <a:pt x="42" y="2087"/>
                  </a:lnTo>
                  <a:lnTo>
                    <a:pt x="53" y="2139"/>
                  </a:lnTo>
                  <a:lnTo>
                    <a:pt x="53" y="2144"/>
                  </a:lnTo>
                  <a:lnTo>
                    <a:pt x="73" y="2215"/>
                  </a:lnTo>
                  <a:lnTo>
                    <a:pt x="95" y="2284"/>
                  </a:lnTo>
                  <a:lnTo>
                    <a:pt x="123" y="2350"/>
                  </a:lnTo>
                  <a:lnTo>
                    <a:pt x="150" y="2412"/>
                  </a:lnTo>
                  <a:lnTo>
                    <a:pt x="180" y="2475"/>
                  </a:lnTo>
                  <a:lnTo>
                    <a:pt x="214" y="2533"/>
                  </a:lnTo>
                  <a:lnTo>
                    <a:pt x="247" y="2590"/>
                  </a:lnTo>
                  <a:lnTo>
                    <a:pt x="285" y="2642"/>
                  </a:lnTo>
                  <a:lnTo>
                    <a:pt x="324" y="2694"/>
                  </a:lnTo>
                  <a:lnTo>
                    <a:pt x="366" y="2746"/>
                  </a:lnTo>
                  <a:lnTo>
                    <a:pt x="410" y="2793"/>
                  </a:lnTo>
                  <a:lnTo>
                    <a:pt x="454" y="2839"/>
                  </a:lnTo>
                  <a:lnTo>
                    <a:pt x="502" y="2880"/>
                  </a:lnTo>
                  <a:lnTo>
                    <a:pt x="548" y="2924"/>
                  </a:lnTo>
                  <a:lnTo>
                    <a:pt x="598" y="2962"/>
                  </a:lnTo>
                  <a:lnTo>
                    <a:pt x="648" y="3001"/>
                  </a:lnTo>
                  <a:lnTo>
                    <a:pt x="700" y="3035"/>
                  </a:lnTo>
                  <a:lnTo>
                    <a:pt x="753" y="3069"/>
                  </a:lnTo>
                  <a:lnTo>
                    <a:pt x="806" y="3102"/>
                  </a:lnTo>
                  <a:lnTo>
                    <a:pt x="861" y="3129"/>
                  </a:lnTo>
                  <a:lnTo>
                    <a:pt x="916" y="3159"/>
                  </a:lnTo>
                  <a:lnTo>
                    <a:pt x="971" y="3184"/>
                  </a:lnTo>
                  <a:lnTo>
                    <a:pt x="1026" y="3211"/>
                  </a:lnTo>
                  <a:lnTo>
                    <a:pt x="1085" y="3233"/>
                  </a:lnTo>
                  <a:lnTo>
                    <a:pt x="1199" y="3274"/>
                  </a:lnTo>
                  <a:lnTo>
                    <a:pt x="1309" y="3310"/>
                  </a:lnTo>
                  <a:lnTo>
                    <a:pt x="1423" y="3340"/>
                  </a:lnTo>
                  <a:lnTo>
                    <a:pt x="1533" y="3364"/>
                  </a:lnTo>
                  <a:lnTo>
                    <a:pt x="1531" y="3373"/>
                  </a:lnTo>
                  <a:lnTo>
                    <a:pt x="1533" y="3364"/>
                  </a:lnTo>
                  <a:lnTo>
                    <a:pt x="1647" y="3386"/>
                  </a:lnTo>
                  <a:lnTo>
                    <a:pt x="1757" y="3402"/>
                  </a:lnTo>
                  <a:lnTo>
                    <a:pt x="1866" y="3416"/>
                  </a:lnTo>
                  <a:lnTo>
                    <a:pt x="1968" y="3427"/>
                  </a:lnTo>
                  <a:lnTo>
                    <a:pt x="2067" y="3432"/>
                  </a:lnTo>
                  <a:lnTo>
                    <a:pt x="2161" y="3438"/>
                  </a:lnTo>
                  <a:lnTo>
                    <a:pt x="2250" y="3441"/>
                  </a:lnTo>
                  <a:lnTo>
                    <a:pt x="2330" y="3441"/>
                  </a:lnTo>
                  <a:lnTo>
                    <a:pt x="2447" y="3441"/>
                  </a:lnTo>
                  <a:lnTo>
                    <a:pt x="2463" y="3347"/>
                  </a:lnTo>
                  <a:lnTo>
                    <a:pt x="2314" y="3342"/>
                  </a:lnTo>
                  <a:lnTo>
                    <a:pt x="2236" y="3334"/>
                  </a:lnTo>
                  <a:lnTo>
                    <a:pt x="2154" y="3325"/>
                  </a:lnTo>
                  <a:lnTo>
                    <a:pt x="2067" y="3318"/>
                  </a:lnTo>
                  <a:lnTo>
                    <a:pt x="1978" y="3304"/>
                  </a:lnTo>
                  <a:lnTo>
                    <a:pt x="1890" y="3291"/>
                  </a:lnTo>
                  <a:lnTo>
                    <a:pt x="1799" y="3271"/>
                  </a:lnTo>
                  <a:lnTo>
                    <a:pt x="1691" y="3250"/>
                  </a:lnTo>
                  <a:lnTo>
                    <a:pt x="1578" y="3219"/>
                  </a:lnTo>
                  <a:lnTo>
                    <a:pt x="1464" y="3184"/>
                  </a:lnTo>
                  <a:lnTo>
                    <a:pt x="1350" y="3143"/>
                  </a:lnTo>
                  <a:lnTo>
                    <a:pt x="1295" y="3118"/>
                  </a:lnTo>
                  <a:lnTo>
                    <a:pt x="1237" y="3093"/>
                  </a:lnTo>
                  <a:lnTo>
                    <a:pt x="1182" y="3066"/>
                  </a:lnTo>
                  <a:lnTo>
                    <a:pt x="1126" y="3039"/>
                  </a:lnTo>
                  <a:lnTo>
                    <a:pt x="1071" y="3008"/>
                  </a:lnTo>
                  <a:lnTo>
                    <a:pt x="1019" y="2976"/>
                  </a:lnTo>
                  <a:lnTo>
                    <a:pt x="966" y="2943"/>
                  </a:lnTo>
                  <a:lnTo>
                    <a:pt x="914" y="2907"/>
                  </a:lnTo>
                  <a:lnTo>
                    <a:pt x="864" y="2869"/>
                  </a:lnTo>
                  <a:lnTo>
                    <a:pt x="814" y="2831"/>
                  </a:lnTo>
                  <a:lnTo>
                    <a:pt x="764" y="2790"/>
                  </a:lnTo>
                  <a:lnTo>
                    <a:pt x="717" y="2746"/>
                  </a:lnTo>
                  <a:lnTo>
                    <a:pt x="673" y="2699"/>
                  </a:lnTo>
                  <a:lnTo>
                    <a:pt x="628" y="2650"/>
                  </a:lnTo>
                  <a:lnTo>
                    <a:pt x="587" y="2601"/>
                  </a:lnTo>
                  <a:lnTo>
                    <a:pt x="548" y="2549"/>
                  </a:lnTo>
                  <a:lnTo>
                    <a:pt x="512" y="2495"/>
                  </a:lnTo>
                  <a:lnTo>
                    <a:pt x="476" y="2437"/>
                  </a:lnTo>
                  <a:lnTo>
                    <a:pt x="443" y="2379"/>
                  </a:lnTo>
                  <a:lnTo>
                    <a:pt x="412" y="2316"/>
                  </a:lnTo>
                  <a:lnTo>
                    <a:pt x="385" y="2253"/>
                  </a:lnTo>
                  <a:lnTo>
                    <a:pt x="357" y="2188"/>
                  </a:lnTo>
                  <a:lnTo>
                    <a:pt x="335" y="2120"/>
                  </a:lnTo>
                  <a:lnTo>
                    <a:pt x="316" y="2045"/>
                  </a:lnTo>
                  <a:lnTo>
                    <a:pt x="316" y="2043"/>
                  </a:lnTo>
                  <a:lnTo>
                    <a:pt x="297" y="1956"/>
                  </a:lnTo>
                  <a:lnTo>
                    <a:pt x="280" y="1866"/>
                  </a:lnTo>
                  <a:lnTo>
                    <a:pt x="269" y="1772"/>
                  </a:lnTo>
                  <a:lnTo>
                    <a:pt x="264" y="1680"/>
                  </a:lnTo>
                  <a:lnTo>
                    <a:pt x="261" y="1581"/>
                  </a:lnTo>
                  <a:lnTo>
                    <a:pt x="264" y="1479"/>
                  </a:lnTo>
                  <a:lnTo>
                    <a:pt x="271" y="1375"/>
                  </a:lnTo>
                  <a:lnTo>
                    <a:pt x="283" y="1266"/>
                  </a:lnTo>
                  <a:lnTo>
                    <a:pt x="302" y="1157"/>
                  </a:lnTo>
                  <a:lnTo>
                    <a:pt x="324" y="1043"/>
                  </a:lnTo>
                  <a:lnTo>
                    <a:pt x="349" y="925"/>
                  </a:lnTo>
                  <a:lnTo>
                    <a:pt x="383" y="804"/>
                  </a:lnTo>
                  <a:lnTo>
                    <a:pt x="418" y="681"/>
                  </a:lnTo>
                  <a:lnTo>
                    <a:pt x="462" y="552"/>
                  </a:lnTo>
                  <a:lnTo>
                    <a:pt x="509" y="421"/>
                  </a:lnTo>
                  <a:lnTo>
                    <a:pt x="562" y="288"/>
                  </a:lnTo>
                  <a:lnTo>
                    <a:pt x="540" y="216"/>
                  </a:lnTo>
                  <a:lnTo>
                    <a:pt x="518" y="145"/>
                  </a:lnTo>
                  <a:lnTo>
                    <a:pt x="495" y="74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71B3D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4" name="Freeform 476"/>
            <p:cNvSpPr>
              <a:spLocks noEditPoints="1"/>
            </p:cNvSpPr>
            <p:nvPr/>
          </p:nvSpPr>
          <p:spPr bwMode="auto">
            <a:xfrm>
              <a:off x="4031" y="2659"/>
              <a:ext cx="306" cy="494"/>
            </a:xfrm>
            <a:custGeom>
              <a:avLst/>
              <a:gdLst/>
              <a:ahLst/>
              <a:cxnLst>
                <a:cxn ang="0">
                  <a:pos x="1539" y="3387"/>
                </a:cxn>
                <a:cxn ang="0">
                  <a:pos x="1762" y="3424"/>
                </a:cxn>
                <a:cxn ang="0">
                  <a:pos x="1976" y="3450"/>
                </a:cxn>
                <a:cxn ang="0">
                  <a:pos x="2169" y="3460"/>
                </a:cxn>
                <a:cxn ang="0">
                  <a:pos x="2338" y="3463"/>
                </a:cxn>
                <a:cxn ang="0">
                  <a:pos x="2455" y="3455"/>
                </a:cxn>
                <a:cxn ang="0">
                  <a:pos x="2258" y="3455"/>
                </a:cxn>
                <a:cxn ang="0">
                  <a:pos x="2075" y="3446"/>
                </a:cxn>
                <a:cxn ang="0">
                  <a:pos x="1874" y="3430"/>
                </a:cxn>
                <a:cxn ang="0">
                  <a:pos x="1655" y="3400"/>
                </a:cxn>
                <a:cxn ang="0">
                  <a:pos x="482" y="0"/>
                </a:cxn>
                <a:cxn ang="0">
                  <a:pos x="329" y="337"/>
                </a:cxn>
                <a:cxn ang="0">
                  <a:pos x="205" y="651"/>
                </a:cxn>
                <a:cxn ang="0">
                  <a:pos x="111" y="946"/>
                </a:cxn>
                <a:cxn ang="0">
                  <a:pos x="48" y="1222"/>
                </a:cxn>
                <a:cxn ang="0">
                  <a:pos x="12" y="1483"/>
                </a:cxn>
                <a:cxn ang="0">
                  <a:pos x="0" y="1723"/>
                </a:cxn>
                <a:cxn ang="0">
                  <a:pos x="14" y="1948"/>
                </a:cxn>
                <a:cxn ang="0">
                  <a:pos x="53" y="2156"/>
                </a:cxn>
                <a:cxn ang="0">
                  <a:pos x="72" y="2233"/>
                </a:cxn>
                <a:cxn ang="0">
                  <a:pos x="122" y="2366"/>
                </a:cxn>
                <a:cxn ang="0">
                  <a:pos x="180" y="2492"/>
                </a:cxn>
                <a:cxn ang="0">
                  <a:pos x="249" y="2606"/>
                </a:cxn>
                <a:cxn ang="0">
                  <a:pos x="327" y="2713"/>
                </a:cxn>
                <a:cxn ang="0">
                  <a:pos x="410" y="2812"/>
                </a:cxn>
                <a:cxn ang="0">
                  <a:pos x="503" y="2902"/>
                </a:cxn>
                <a:cxn ang="0">
                  <a:pos x="601" y="2981"/>
                </a:cxn>
                <a:cxn ang="0">
                  <a:pos x="703" y="3056"/>
                </a:cxn>
                <a:cxn ang="0">
                  <a:pos x="810" y="3121"/>
                </a:cxn>
                <a:cxn ang="0">
                  <a:pos x="922" y="3179"/>
                </a:cxn>
                <a:cxn ang="0">
                  <a:pos x="1032" y="3230"/>
                </a:cxn>
                <a:cxn ang="0">
                  <a:pos x="1203" y="3296"/>
                </a:cxn>
                <a:cxn ang="0">
                  <a:pos x="1427" y="3361"/>
                </a:cxn>
                <a:cxn ang="0">
                  <a:pos x="1541" y="3378"/>
                </a:cxn>
                <a:cxn ang="0">
                  <a:pos x="1317" y="3324"/>
                </a:cxn>
                <a:cxn ang="0">
                  <a:pos x="1093" y="3247"/>
                </a:cxn>
                <a:cxn ang="0">
                  <a:pos x="979" y="3198"/>
                </a:cxn>
                <a:cxn ang="0">
                  <a:pos x="869" y="3143"/>
                </a:cxn>
                <a:cxn ang="0">
                  <a:pos x="761" y="3083"/>
                </a:cxn>
                <a:cxn ang="0">
                  <a:pos x="656" y="3015"/>
                </a:cxn>
                <a:cxn ang="0">
                  <a:pos x="556" y="2938"/>
                </a:cxn>
                <a:cxn ang="0">
                  <a:pos x="462" y="2853"/>
                </a:cxn>
                <a:cxn ang="0">
                  <a:pos x="374" y="2760"/>
                </a:cxn>
                <a:cxn ang="0">
                  <a:pos x="293" y="2656"/>
                </a:cxn>
                <a:cxn ang="0">
                  <a:pos x="222" y="2547"/>
                </a:cxn>
                <a:cxn ang="0">
                  <a:pos x="158" y="2426"/>
                </a:cxn>
                <a:cxn ang="0">
                  <a:pos x="103" y="2298"/>
                </a:cxn>
                <a:cxn ang="0">
                  <a:pos x="61" y="2158"/>
                </a:cxn>
                <a:cxn ang="0">
                  <a:pos x="50" y="2101"/>
                </a:cxn>
                <a:cxn ang="0">
                  <a:pos x="27" y="1991"/>
                </a:cxn>
                <a:cxn ang="0">
                  <a:pos x="17" y="1880"/>
                </a:cxn>
                <a:cxn ang="0">
                  <a:pos x="8" y="1762"/>
                </a:cxn>
                <a:cxn ang="0">
                  <a:pos x="12" y="1617"/>
                </a:cxn>
                <a:cxn ang="0">
                  <a:pos x="25" y="1437"/>
                </a:cxn>
                <a:cxn ang="0">
                  <a:pos x="53" y="1245"/>
                </a:cxn>
                <a:cxn ang="0">
                  <a:pos x="94" y="1045"/>
                </a:cxn>
                <a:cxn ang="0">
                  <a:pos x="153" y="835"/>
                </a:cxn>
                <a:cxn ang="0">
                  <a:pos x="227" y="613"/>
                </a:cxn>
                <a:cxn ang="0">
                  <a:pos x="319" y="384"/>
                </a:cxn>
                <a:cxn ang="0">
                  <a:pos x="426" y="140"/>
                </a:cxn>
                <a:cxn ang="0">
                  <a:pos x="482" y="0"/>
                </a:cxn>
              </a:cxnLst>
              <a:rect l="0" t="0" r="r" b="b"/>
              <a:pathLst>
                <a:path w="2455" h="3463">
                  <a:moveTo>
                    <a:pt x="1541" y="3378"/>
                  </a:moveTo>
                  <a:lnTo>
                    <a:pt x="1539" y="3387"/>
                  </a:lnTo>
                  <a:lnTo>
                    <a:pt x="1652" y="3405"/>
                  </a:lnTo>
                  <a:lnTo>
                    <a:pt x="1762" y="3424"/>
                  </a:lnTo>
                  <a:lnTo>
                    <a:pt x="1870" y="3438"/>
                  </a:lnTo>
                  <a:lnTo>
                    <a:pt x="1976" y="3450"/>
                  </a:lnTo>
                  <a:lnTo>
                    <a:pt x="2075" y="3455"/>
                  </a:lnTo>
                  <a:lnTo>
                    <a:pt x="2169" y="3460"/>
                  </a:lnTo>
                  <a:lnTo>
                    <a:pt x="2258" y="3463"/>
                  </a:lnTo>
                  <a:lnTo>
                    <a:pt x="2338" y="3463"/>
                  </a:lnTo>
                  <a:lnTo>
                    <a:pt x="2455" y="3463"/>
                  </a:lnTo>
                  <a:lnTo>
                    <a:pt x="2455" y="3455"/>
                  </a:lnTo>
                  <a:lnTo>
                    <a:pt x="2338" y="3455"/>
                  </a:lnTo>
                  <a:lnTo>
                    <a:pt x="2258" y="3455"/>
                  </a:lnTo>
                  <a:lnTo>
                    <a:pt x="2169" y="3452"/>
                  </a:lnTo>
                  <a:lnTo>
                    <a:pt x="2075" y="3446"/>
                  </a:lnTo>
                  <a:lnTo>
                    <a:pt x="1976" y="3441"/>
                  </a:lnTo>
                  <a:lnTo>
                    <a:pt x="1874" y="3430"/>
                  </a:lnTo>
                  <a:lnTo>
                    <a:pt x="1765" y="3416"/>
                  </a:lnTo>
                  <a:lnTo>
                    <a:pt x="1655" y="3400"/>
                  </a:lnTo>
                  <a:lnTo>
                    <a:pt x="1541" y="3378"/>
                  </a:lnTo>
                  <a:close/>
                  <a:moveTo>
                    <a:pt x="482" y="0"/>
                  </a:moveTo>
                  <a:lnTo>
                    <a:pt x="401" y="170"/>
                  </a:lnTo>
                  <a:lnTo>
                    <a:pt x="329" y="337"/>
                  </a:lnTo>
                  <a:lnTo>
                    <a:pt x="263" y="498"/>
                  </a:lnTo>
                  <a:lnTo>
                    <a:pt x="205" y="651"/>
                  </a:lnTo>
                  <a:lnTo>
                    <a:pt x="155" y="801"/>
                  </a:lnTo>
                  <a:lnTo>
                    <a:pt x="111" y="946"/>
                  </a:lnTo>
                  <a:lnTo>
                    <a:pt x="75" y="1089"/>
                  </a:lnTo>
                  <a:lnTo>
                    <a:pt x="48" y="1222"/>
                  </a:lnTo>
                  <a:lnTo>
                    <a:pt x="25" y="1355"/>
                  </a:lnTo>
                  <a:lnTo>
                    <a:pt x="12" y="1483"/>
                  </a:lnTo>
                  <a:lnTo>
                    <a:pt x="3" y="1603"/>
                  </a:lnTo>
                  <a:lnTo>
                    <a:pt x="0" y="1723"/>
                  </a:lnTo>
                  <a:lnTo>
                    <a:pt x="3" y="1836"/>
                  </a:lnTo>
                  <a:lnTo>
                    <a:pt x="14" y="1948"/>
                  </a:lnTo>
                  <a:lnTo>
                    <a:pt x="31" y="2052"/>
                  </a:lnTo>
                  <a:lnTo>
                    <a:pt x="53" y="2156"/>
                  </a:lnTo>
                  <a:lnTo>
                    <a:pt x="53" y="2161"/>
                  </a:lnTo>
                  <a:lnTo>
                    <a:pt x="72" y="2233"/>
                  </a:lnTo>
                  <a:lnTo>
                    <a:pt x="98" y="2301"/>
                  </a:lnTo>
                  <a:lnTo>
                    <a:pt x="122" y="2366"/>
                  </a:lnTo>
                  <a:lnTo>
                    <a:pt x="150" y="2429"/>
                  </a:lnTo>
                  <a:lnTo>
                    <a:pt x="180" y="2492"/>
                  </a:lnTo>
                  <a:lnTo>
                    <a:pt x="213" y="2550"/>
                  </a:lnTo>
                  <a:lnTo>
                    <a:pt x="249" y="2606"/>
                  </a:lnTo>
                  <a:lnTo>
                    <a:pt x="286" y="2662"/>
                  </a:lnTo>
                  <a:lnTo>
                    <a:pt x="327" y="2713"/>
                  </a:lnTo>
                  <a:lnTo>
                    <a:pt x="368" y="2765"/>
                  </a:lnTo>
                  <a:lnTo>
                    <a:pt x="410" y="2812"/>
                  </a:lnTo>
                  <a:lnTo>
                    <a:pt x="457" y="2858"/>
                  </a:lnTo>
                  <a:lnTo>
                    <a:pt x="503" y="2902"/>
                  </a:lnTo>
                  <a:lnTo>
                    <a:pt x="551" y="2943"/>
                  </a:lnTo>
                  <a:lnTo>
                    <a:pt x="601" y="2981"/>
                  </a:lnTo>
                  <a:lnTo>
                    <a:pt x="650" y="3020"/>
                  </a:lnTo>
                  <a:lnTo>
                    <a:pt x="703" y="3056"/>
                  </a:lnTo>
                  <a:lnTo>
                    <a:pt x="755" y="3088"/>
                  </a:lnTo>
                  <a:lnTo>
                    <a:pt x="810" y="3121"/>
                  </a:lnTo>
                  <a:lnTo>
                    <a:pt x="867" y="3151"/>
                  </a:lnTo>
                  <a:lnTo>
                    <a:pt x="922" y="3179"/>
                  </a:lnTo>
                  <a:lnTo>
                    <a:pt x="977" y="3206"/>
                  </a:lnTo>
                  <a:lnTo>
                    <a:pt x="1032" y="3230"/>
                  </a:lnTo>
                  <a:lnTo>
                    <a:pt x="1091" y="3255"/>
                  </a:lnTo>
                  <a:lnTo>
                    <a:pt x="1203" y="3296"/>
                  </a:lnTo>
                  <a:lnTo>
                    <a:pt x="1317" y="3332"/>
                  </a:lnTo>
                  <a:lnTo>
                    <a:pt x="1427" y="3361"/>
                  </a:lnTo>
                  <a:lnTo>
                    <a:pt x="1539" y="3387"/>
                  </a:lnTo>
                  <a:lnTo>
                    <a:pt x="1541" y="3378"/>
                  </a:lnTo>
                  <a:lnTo>
                    <a:pt x="1431" y="3354"/>
                  </a:lnTo>
                  <a:lnTo>
                    <a:pt x="1317" y="3324"/>
                  </a:lnTo>
                  <a:lnTo>
                    <a:pt x="1207" y="3288"/>
                  </a:lnTo>
                  <a:lnTo>
                    <a:pt x="1093" y="3247"/>
                  </a:lnTo>
                  <a:lnTo>
                    <a:pt x="1034" y="3225"/>
                  </a:lnTo>
                  <a:lnTo>
                    <a:pt x="979" y="3198"/>
                  </a:lnTo>
                  <a:lnTo>
                    <a:pt x="924" y="3173"/>
                  </a:lnTo>
                  <a:lnTo>
                    <a:pt x="869" y="3143"/>
                  </a:lnTo>
                  <a:lnTo>
                    <a:pt x="814" y="3116"/>
                  </a:lnTo>
                  <a:lnTo>
                    <a:pt x="761" y="3083"/>
                  </a:lnTo>
                  <a:lnTo>
                    <a:pt x="708" y="3049"/>
                  </a:lnTo>
                  <a:lnTo>
                    <a:pt x="656" y="3015"/>
                  </a:lnTo>
                  <a:lnTo>
                    <a:pt x="606" y="2976"/>
                  </a:lnTo>
                  <a:lnTo>
                    <a:pt x="556" y="2938"/>
                  </a:lnTo>
                  <a:lnTo>
                    <a:pt x="510" y="2894"/>
                  </a:lnTo>
                  <a:lnTo>
                    <a:pt x="462" y="2853"/>
                  </a:lnTo>
                  <a:lnTo>
                    <a:pt x="418" y="2807"/>
                  </a:lnTo>
                  <a:lnTo>
                    <a:pt x="374" y="2760"/>
                  </a:lnTo>
                  <a:lnTo>
                    <a:pt x="332" y="2708"/>
                  </a:lnTo>
                  <a:lnTo>
                    <a:pt x="293" y="2656"/>
                  </a:lnTo>
                  <a:lnTo>
                    <a:pt x="255" y="2604"/>
                  </a:lnTo>
                  <a:lnTo>
                    <a:pt x="222" y="2547"/>
                  </a:lnTo>
                  <a:lnTo>
                    <a:pt x="188" y="2489"/>
                  </a:lnTo>
                  <a:lnTo>
                    <a:pt x="158" y="2426"/>
                  </a:lnTo>
                  <a:lnTo>
                    <a:pt x="131" y="2364"/>
                  </a:lnTo>
                  <a:lnTo>
                    <a:pt x="103" y="2298"/>
                  </a:lnTo>
                  <a:lnTo>
                    <a:pt x="81" y="2229"/>
                  </a:lnTo>
                  <a:lnTo>
                    <a:pt x="61" y="2158"/>
                  </a:lnTo>
                  <a:lnTo>
                    <a:pt x="61" y="2153"/>
                  </a:lnTo>
                  <a:lnTo>
                    <a:pt x="50" y="2101"/>
                  </a:lnTo>
                  <a:lnTo>
                    <a:pt x="39" y="2046"/>
                  </a:lnTo>
                  <a:lnTo>
                    <a:pt x="27" y="1991"/>
                  </a:lnTo>
                  <a:lnTo>
                    <a:pt x="22" y="1936"/>
                  </a:lnTo>
                  <a:lnTo>
                    <a:pt x="17" y="1880"/>
                  </a:lnTo>
                  <a:lnTo>
                    <a:pt x="12" y="1822"/>
                  </a:lnTo>
                  <a:lnTo>
                    <a:pt x="8" y="1762"/>
                  </a:lnTo>
                  <a:lnTo>
                    <a:pt x="8" y="1701"/>
                  </a:lnTo>
                  <a:lnTo>
                    <a:pt x="12" y="1617"/>
                  </a:lnTo>
                  <a:lnTo>
                    <a:pt x="14" y="1527"/>
                  </a:lnTo>
                  <a:lnTo>
                    <a:pt x="25" y="1437"/>
                  </a:lnTo>
                  <a:lnTo>
                    <a:pt x="36" y="1340"/>
                  </a:lnTo>
                  <a:lnTo>
                    <a:pt x="53" y="1245"/>
                  </a:lnTo>
                  <a:lnTo>
                    <a:pt x="72" y="1147"/>
                  </a:lnTo>
                  <a:lnTo>
                    <a:pt x="94" y="1045"/>
                  </a:lnTo>
                  <a:lnTo>
                    <a:pt x="122" y="941"/>
                  </a:lnTo>
                  <a:lnTo>
                    <a:pt x="153" y="835"/>
                  </a:lnTo>
                  <a:lnTo>
                    <a:pt x="188" y="725"/>
                  </a:lnTo>
                  <a:lnTo>
                    <a:pt x="227" y="613"/>
                  </a:lnTo>
                  <a:lnTo>
                    <a:pt x="272" y="501"/>
                  </a:lnTo>
                  <a:lnTo>
                    <a:pt x="319" y="384"/>
                  </a:lnTo>
                  <a:lnTo>
                    <a:pt x="371" y="263"/>
                  </a:lnTo>
                  <a:lnTo>
                    <a:pt x="426" y="140"/>
                  </a:lnTo>
                  <a:lnTo>
                    <a:pt x="484" y="14"/>
                  </a:lnTo>
                  <a:lnTo>
                    <a:pt x="482" y="0"/>
                  </a:lnTo>
                  <a:close/>
                </a:path>
              </a:pathLst>
            </a:custGeom>
            <a:solidFill>
              <a:srgbClr val="4D36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5" name="Freeform 477"/>
            <p:cNvSpPr>
              <a:spLocks/>
            </p:cNvSpPr>
            <p:nvPr/>
          </p:nvSpPr>
          <p:spPr bwMode="auto">
            <a:xfrm>
              <a:off x="4586" y="2626"/>
              <a:ext cx="356" cy="515"/>
            </a:xfrm>
            <a:custGeom>
              <a:avLst/>
              <a:gdLst/>
              <a:ahLst/>
              <a:cxnLst>
                <a:cxn ang="0">
                  <a:pos x="1016" y="3596"/>
                </a:cxn>
                <a:cxn ang="0">
                  <a:pos x="802" y="3605"/>
                </a:cxn>
                <a:cxn ang="0">
                  <a:pos x="602" y="3602"/>
                </a:cxn>
                <a:cxn ang="0">
                  <a:pos x="426" y="3591"/>
                </a:cxn>
                <a:cxn ang="0">
                  <a:pos x="204" y="3569"/>
                </a:cxn>
                <a:cxn ang="0">
                  <a:pos x="0" y="3533"/>
                </a:cxn>
                <a:cxn ang="0">
                  <a:pos x="171" y="3000"/>
                </a:cxn>
                <a:cxn ang="0">
                  <a:pos x="373" y="3027"/>
                </a:cxn>
                <a:cxn ang="0">
                  <a:pos x="589" y="3041"/>
                </a:cxn>
                <a:cxn ang="0">
                  <a:pos x="752" y="3044"/>
                </a:cxn>
                <a:cxn ang="0">
                  <a:pos x="926" y="3039"/>
                </a:cxn>
                <a:cxn ang="0">
                  <a:pos x="1107" y="3019"/>
                </a:cxn>
                <a:cxn ang="0">
                  <a:pos x="1283" y="2986"/>
                </a:cxn>
                <a:cxn ang="0">
                  <a:pos x="1455" y="2940"/>
                </a:cxn>
                <a:cxn ang="0">
                  <a:pos x="1616" y="2877"/>
                </a:cxn>
                <a:cxn ang="0">
                  <a:pos x="1762" y="2795"/>
                </a:cxn>
                <a:cxn ang="0">
                  <a:pos x="1831" y="2746"/>
                </a:cxn>
                <a:cxn ang="0">
                  <a:pos x="1895" y="2688"/>
                </a:cxn>
                <a:cxn ang="0">
                  <a:pos x="1956" y="2628"/>
                </a:cxn>
                <a:cxn ang="0">
                  <a:pos x="2009" y="2560"/>
                </a:cxn>
                <a:cxn ang="0">
                  <a:pos x="2058" y="2486"/>
                </a:cxn>
                <a:cxn ang="0">
                  <a:pos x="2102" y="2404"/>
                </a:cxn>
                <a:cxn ang="0">
                  <a:pos x="2142" y="2313"/>
                </a:cxn>
                <a:cxn ang="0">
                  <a:pos x="2188" y="2153"/>
                </a:cxn>
                <a:cxn ang="0">
                  <a:pos x="2218" y="1964"/>
                </a:cxn>
                <a:cxn ang="0">
                  <a:pos x="2224" y="1745"/>
                </a:cxn>
                <a:cxn ang="0">
                  <a:pos x="2207" y="1496"/>
                </a:cxn>
                <a:cxn ang="0">
                  <a:pos x="2161" y="1214"/>
                </a:cxn>
                <a:cxn ang="0">
                  <a:pos x="2086" y="900"/>
                </a:cxn>
                <a:cxn ang="0">
                  <a:pos x="1975" y="553"/>
                </a:cxn>
                <a:cxn ang="0">
                  <a:pos x="1826" y="167"/>
                </a:cxn>
                <a:cxn ang="0">
                  <a:pos x="2495" y="210"/>
                </a:cxn>
                <a:cxn ang="0">
                  <a:pos x="2633" y="610"/>
                </a:cxn>
                <a:cxn ang="0">
                  <a:pos x="2736" y="977"/>
                </a:cxn>
                <a:cxn ang="0">
                  <a:pos x="2778" y="1149"/>
                </a:cxn>
                <a:cxn ang="0">
                  <a:pos x="2808" y="1316"/>
                </a:cxn>
                <a:cxn ang="0">
                  <a:pos x="2830" y="1474"/>
                </a:cxn>
                <a:cxn ang="0">
                  <a:pos x="2844" y="1625"/>
                </a:cxn>
                <a:cxn ang="0">
                  <a:pos x="2849" y="1773"/>
                </a:cxn>
                <a:cxn ang="0">
                  <a:pos x="2849" y="1911"/>
                </a:cxn>
                <a:cxn ang="0">
                  <a:pos x="2842" y="2046"/>
                </a:cxn>
                <a:cxn ang="0">
                  <a:pos x="2825" y="2172"/>
                </a:cxn>
                <a:cxn ang="0">
                  <a:pos x="2802" y="2294"/>
                </a:cxn>
                <a:cxn ang="0">
                  <a:pos x="2771" y="2409"/>
                </a:cxn>
                <a:cxn ang="0">
                  <a:pos x="2736" y="2521"/>
                </a:cxn>
                <a:cxn ang="0">
                  <a:pos x="2709" y="2596"/>
                </a:cxn>
                <a:cxn ang="0">
                  <a:pos x="2645" y="2724"/>
                </a:cxn>
                <a:cxn ang="0">
                  <a:pos x="2573" y="2842"/>
                </a:cxn>
                <a:cxn ang="0">
                  <a:pos x="2492" y="2951"/>
                </a:cxn>
                <a:cxn ang="0">
                  <a:pos x="2404" y="3049"/>
                </a:cxn>
                <a:cxn ang="0">
                  <a:pos x="2310" y="3137"/>
                </a:cxn>
                <a:cxn ang="0">
                  <a:pos x="2207" y="3216"/>
                </a:cxn>
                <a:cxn ang="0">
                  <a:pos x="2102" y="3288"/>
                </a:cxn>
                <a:cxn ang="0">
                  <a:pos x="1992" y="3348"/>
                </a:cxn>
                <a:cxn ang="0">
                  <a:pos x="1878" y="3402"/>
                </a:cxn>
                <a:cxn ang="0">
                  <a:pos x="1762" y="3448"/>
                </a:cxn>
                <a:cxn ang="0">
                  <a:pos x="1645" y="3487"/>
                </a:cxn>
                <a:cxn ang="0">
                  <a:pos x="1469" y="3533"/>
                </a:cxn>
                <a:cxn ang="0">
                  <a:pos x="1240" y="3574"/>
                </a:cxn>
              </a:cxnLst>
              <a:rect l="0" t="0" r="r" b="b"/>
              <a:pathLst>
                <a:path w="2849" h="3605">
                  <a:moveTo>
                    <a:pt x="1126" y="3588"/>
                  </a:moveTo>
                  <a:lnTo>
                    <a:pt x="1016" y="3596"/>
                  </a:lnTo>
                  <a:lnTo>
                    <a:pt x="907" y="3602"/>
                  </a:lnTo>
                  <a:lnTo>
                    <a:pt x="802" y="3605"/>
                  </a:lnTo>
                  <a:lnTo>
                    <a:pt x="700" y="3605"/>
                  </a:lnTo>
                  <a:lnTo>
                    <a:pt x="602" y="3602"/>
                  </a:lnTo>
                  <a:lnTo>
                    <a:pt x="512" y="3599"/>
                  </a:lnTo>
                  <a:lnTo>
                    <a:pt x="426" y="3591"/>
                  </a:lnTo>
                  <a:lnTo>
                    <a:pt x="345" y="3586"/>
                  </a:lnTo>
                  <a:lnTo>
                    <a:pt x="204" y="3569"/>
                  </a:lnTo>
                  <a:lnTo>
                    <a:pt x="99" y="3552"/>
                  </a:lnTo>
                  <a:lnTo>
                    <a:pt x="0" y="3533"/>
                  </a:lnTo>
                  <a:lnTo>
                    <a:pt x="102" y="2990"/>
                  </a:lnTo>
                  <a:lnTo>
                    <a:pt x="171" y="3000"/>
                  </a:lnTo>
                  <a:lnTo>
                    <a:pt x="257" y="3014"/>
                  </a:lnTo>
                  <a:lnTo>
                    <a:pt x="373" y="3027"/>
                  </a:lnTo>
                  <a:lnTo>
                    <a:pt x="512" y="3039"/>
                  </a:lnTo>
                  <a:lnTo>
                    <a:pt x="589" y="3041"/>
                  </a:lnTo>
                  <a:lnTo>
                    <a:pt x="669" y="3044"/>
                  </a:lnTo>
                  <a:lnTo>
                    <a:pt x="752" y="3044"/>
                  </a:lnTo>
                  <a:lnTo>
                    <a:pt x="838" y="3041"/>
                  </a:lnTo>
                  <a:lnTo>
                    <a:pt x="926" y="3039"/>
                  </a:lnTo>
                  <a:lnTo>
                    <a:pt x="1016" y="3031"/>
                  </a:lnTo>
                  <a:lnTo>
                    <a:pt x="1107" y="3019"/>
                  </a:lnTo>
                  <a:lnTo>
                    <a:pt x="1195" y="3003"/>
                  </a:lnTo>
                  <a:lnTo>
                    <a:pt x="1283" y="2986"/>
                  </a:lnTo>
                  <a:lnTo>
                    <a:pt x="1372" y="2964"/>
                  </a:lnTo>
                  <a:lnTo>
                    <a:pt x="1455" y="2940"/>
                  </a:lnTo>
                  <a:lnTo>
                    <a:pt x="1535" y="2910"/>
                  </a:lnTo>
                  <a:lnTo>
                    <a:pt x="1616" y="2877"/>
                  </a:lnTo>
                  <a:lnTo>
                    <a:pt x="1690" y="2838"/>
                  </a:lnTo>
                  <a:lnTo>
                    <a:pt x="1762" y="2795"/>
                  </a:lnTo>
                  <a:lnTo>
                    <a:pt x="1798" y="2770"/>
                  </a:lnTo>
                  <a:lnTo>
                    <a:pt x="1831" y="2746"/>
                  </a:lnTo>
                  <a:lnTo>
                    <a:pt x="1864" y="2719"/>
                  </a:lnTo>
                  <a:lnTo>
                    <a:pt x="1895" y="2688"/>
                  </a:lnTo>
                  <a:lnTo>
                    <a:pt x="1925" y="2658"/>
                  </a:lnTo>
                  <a:lnTo>
                    <a:pt x="1956" y="2628"/>
                  </a:lnTo>
                  <a:lnTo>
                    <a:pt x="1983" y="2596"/>
                  </a:lnTo>
                  <a:lnTo>
                    <a:pt x="2009" y="2560"/>
                  </a:lnTo>
                  <a:lnTo>
                    <a:pt x="2036" y="2524"/>
                  </a:lnTo>
                  <a:lnTo>
                    <a:pt x="2058" y="2486"/>
                  </a:lnTo>
                  <a:lnTo>
                    <a:pt x="2083" y="2445"/>
                  </a:lnTo>
                  <a:lnTo>
                    <a:pt x="2102" y="2404"/>
                  </a:lnTo>
                  <a:lnTo>
                    <a:pt x="2121" y="2361"/>
                  </a:lnTo>
                  <a:lnTo>
                    <a:pt x="2142" y="2313"/>
                  </a:lnTo>
                  <a:lnTo>
                    <a:pt x="2166" y="2235"/>
                  </a:lnTo>
                  <a:lnTo>
                    <a:pt x="2188" y="2153"/>
                  </a:lnTo>
                  <a:lnTo>
                    <a:pt x="2205" y="2059"/>
                  </a:lnTo>
                  <a:lnTo>
                    <a:pt x="2218" y="1964"/>
                  </a:lnTo>
                  <a:lnTo>
                    <a:pt x="2224" y="1857"/>
                  </a:lnTo>
                  <a:lnTo>
                    <a:pt x="2224" y="1745"/>
                  </a:lnTo>
                  <a:lnTo>
                    <a:pt x="2218" y="1625"/>
                  </a:lnTo>
                  <a:lnTo>
                    <a:pt x="2207" y="1496"/>
                  </a:lnTo>
                  <a:lnTo>
                    <a:pt x="2188" y="1359"/>
                  </a:lnTo>
                  <a:lnTo>
                    <a:pt x="2161" y="1214"/>
                  </a:lnTo>
                  <a:lnTo>
                    <a:pt x="2128" y="1061"/>
                  </a:lnTo>
                  <a:lnTo>
                    <a:pt x="2086" y="900"/>
                  </a:lnTo>
                  <a:lnTo>
                    <a:pt x="2033" y="730"/>
                  </a:lnTo>
                  <a:lnTo>
                    <a:pt x="1975" y="553"/>
                  </a:lnTo>
                  <a:lnTo>
                    <a:pt x="1906" y="364"/>
                  </a:lnTo>
                  <a:lnTo>
                    <a:pt x="1826" y="167"/>
                  </a:lnTo>
                  <a:lnTo>
                    <a:pt x="2409" y="0"/>
                  </a:lnTo>
                  <a:lnTo>
                    <a:pt x="2495" y="210"/>
                  </a:lnTo>
                  <a:lnTo>
                    <a:pt x="2568" y="413"/>
                  </a:lnTo>
                  <a:lnTo>
                    <a:pt x="2633" y="610"/>
                  </a:lnTo>
                  <a:lnTo>
                    <a:pt x="2689" y="796"/>
                  </a:lnTo>
                  <a:lnTo>
                    <a:pt x="2736" y="977"/>
                  </a:lnTo>
                  <a:lnTo>
                    <a:pt x="2758" y="1064"/>
                  </a:lnTo>
                  <a:lnTo>
                    <a:pt x="2778" y="1149"/>
                  </a:lnTo>
                  <a:lnTo>
                    <a:pt x="2792" y="1233"/>
                  </a:lnTo>
                  <a:lnTo>
                    <a:pt x="2808" y="1316"/>
                  </a:lnTo>
                  <a:lnTo>
                    <a:pt x="2819" y="1395"/>
                  </a:lnTo>
                  <a:lnTo>
                    <a:pt x="2830" y="1474"/>
                  </a:lnTo>
                  <a:lnTo>
                    <a:pt x="2838" y="1551"/>
                  </a:lnTo>
                  <a:lnTo>
                    <a:pt x="2844" y="1625"/>
                  </a:lnTo>
                  <a:lnTo>
                    <a:pt x="2847" y="1698"/>
                  </a:lnTo>
                  <a:lnTo>
                    <a:pt x="2849" y="1773"/>
                  </a:lnTo>
                  <a:lnTo>
                    <a:pt x="2849" y="1843"/>
                  </a:lnTo>
                  <a:lnTo>
                    <a:pt x="2849" y="1911"/>
                  </a:lnTo>
                  <a:lnTo>
                    <a:pt x="2847" y="1981"/>
                  </a:lnTo>
                  <a:lnTo>
                    <a:pt x="2842" y="2046"/>
                  </a:lnTo>
                  <a:lnTo>
                    <a:pt x="2833" y="2109"/>
                  </a:lnTo>
                  <a:lnTo>
                    <a:pt x="2825" y="2172"/>
                  </a:lnTo>
                  <a:lnTo>
                    <a:pt x="2814" y="2235"/>
                  </a:lnTo>
                  <a:lnTo>
                    <a:pt x="2802" y="2294"/>
                  </a:lnTo>
                  <a:lnTo>
                    <a:pt x="2788" y="2352"/>
                  </a:lnTo>
                  <a:lnTo>
                    <a:pt x="2771" y="2409"/>
                  </a:lnTo>
                  <a:lnTo>
                    <a:pt x="2756" y="2467"/>
                  </a:lnTo>
                  <a:lnTo>
                    <a:pt x="2736" y="2521"/>
                  </a:lnTo>
                  <a:lnTo>
                    <a:pt x="2733" y="2524"/>
                  </a:lnTo>
                  <a:lnTo>
                    <a:pt x="2709" y="2596"/>
                  </a:lnTo>
                  <a:lnTo>
                    <a:pt x="2678" y="2661"/>
                  </a:lnTo>
                  <a:lnTo>
                    <a:pt x="2645" y="2724"/>
                  </a:lnTo>
                  <a:lnTo>
                    <a:pt x="2609" y="2784"/>
                  </a:lnTo>
                  <a:lnTo>
                    <a:pt x="2573" y="2842"/>
                  </a:lnTo>
                  <a:lnTo>
                    <a:pt x="2534" y="2896"/>
                  </a:lnTo>
                  <a:lnTo>
                    <a:pt x="2492" y="2951"/>
                  </a:lnTo>
                  <a:lnTo>
                    <a:pt x="2449" y="3000"/>
                  </a:lnTo>
                  <a:lnTo>
                    <a:pt x="2404" y="3049"/>
                  </a:lnTo>
                  <a:lnTo>
                    <a:pt x="2357" y="3094"/>
                  </a:lnTo>
                  <a:lnTo>
                    <a:pt x="2310" y="3137"/>
                  </a:lnTo>
                  <a:lnTo>
                    <a:pt x="2261" y="3178"/>
                  </a:lnTo>
                  <a:lnTo>
                    <a:pt x="2207" y="3216"/>
                  </a:lnTo>
                  <a:lnTo>
                    <a:pt x="2155" y="3252"/>
                  </a:lnTo>
                  <a:lnTo>
                    <a:pt x="2102" y="3288"/>
                  </a:lnTo>
                  <a:lnTo>
                    <a:pt x="2047" y="3317"/>
                  </a:lnTo>
                  <a:lnTo>
                    <a:pt x="1992" y="3348"/>
                  </a:lnTo>
                  <a:lnTo>
                    <a:pt x="1937" y="3375"/>
                  </a:lnTo>
                  <a:lnTo>
                    <a:pt x="1878" y="3402"/>
                  </a:lnTo>
                  <a:lnTo>
                    <a:pt x="1820" y="3426"/>
                  </a:lnTo>
                  <a:lnTo>
                    <a:pt x="1762" y="3448"/>
                  </a:lnTo>
                  <a:lnTo>
                    <a:pt x="1704" y="3470"/>
                  </a:lnTo>
                  <a:lnTo>
                    <a:pt x="1645" y="3487"/>
                  </a:lnTo>
                  <a:lnTo>
                    <a:pt x="1588" y="3506"/>
                  </a:lnTo>
                  <a:lnTo>
                    <a:pt x="1469" y="3533"/>
                  </a:lnTo>
                  <a:lnTo>
                    <a:pt x="1352" y="3558"/>
                  </a:lnTo>
                  <a:lnTo>
                    <a:pt x="1240" y="3574"/>
                  </a:lnTo>
                  <a:lnTo>
                    <a:pt x="1126" y="3588"/>
                  </a:lnTo>
                  <a:close/>
                </a:path>
              </a:pathLst>
            </a:custGeom>
            <a:solidFill>
              <a:srgbClr val="B2D6E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6" name="Freeform 478"/>
            <p:cNvSpPr>
              <a:spLocks/>
            </p:cNvSpPr>
            <p:nvPr/>
          </p:nvSpPr>
          <p:spPr bwMode="auto">
            <a:xfrm>
              <a:off x="4585" y="2625"/>
              <a:ext cx="358" cy="517"/>
            </a:xfrm>
            <a:custGeom>
              <a:avLst/>
              <a:gdLst/>
              <a:ahLst/>
              <a:cxnLst>
                <a:cxn ang="0">
                  <a:pos x="857" y="3601"/>
                </a:cxn>
                <a:cxn ang="0">
                  <a:pos x="234" y="3569"/>
                </a:cxn>
                <a:cxn ang="0">
                  <a:pos x="10" y="3547"/>
                </a:cxn>
                <a:cxn ang="0">
                  <a:pos x="113" y="3002"/>
                </a:cxn>
                <a:cxn ang="0">
                  <a:pos x="110" y="3002"/>
                </a:cxn>
                <a:cxn ang="0">
                  <a:pos x="177" y="3013"/>
                </a:cxn>
                <a:cxn ang="0">
                  <a:pos x="636" y="3058"/>
                </a:cxn>
                <a:cxn ang="0">
                  <a:pos x="1024" y="3044"/>
                </a:cxn>
                <a:cxn ang="0">
                  <a:pos x="1380" y="2978"/>
                </a:cxn>
                <a:cxn ang="0">
                  <a:pos x="1740" y="2828"/>
                </a:cxn>
                <a:cxn ang="0">
                  <a:pos x="1908" y="2702"/>
                </a:cxn>
                <a:cxn ang="0">
                  <a:pos x="2050" y="2533"/>
                </a:cxn>
                <a:cxn ang="0">
                  <a:pos x="2157" y="2322"/>
                </a:cxn>
                <a:cxn ang="0">
                  <a:pos x="2229" y="2018"/>
                </a:cxn>
                <a:cxn ang="0">
                  <a:pos x="2235" y="1640"/>
                </a:cxn>
                <a:cxn ang="0">
                  <a:pos x="2174" y="1195"/>
                </a:cxn>
                <a:cxn ang="0">
                  <a:pos x="2027" y="661"/>
                </a:cxn>
                <a:cxn ang="0">
                  <a:pos x="1834" y="172"/>
                </a:cxn>
                <a:cxn ang="0">
                  <a:pos x="2467" y="147"/>
                </a:cxn>
                <a:cxn ang="0">
                  <a:pos x="2683" y="782"/>
                </a:cxn>
                <a:cxn ang="0">
                  <a:pos x="2810" y="1340"/>
                </a:cxn>
                <a:cxn ang="0">
                  <a:pos x="2850" y="1827"/>
                </a:cxn>
                <a:cxn ang="0">
                  <a:pos x="2805" y="2283"/>
                </a:cxn>
                <a:cxn ang="0">
                  <a:pos x="2741" y="2529"/>
                </a:cxn>
                <a:cxn ang="0">
                  <a:pos x="2612" y="2787"/>
                </a:cxn>
                <a:cxn ang="0">
                  <a:pos x="2407" y="3046"/>
                </a:cxn>
                <a:cxn ang="0">
                  <a:pos x="2160" y="3252"/>
                </a:cxn>
                <a:cxn ang="0">
                  <a:pos x="1884" y="3399"/>
                </a:cxn>
                <a:cxn ang="0">
                  <a:pos x="1593" y="3503"/>
                </a:cxn>
                <a:cxn ang="0">
                  <a:pos x="1134" y="3593"/>
                </a:cxn>
                <a:cxn ang="0">
                  <a:pos x="1598" y="3520"/>
                </a:cxn>
                <a:cxn ang="0">
                  <a:pos x="1889" y="3416"/>
                </a:cxn>
                <a:cxn ang="0">
                  <a:pos x="2169" y="3265"/>
                </a:cxn>
                <a:cxn ang="0">
                  <a:pos x="2417" y="3060"/>
                </a:cxn>
                <a:cxn ang="0">
                  <a:pos x="2625" y="2795"/>
                </a:cxn>
                <a:cxn ang="0">
                  <a:pos x="2750" y="2533"/>
                </a:cxn>
                <a:cxn ang="0">
                  <a:pos x="2802" y="2371"/>
                </a:cxn>
                <a:cxn ang="0">
                  <a:pos x="2866" y="1925"/>
                </a:cxn>
                <a:cxn ang="0">
                  <a:pos x="2841" y="1441"/>
                </a:cxn>
                <a:cxn ang="0">
                  <a:pos x="2733" y="897"/>
                </a:cxn>
                <a:cxn ang="0">
                  <a:pos x="2534" y="273"/>
                </a:cxn>
                <a:cxn ang="0">
                  <a:pos x="1834" y="164"/>
                </a:cxn>
                <a:cxn ang="0">
                  <a:pos x="1972" y="549"/>
                </a:cxn>
                <a:cxn ang="0">
                  <a:pos x="2136" y="1099"/>
                </a:cxn>
                <a:cxn ang="0">
                  <a:pos x="2213" y="1558"/>
                </a:cxn>
                <a:cxn ang="0">
                  <a:pos x="2219" y="1944"/>
                </a:cxn>
                <a:cxn ang="0">
                  <a:pos x="2160" y="2262"/>
                </a:cxn>
                <a:cxn ang="0">
                  <a:pos x="2060" y="2485"/>
                </a:cxn>
                <a:cxn ang="0">
                  <a:pos x="1928" y="2658"/>
                </a:cxn>
                <a:cxn ang="0">
                  <a:pos x="1767" y="2792"/>
                </a:cxn>
                <a:cxn ang="0">
                  <a:pos x="1377" y="2961"/>
                </a:cxn>
                <a:cxn ang="0">
                  <a:pos x="1024" y="3036"/>
                </a:cxn>
                <a:cxn ang="0">
                  <a:pos x="729" y="3041"/>
                </a:cxn>
                <a:cxn ang="0">
                  <a:pos x="268" y="3010"/>
                </a:cxn>
                <a:cxn ang="0">
                  <a:pos x="113" y="2986"/>
                </a:cxn>
                <a:cxn ang="0">
                  <a:pos x="8" y="3538"/>
                </a:cxn>
                <a:cxn ang="0">
                  <a:pos x="5" y="3549"/>
                </a:cxn>
                <a:cxn ang="0">
                  <a:pos x="436" y="3607"/>
                </a:cxn>
                <a:cxn ang="0">
                  <a:pos x="946" y="3615"/>
                </a:cxn>
              </a:cxnLst>
              <a:rect l="0" t="0" r="r" b="b"/>
              <a:pathLst>
                <a:path w="2866" h="3618">
                  <a:moveTo>
                    <a:pt x="1134" y="3593"/>
                  </a:moveTo>
                  <a:lnTo>
                    <a:pt x="1134" y="3585"/>
                  </a:lnTo>
                  <a:lnTo>
                    <a:pt x="1040" y="3593"/>
                  </a:lnTo>
                  <a:lnTo>
                    <a:pt x="946" y="3598"/>
                  </a:lnTo>
                  <a:lnTo>
                    <a:pt x="857" y="3601"/>
                  </a:lnTo>
                  <a:lnTo>
                    <a:pt x="769" y="3601"/>
                  </a:lnTo>
                  <a:lnTo>
                    <a:pt x="614" y="3598"/>
                  </a:lnTo>
                  <a:lnTo>
                    <a:pt x="472" y="3591"/>
                  </a:lnTo>
                  <a:lnTo>
                    <a:pt x="345" y="3579"/>
                  </a:lnTo>
                  <a:lnTo>
                    <a:pt x="234" y="3569"/>
                  </a:lnTo>
                  <a:lnTo>
                    <a:pt x="143" y="3555"/>
                  </a:lnTo>
                  <a:lnTo>
                    <a:pt x="74" y="3544"/>
                  </a:lnTo>
                  <a:lnTo>
                    <a:pt x="8" y="3533"/>
                  </a:lnTo>
                  <a:lnTo>
                    <a:pt x="8" y="3538"/>
                  </a:lnTo>
                  <a:lnTo>
                    <a:pt x="10" y="3547"/>
                  </a:lnTo>
                  <a:lnTo>
                    <a:pt x="13" y="3547"/>
                  </a:lnTo>
                  <a:lnTo>
                    <a:pt x="16" y="3542"/>
                  </a:lnTo>
                  <a:lnTo>
                    <a:pt x="119" y="2995"/>
                  </a:lnTo>
                  <a:lnTo>
                    <a:pt x="110" y="2995"/>
                  </a:lnTo>
                  <a:lnTo>
                    <a:pt x="113" y="3002"/>
                  </a:lnTo>
                  <a:lnTo>
                    <a:pt x="110" y="2995"/>
                  </a:lnTo>
                  <a:lnTo>
                    <a:pt x="110" y="3002"/>
                  </a:lnTo>
                  <a:lnTo>
                    <a:pt x="113" y="3002"/>
                  </a:lnTo>
                  <a:lnTo>
                    <a:pt x="110" y="2995"/>
                  </a:lnTo>
                  <a:lnTo>
                    <a:pt x="110" y="3002"/>
                  </a:lnTo>
                  <a:lnTo>
                    <a:pt x="110" y="2995"/>
                  </a:lnTo>
                  <a:lnTo>
                    <a:pt x="110" y="3002"/>
                  </a:lnTo>
                  <a:lnTo>
                    <a:pt x="110" y="2995"/>
                  </a:lnTo>
                  <a:lnTo>
                    <a:pt x="110" y="3002"/>
                  </a:lnTo>
                  <a:lnTo>
                    <a:pt x="177" y="3013"/>
                  </a:lnTo>
                  <a:lnTo>
                    <a:pt x="265" y="3027"/>
                  </a:lnTo>
                  <a:lnTo>
                    <a:pt x="381" y="3041"/>
                  </a:lnTo>
                  <a:lnTo>
                    <a:pt x="458" y="3046"/>
                  </a:lnTo>
                  <a:lnTo>
                    <a:pt x="545" y="3051"/>
                  </a:lnTo>
                  <a:lnTo>
                    <a:pt x="636" y="3058"/>
                  </a:lnTo>
                  <a:lnTo>
                    <a:pt x="729" y="3058"/>
                  </a:lnTo>
                  <a:lnTo>
                    <a:pt x="802" y="3058"/>
                  </a:lnTo>
                  <a:lnTo>
                    <a:pt x="877" y="3054"/>
                  </a:lnTo>
                  <a:lnTo>
                    <a:pt x="948" y="3049"/>
                  </a:lnTo>
                  <a:lnTo>
                    <a:pt x="1024" y="3044"/>
                  </a:lnTo>
                  <a:lnTo>
                    <a:pt x="1026" y="3044"/>
                  </a:lnTo>
                  <a:lnTo>
                    <a:pt x="1117" y="3032"/>
                  </a:lnTo>
                  <a:lnTo>
                    <a:pt x="1206" y="3016"/>
                  </a:lnTo>
                  <a:lnTo>
                    <a:pt x="1294" y="3000"/>
                  </a:lnTo>
                  <a:lnTo>
                    <a:pt x="1380" y="2978"/>
                  </a:lnTo>
                  <a:lnTo>
                    <a:pt x="1465" y="2954"/>
                  </a:lnTo>
                  <a:lnTo>
                    <a:pt x="1548" y="2923"/>
                  </a:lnTo>
                  <a:lnTo>
                    <a:pt x="1626" y="2891"/>
                  </a:lnTo>
                  <a:lnTo>
                    <a:pt x="1703" y="2850"/>
                  </a:lnTo>
                  <a:lnTo>
                    <a:pt x="1740" y="2828"/>
                  </a:lnTo>
                  <a:lnTo>
                    <a:pt x="1776" y="2806"/>
                  </a:lnTo>
                  <a:lnTo>
                    <a:pt x="1812" y="2780"/>
                  </a:lnTo>
                  <a:lnTo>
                    <a:pt x="1845" y="2756"/>
                  </a:lnTo>
                  <a:lnTo>
                    <a:pt x="1878" y="2729"/>
                  </a:lnTo>
                  <a:lnTo>
                    <a:pt x="1908" y="2702"/>
                  </a:lnTo>
                  <a:lnTo>
                    <a:pt x="1939" y="2671"/>
                  </a:lnTo>
                  <a:lnTo>
                    <a:pt x="1969" y="2639"/>
                  </a:lnTo>
                  <a:lnTo>
                    <a:pt x="1997" y="2606"/>
                  </a:lnTo>
                  <a:lnTo>
                    <a:pt x="2024" y="2570"/>
                  </a:lnTo>
                  <a:lnTo>
                    <a:pt x="2050" y="2533"/>
                  </a:lnTo>
                  <a:lnTo>
                    <a:pt x="2074" y="2494"/>
                  </a:lnTo>
                  <a:lnTo>
                    <a:pt x="2096" y="2453"/>
                  </a:lnTo>
                  <a:lnTo>
                    <a:pt x="2119" y="2412"/>
                  </a:lnTo>
                  <a:lnTo>
                    <a:pt x="2138" y="2368"/>
                  </a:lnTo>
                  <a:lnTo>
                    <a:pt x="2157" y="2322"/>
                  </a:lnTo>
                  <a:lnTo>
                    <a:pt x="2177" y="2267"/>
                  </a:lnTo>
                  <a:lnTo>
                    <a:pt x="2193" y="2209"/>
                  </a:lnTo>
                  <a:lnTo>
                    <a:pt x="2207" y="2149"/>
                  </a:lnTo>
                  <a:lnTo>
                    <a:pt x="2219" y="2086"/>
                  </a:lnTo>
                  <a:lnTo>
                    <a:pt x="2229" y="2018"/>
                  </a:lnTo>
                  <a:lnTo>
                    <a:pt x="2235" y="1947"/>
                  </a:lnTo>
                  <a:lnTo>
                    <a:pt x="2241" y="1873"/>
                  </a:lnTo>
                  <a:lnTo>
                    <a:pt x="2241" y="1793"/>
                  </a:lnTo>
                  <a:lnTo>
                    <a:pt x="2241" y="1717"/>
                  </a:lnTo>
                  <a:lnTo>
                    <a:pt x="2235" y="1640"/>
                  </a:lnTo>
                  <a:lnTo>
                    <a:pt x="2229" y="1558"/>
                  </a:lnTo>
                  <a:lnTo>
                    <a:pt x="2221" y="1471"/>
                  </a:lnTo>
                  <a:lnTo>
                    <a:pt x="2207" y="1384"/>
                  </a:lnTo>
                  <a:lnTo>
                    <a:pt x="2191" y="1290"/>
                  </a:lnTo>
                  <a:lnTo>
                    <a:pt x="2174" y="1195"/>
                  </a:lnTo>
                  <a:lnTo>
                    <a:pt x="2152" y="1096"/>
                  </a:lnTo>
                  <a:lnTo>
                    <a:pt x="2124" y="992"/>
                  </a:lnTo>
                  <a:lnTo>
                    <a:pt x="2096" y="886"/>
                  </a:lnTo>
                  <a:lnTo>
                    <a:pt x="2064" y="776"/>
                  </a:lnTo>
                  <a:lnTo>
                    <a:pt x="2027" y="661"/>
                  </a:lnTo>
                  <a:lnTo>
                    <a:pt x="1986" y="544"/>
                  </a:lnTo>
                  <a:lnTo>
                    <a:pt x="1941" y="423"/>
                  </a:lnTo>
                  <a:lnTo>
                    <a:pt x="1895" y="297"/>
                  </a:lnTo>
                  <a:lnTo>
                    <a:pt x="1842" y="169"/>
                  </a:lnTo>
                  <a:lnTo>
                    <a:pt x="1834" y="172"/>
                  </a:lnTo>
                  <a:lnTo>
                    <a:pt x="1836" y="180"/>
                  </a:lnTo>
                  <a:lnTo>
                    <a:pt x="2420" y="14"/>
                  </a:lnTo>
                  <a:lnTo>
                    <a:pt x="2417" y="5"/>
                  </a:lnTo>
                  <a:lnTo>
                    <a:pt x="2412" y="10"/>
                  </a:lnTo>
                  <a:lnTo>
                    <a:pt x="2467" y="147"/>
                  </a:lnTo>
                  <a:lnTo>
                    <a:pt x="2517" y="281"/>
                  </a:lnTo>
                  <a:lnTo>
                    <a:pt x="2564" y="409"/>
                  </a:lnTo>
                  <a:lnTo>
                    <a:pt x="2608" y="539"/>
                  </a:lnTo>
                  <a:lnTo>
                    <a:pt x="2647" y="661"/>
                  </a:lnTo>
                  <a:lnTo>
                    <a:pt x="2683" y="782"/>
                  </a:lnTo>
                  <a:lnTo>
                    <a:pt x="2717" y="899"/>
                  </a:lnTo>
                  <a:lnTo>
                    <a:pt x="2744" y="1014"/>
                  </a:lnTo>
                  <a:lnTo>
                    <a:pt x="2769" y="1127"/>
                  </a:lnTo>
                  <a:lnTo>
                    <a:pt x="2791" y="1233"/>
                  </a:lnTo>
                  <a:lnTo>
                    <a:pt x="2810" y="1340"/>
                  </a:lnTo>
                  <a:lnTo>
                    <a:pt x="2824" y="1444"/>
                  </a:lnTo>
                  <a:lnTo>
                    <a:pt x="2836" y="1542"/>
                  </a:lnTo>
                  <a:lnTo>
                    <a:pt x="2843" y="1640"/>
                  </a:lnTo>
                  <a:lnTo>
                    <a:pt x="2850" y="1734"/>
                  </a:lnTo>
                  <a:lnTo>
                    <a:pt x="2850" y="1827"/>
                  </a:lnTo>
                  <a:lnTo>
                    <a:pt x="2850" y="1925"/>
                  </a:lnTo>
                  <a:lnTo>
                    <a:pt x="2843" y="2018"/>
                  </a:lnTo>
                  <a:lnTo>
                    <a:pt x="2833" y="2108"/>
                  </a:lnTo>
                  <a:lnTo>
                    <a:pt x="2822" y="2199"/>
                  </a:lnTo>
                  <a:lnTo>
                    <a:pt x="2805" y="2283"/>
                  </a:lnTo>
                  <a:lnTo>
                    <a:pt x="2786" y="2366"/>
                  </a:lnTo>
                  <a:lnTo>
                    <a:pt x="2760" y="2448"/>
                  </a:lnTo>
                  <a:lnTo>
                    <a:pt x="2736" y="2524"/>
                  </a:lnTo>
                  <a:lnTo>
                    <a:pt x="2736" y="2529"/>
                  </a:lnTo>
                  <a:lnTo>
                    <a:pt x="2741" y="2529"/>
                  </a:lnTo>
                  <a:lnTo>
                    <a:pt x="2736" y="2526"/>
                  </a:lnTo>
                  <a:lnTo>
                    <a:pt x="2708" y="2598"/>
                  </a:lnTo>
                  <a:lnTo>
                    <a:pt x="2677" y="2663"/>
                  </a:lnTo>
                  <a:lnTo>
                    <a:pt x="2645" y="2726"/>
                  </a:lnTo>
                  <a:lnTo>
                    <a:pt x="2612" y="2787"/>
                  </a:lnTo>
                  <a:lnTo>
                    <a:pt x="2576" y="2843"/>
                  </a:lnTo>
                  <a:lnTo>
                    <a:pt x="2534" y="2899"/>
                  </a:lnTo>
                  <a:lnTo>
                    <a:pt x="2495" y="2950"/>
                  </a:lnTo>
                  <a:lnTo>
                    <a:pt x="2451" y="3000"/>
                  </a:lnTo>
                  <a:lnTo>
                    <a:pt x="2407" y="3046"/>
                  </a:lnTo>
                  <a:lnTo>
                    <a:pt x="2360" y="3092"/>
                  </a:lnTo>
                  <a:lnTo>
                    <a:pt x="2312" y="3136"/>
                  </a:lnTo>
                  <a:lnTo>
                    <a:pt x="2262" y="3175"/>
                  </a:lnTo>
                  <a:lnTo>
                    <a:pt x="2210" y="3213"/>
                  </a:lnTo>
                  <a:lnTo>
                    <a:pt x="2160" y="3252"/>
                  </a:lnTo>
                  <a:lnTo>
                    <a:pt x="2105" y="3284"/>
                  </a:lnTo>
                  <a:lnTo>
                    <a:pt x="2052" y="3317"/>
                  </a:lnTo>
                  <a:lnTo>
                    <a:pt x="1997" y="3347"/>
                  </a:lnTo>
                  <a:lnTo>
                    <a:pt x="1939" y="3375"/>
                  </a:lnTo>
                  <a:lnTo>
                    <a:pt x="1884" y="3399"/>
                  </a:lnTo>
                  <a:lnTo>
                    <a:pt x="1826" y="3424"/>
                  </a:lnTo>
                  <a:lnTo>
                    <a:pt x="1767" y="3445"/>
                  </a:lnTo>
                  <a:lnTo>
                    <a:pt x="1710" y="3467"/>
                  </a:lnTo>
                  <a:lnTo>
                    <a:pt x="1651" y="3486"/>
                  </a:lnTo>
                  <a:lnTo>
                    <a:pt x="1593" y="3503"/>
                  </a:lnTo>
                  <a:lnTo>
                    <a:pt x="1477" y="3533"/>
                  </a:lnTo>
                  <a:lnTo>
                    <a:pt x="1360" y="3555"/>
                  </a:lnTo>
                  <a:lnTo>
                    <a:pt x="1245" y="3574"/>
                  </a:lnTo>
                  <a:lnTo>
                    <a:pt x="1134" y="3585"/>
                  </a:lnTo>
                  <a:lnTo>
                    <a:pt x="1134" y="3593"/>
                  </a:lnTo>
                  <a:lnTo>
                    <a:pt x="1134" y="3601"/>
                  </a:lnTo>
                  <a:lnTo>
                    <a:pt x="1248" y="3588"/>
                  </a:lnTo>
                  <a:lnTo>
                    <a:pt x="1363" y="3571"/>
                  </a:lnTo>
                  <a:lnTo>
                    <a:pt x="1479" y="3547"/>
                  </a:lnTo>
                  <a:lnTo>
                    <a:pt x="1598" y="3520"/>
                  </a:lnTo>
                  <a:lnTo>
                    <a:pt x="1657" y="3501"/>
                  </a:lnTo>
                  <a:lnTo>
                    <a:pt x="1715" y="3481"/>
                  </a:lnTo>
                  <a:lnTo>
                    <a:pt x="1772" y="3462"/>
                  </a:lnTo>
                  <a:lnTo>
                    <a:pt x="1831" y="3440"/>
                  </a:lnTo>
                  <a:lnTo>
                    <a:pt x="1889" y="3416"/>
                  </a:lnTo>
                  <a:lnTo>
                    <a:pt x="1947" y="3388"/>
                  </a:lnTo>
                  <a:lnTo>
                    <a:pt x="2003" y="3361"/>
                  </a:lnTo>
                  <a:lnTo>
                    <a:pt x="2060" y="3331"/>
                  </a:lnTo>
                  <a:lnTo>
                    <a:pt x="2113" y="3298"/>
                  </a:lnTo>
                  <a:lnTo>
                    <a:pt x="2169" y="3265"/>
                  </a:lnTo>
                  <a:lnTo>
                    <a:pt x="2221" y="3227"/>
                  </a:lnTo>
                  <a:lnTo>
                    <a:pt x="2274" y="3189"/>
                  </a:lnTo>
                  <a:lnTo>
                    <a:pt x="2324" y="3148"/>
                  </a:lnTo>
                  <a:lnTo>
                    <a:pt x="2370" y="3104"/>
                  </a:lnTo>
                  <a:lnTo>
                    <a:pt x="2417" y="3060"/>
                  </a:lnTo>
                  <a:lnTo>
                    <a:pt x="2465" y="3010"/>
                  </a:lnTo>
                  <a:lnTo>
                    <a:pt x="2506" y="2961"/>
                  </a:lnTo>
                  <a:lnTo>
                    <a:pt x="2548" y="2906"/>
                  </a:lnTo>
                  <a:lnTo>
                    <a:pt x="2589" y="2852"/>
                  </a:lnTo>
                  <a:lnTo>
                    <a:pt x="2625" y="2795"/>
                  </a:lnTo>
                  <a:lnTo>
                    <a:pt x="2660" y="2732"/>
                  </a:lnTo>
                  <a:lnTo>
                    <a:pt x="2691" y="2669"/>
                  </a:lnTo>
                  <a:lnTo>
                    <a:pt x="2722" y="2603"/>
                  </a:lnTo>
                  <a:lnTo>
                    <a:pt x="2750" y="2535"/>
                  </a:lnTo>
                  <a:lnTo>
                    <a:pt x="2750" y="2533"/>
                  </a:lnTo>
                  <a:lnTo>
                    <a:pt x="2752" y="2529"/>
                  </a:lnTo>
                  <a:lnTo>
                    <a:pt x="2744" y="2526"/>
                  </a:lnTo>
                  <a:lnTo>
                    <a:pt x="2752" y="2529"/>
                  </a:lnTo>
                  <a:lnTo>
                    <a:pt x="2777" y="2450"/>
                  </a:lnTo>
                  <a:lnTo>
                    <a:pt x="2802" y="2371"/>
                  </a:lnTo>
                  <a:lnTo>
                    <a:pt x="2822" y="2286"/>
                  </a:lnTo>
                  <a:lnTo>
                    <a:pt x="2838" y="2201"/>
                  </a:lnTo>
                  <a:lnTo>
                    <a:pt x="2850" y="2110"/>
                  </a:lnTo>
                  <a:lnTo>
                    <a:pt x="2860" y="2020"/>
                  </a:lnTo>
                  <a:lnTo>
                    <a:pt x="2866" y="1925"/>
                  </a:lnTo>
                  <a:lnTo>
                    <a:pt x="2866" y="1827"/>
                  </a:lnTo>
                  <a:lnTo>
                    <a:pt x="2866" y="1734"/>
                  </a:lnTo>
                  <a:lnTo>
                    <a:pt x="2860" y="1638"/>
                  </a:lnTo>
                  <a:lnTo>
                    <a:pt x="2852" y="1542"/>
                  </a:lnTo>
                  <a:lnTo>
                    <a:pt x="2841" y="1441"/>
                  </a:lnTo>
                  <a:lnTo>
                    <a:pt x="2827" y="1337"/>
                  </a:lnTo>
                  <a:lnTo>
                    <a:pt x="2808" y="1231"/>
                  </a:lnTo>
                  <a:lnTo>
                    <a:pt x="2786" y="1120"/>
                  </a:lnTo>
                  <a:lnTo>
                    <a:pt x="2760" y="1011"/>
                  </a:lnTo>
                  <a:lnTo>
                    <a:pt x="2733" y="897"/>
                  </a:lnTo>
                  <a:lnTo>
                    <a:pt x="2700" y="776"/>
                  </a:lnTo>
                  <a:lnTo>
                    <a:pt x="2664" y="656"/>
                  </a:lnTo>
                  <a:lnTo>
                    <a:pt x="2625" y="533"/>
                  </a:lnTo>
                  <a:lnTo>
                    <a:pt x="2581" y="404"/>
                  </a:lnTo>
                  <a:lnTo>
                    <a:pt x="2534" y="273"/>
                  </a:lnTo>
                  <a:lnTo>
                    <a:pt x="2481" y="142"/>
                  </a:lnTo>
                  <a:lnTo>
                    <a:pt x="2426" y="2"/>
                  </a:lnTo>
                  <a:lnTo>
                    <a:pt x="2423" y="0"/>
                  </a:lnTo>
                  <a:lnTo>
                    <a:pt x="2417" y="0"/>
                  </a:lnTo>
                  <a:lnTo>
                    <a:pt x="1834" y="164"/>
                  </a:lnTo>
                  <a:lnTo>
                    <a:pt x="1828" y="169"/>
                  </a:lnTo>
                  <a:lnTo>
                    <a:pt x="1828" y="174"/>
                  </a:lnTo>
                  <a:lnTo>
                    <a:pt x="1878" y="303"/>
                  </a:lnTo>
                  <a:lnTo>
                    <a:pt x="1928" y="429"/>
                  </a:lnTo>
                  <a:lnTo>
                    <a:pt x="1972" y="549"/>
                  </a:lnTo>
                  <a:lnTo>
                    <a:pt x="2010" y="667"/>
                  </a:lnTo>
                  <a:lnTo>
                    <a:pt x="2047" y="782"/>
                  </a:lnTo>
                  <a:lnTo>
                    <a:pt x="2081" y="891"/>
                  </a:lnTo>
                  <a:lnTo>
                    <a:pt x="2110" y="997"/>
                  </a:lnTo>
                  <a:lnTo>
                    <a:pt x="2136" y="1099"/>
                  </a:lnTo>
                  <a:lnTo>
                    <a:pt x="2157" y="1197"/>
                  </a:lnTo>
                  <a:lnTo>
                    <a:pt x="2174" y="1294"/>
                  </a:lnTo>
                  <a:lnTo>
                    <a:pt x="2191" y="1386"/>
                  </a:lnTo>
                  <a:lnTo>
                    <a:pt x="2205" y="1474"/>
                  </a:lnTo>
                  <a:lnTo>
                    <a:pt x="2213" y="1558"/>
                  </a:lnTo>
                  <a:lnTo>
                    <a:pt x="2221" y="1640"/>
                  </a:lnTo>
                  <a:lnTo>
                    <a:pt x="2224" y="1720"/>
                  </a:lnTo>
                  <a:lnTo>
                    <a:pt x="2224" y="1793"/>
                  </a:lnTo>
                  <a:lnTo>
                    <a:pt x="2224" y="1870"/>
                  </a:lnTo>
                  <a:lnTo>
                    <a:pt x="2219" y="1944"/>
                  </a:lnTo>
                  <a:lnTo>
                    <a:pt x="2213" y="2015"/>
                  </a:lnTo>
                  <a:lnTo>
                    <a:pt x="2202" y="2083"/>
                  </a:lnTo>
                  <a:lnTo>
                    <a:pt x="2191" y="2146"/>
                  </a:lnTo>
                  <a:lnTo>
                    <a:pt x="2177" y="2207"/>
                  </a:lnTo>
                  <a:lnTo>
                    <a:pt x="2160" y="2262"/>
                  </a:lnTo>
                  <a:lnTo>
                    <a:pt x="2141" y="2316"/>
                  </a:lnTo>
                  <a:lnTo>
                    <a:pt x="2124" y="2359"/>
                  </a:lnTo>
                  <a:lnTo>
                    <a:pt x="2105" y="2403"/>
                  </a:lnTo>
                  <a:lnTo>
                    <a:pt x="2083" y="2448"/>
                  </a:lnTo>
                  <a:lnTo>
                    <a:pt x="2060" y="2485"/>
                  </a:lnTo>
                  <a:lnTo>
                    <a:pt x="2036" y="2524"/>
                  </a:lnTo>
                  <a:lnTo>
                    <a:pt x="2010" y="2560"/>
                  </a:lnTo>
                  <a:lnTo>
                    <a:pt x="1983" y="2595"/>
                  </a:lnTo>
                  <a:lnTo>
                    <a:pt x="1955" y="2628"/>
                  </a:lnTo>
                  <a:lnTo>
                    <a:pt x="1928" y="2658"/>
                  </a:lnTo>
                  <a:lnTo>
                    <a:pt x="1898" y="2688"/>
                  </a:lnTo>
                  <a:lnTo>
                    <a:pt x="1867" y="2715"/>
                  </a:lnTo>
                  <a:lnTo>
                    <a:pt x="1834" y="2743"/>
                  </a:lnTo>
                  <a:lnTo>
                    <a:pt x="1800" y="2768"/>
                  </a:lnTo>
                  <a:lnTo>
                    <a:pt x="1767" y="2792"/>
                  </a:lnTo>
                  <a:lnTo>
                    <a:pt x="1695" y="2836"/>
                  </a:lnTo>
                  <a:lnTo>
                    <a:pt x="1621" y="2874"/>
                  </a:lnTo>
                  <a:lnTo>
                    <a:pt x="1541" y="2906"/>
                  </a:lnTo>
                  <a:lnTo>
                    <a:pt x="1460" y="2937"/>
                  </a:lnTo>
                  <a:lnTo>
                    <a:pt x="1377" y="2961"/>
                  </a:lnTo>
                  <a:lnTo>
                    <a:pt x="1291" y="2983"/>
                  </a:lnTo>
                  <a:lnTo>
                    <a:pt x="1203" y="3000"/>
                  </a:lnTo>
                  <a:lnTo>
                    <a:pt x="1115" y="3016"/>
                  </a:lnTo>
                  <a:lnTo>
                    <a:pt x="1024" y="3027"/>
                  </a:lnTo>
                  <a:lnTo>
                    <a:pt x="1024" y="3036"/>
                  </a:lnTo>
                  <a:lnTo>
                    <a:pt x="1024" y="3027"/>
                  </a:lnTo>
                  <a:lnTo>
                    <a:pt x="948" y="3032"/>
                  </a:lnTo>
                  <a:lnTo>
                    <a:pt x="874" y="3038"/>
                  </a:lnTo>
                  <a:lnTo>
                    <a:pt x="802" y="3041"/>
                  </a:lnTo>
                  <a:lnTo>
                    <a:pt x="729" y="3041"/>
                  </a:lnTo>
                  <a:lnTo>
                    <a:pt x="636" y="3038"/>
                  </a:lnTo>
                  <a:lnTo>
                    <a:pt x="545" y="3036"/>
                  </a:lnTo>
                  <a:lnTo>
                    <a:pt x="458" y="3030"/>
                  </a:lnTo>
                  <a:lnTo>
                    <a:pt x="381" y="3024"/>
                  </a:lnTo>
                  <a:lnTo>
                    <a:pt x="268" y="3010"/>
                  </a:lnTo>
                  <a:lnTo>
                    <a:pt x="179" y="2997"/>
                  </a:lnTo>
                  <a:lnTo>
                    <a:pt x="129" y="2988"/>
                  </a:lnTo>
                  <a:lnTo>
                    <a:pt x="119" y="2986"/>
                  </a:lnTo>
                  <a:lnTo>
                    <a:pt x="115" y="2986"/>
                  </a:lnTo>
                  <a:lnTo>
                    <a:pt x="113" y="2986"/>
                  </a:lnTo>
                  <a:lnTo>
                    <a:pt x="110" y="2986"/>
                  </a:lnTo>
                  <a:lnTo>
                    <a:pt x="105" y="2986"/>
                  </a:lnTo>
                  <a:lnTo>
                    <a:pt x="105" y="2991"/>
                  </a:lnTo>
                  <a:lnTo>
                    <a:pt x="0" y="3538"/>
                  </a:lnTo>
                  <a:lnTo>
                    <a:pt x="8" y="3538"/>
                  </a:lnTo>
                  <a:lnTo>
                    <a:pt x="2" y="3533"/>
                  </a:lnTo>
                  <a:lnTo>
                    <a:pt x="0" y="3538"/>
                  </a:lnTo>
                  <a:lnTo>
                    <a:pt x="0" y="3542"/>
                  </a:lnTo>
                  <a:lnTo>
                    <a:pt x="2" y="3547"/>
                  </a:lnTo>
                  <a:lnTo>
                    <a:pt x="5" y="3549"/>
                  </a:lnTo>
                  <a:lnTo>
                    <a:pt x="72" y="3561"/>
                  </a:lnTo>
                  <a:lnTo>
                    <a:pt x="184" y="3576"/>
                  </a:lnTo>
                  <a:lnTo>
                    <a:pt x="257" y="3588"/>
                  </a:lnTo>
                  <a:lnTo>
                    <a:pt x="343" y="3596"/>
                  </a:lnTo>
                  <a:lnTo>
                    <a:pt x="436" y="3607"/>
                  </a:lnTo>
                  <a:lnTo>
                    <a:pt x="539" y="3612"/>
                  </a:lnTo>
                  <a:lnTo>
                    <a:pt x="650" y="3618"/>
                  </a:lnTo>
                  <a:lnTo>
                    <a:pt x="769" y="3618"/>
                  </a:lnTo>
                  <a:lnTo>
                    <a:pt x="857" y="3618"/>
                  </a:lnTo>
                  <a:lnTo>
                    <a:pt x="946" y="3615"/>
                  </a:lnTo>
                  <a:lnTo>
                    <a:pt x="1040" y="3610"/>
                  </a:lnTo>
                  <a:lnTo>
                    <a:pt x="1134" y="3601"/>
                  </a:lnTo>
                  <a:lnTo>
                    <a:pt x="1134" y="3593"/>
                  </a:lnTo>
                  <a:close/>
                </a:path>
              </a:pathLst>
            </a:custGeom>
            <a:solidFill>
              <a:srgbClr val="773F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7" name="Freeform 479"/>
            <p:cNvSpPr>
              <a:spLocks/>
            </p:cNvSpPr>
            <p:nvPr/>
          </p:nvSpPr>
          <p:spPr bwMode="auto">
            <a:xfrm>
              <a:off x="4608" y="2678"/>
              <a:ext cx="333" cy="461"/>
            </a:xfrm>
            <a:custGeom>
              <a:avLst/>
              <a:gdLst/>
              <a:ahLst/>
              <a:cxnLst>
                <a:cxn ang="0">
                  <a:pos x="2319" y="169"/>
                </a:cxn>
                <a:cxn ang="0">
                  <a:pos x="2269" y="352"/>
                </a:cxn>
                <a:cxn ang="0">
                  <a:pos x="2333" y="610"/>
                </a:cxn>
                <a:cxn ang="0">
                  <a:pos x="2378" y="853"/>
                </a:cxn>
                <a:cxn ang="0">
                  <a:pos x="2405" y="1082"/>
                </a:cxn>
                <a:cxn ang="0">
                  <a:pos x="2416" y="1295"/>
                </a:cxn>
                <a:cxn ang="0">
                  <a:pos x="2411" y="1498"/>
                </a:cxn>
                <a:cxn ang="0">
                  <a:pos x="2388" y="1687"/>
                </a:cxn>
                <a:cxn ang="0">
                  <a:pos x="2352" y="1862"/>
                </a:cxn>
                <a:cxn ang="0">
                  <a:pos x="2302" y="2026"/>
                </a:cxn>
                <a:cxn ang="0">
                  <a:pos x="2273" y="2100"/>
                </a:cxn>
                <a:cxn ang="0">
                  <a:pos x="2211" y="2231"/>
                </a:cxn>
                <a:cxn ang="0">
                  <a:pos x="2140" y="2349"/>
                </a:cxn>
                <a:cxn ang="0">
                  <a:pos x="2059" y="2456"/>
                </a:cxn>
                <a:cxn ang="0">
                  <a:pos x="1971" y="2554"/>
                </a:cxn>
                <a:cxn ang="0">
                  <a:pos x="1874" y="2644"/>
                </a:cxn>
                <a:cxn ang="0">
                  <a:pos x="1774" y="2723"/>
                </a:cxn>
                <a:cxn ang="0">
                  <a:pos x="1669" y="2792"/>
                </a:cxn>
                <a:cxn ang="0">
                  <a:pos x="1559" y="2855"/>
                </a:cxn>
                <a:cxn ang="0">
                  <a:pos x="1445" y="2909"/>
                </a:cxn>
                <a:cxn ang="0">
                  <a:pos x="1329" y="2955"/>
                </a:cxn>
                <a:cxn ang="0">
                  <a:pos x="1212" y="2994"/>
                </a:cxn>
                <a:cxn ang="0">
                  <a:pos x="1035" y="3040"/>
                </a:cxn>
                <a:cxn ang="0">
                  <a:pos x="806" y="3081"/>
                </a:cxn>
                <a:cxn ang="0">
                  <a:pos x="598" y="3103"/>
                </a:cxn>
                <a:cxn ang="0">
                  <a:pos x="413" y="3112"/>
                </a:cxn>
                <a:cxn ang="0">
                  <a:pos x="238" y="3112"/>
                </a:cxn>
                <a:cxn ang="0">
                  <a:pos x="0" y="3098"/>
                </a:cxn>
                <a:cxn ang="0">
                  <a:pos x="50" y="3197"/>
                </a:cxn>
                <a:cxn ang="0">
                  <a:pos x="288" y="3219"/>
                </a:cxn>
                <a:cxn ang="0">
                  <a:pos x="585" y="3229"/>
                </a:cxn>
                <a:cxn ang="0">
                  <a:pos x="762" y="3226"/>
                </a:cxn>
                <a:cxn ang="0">
                  <a:pos x="950" y="3213"/>
                </a:cxn>
                <a:cxn ang="0">
                  <a:pos x="1176" y="3183"/>
                </a:cxn>
                <a:cxn ang="0">
                  <a:pos x="1409" y="3131"/>
                </a:cxn>
                <a:cxn ang="0">
                  <a:pos x="1526" y="3095"/>
                </a:cxn>
                <a:cxn ang="0">
                  <a:pos x="1642" y="3052"/>
                </a:cxn>
                <a:cxn ang="0">
                  <a:pos x="1755" y="3003"/>
                </a:cxn>
                <a:cxn ang="0">
                  <a:pos x="1868" y="2945"/>
                </a:cxn>
                <a:cxn ang="0">
                  <a:pos x="1976" y="2880"/>
                </a:cxn>
                <a:cxn ang="0">
                  <a:pos x="2078" y="2803"/>
                </a:cxn>
                <a:cxn ang="0">
                  <a:pos x="2176" y="2720"/>
                </a:cxn>
                <a:cxn ang="0">
                  <a:pos x="2267" y="2628"/>
                </a:cxn>
                <a:cxn ang="0">
                  <a:pos x="2350" y="2527"/>
                </a:cxn>
                <a:cxn ang="0">
                  <a:pos x="2428" y="2415"/>
                </a:cxn>
                <a:cxn ang="0">
                  <a:pos x="2493" y="2291"/>
                </a:cxn>
                <a:cxn ang="0">
                  <a:pos x="2552" y="2154"/>
                </a:cxn>
                <a:cxn ang="0">
                  <a:pos x="2576" y="2076"/>
                </a:cxn>
                <a:cxn ang="0">
                  <a:pos x="2621" y="1911"/>
                </a:cxn>
                <a:cxn ang="0">
                  <a:pos x="2649" y="1736"/>
                </a:cxn>
                <a:cxn ang="0">
                  <a:pos x="2666" y="1553"/>
                </a:cxn>
                <a:cxn ang="0">
                  <a:pos x="2666" y="1378"/>
                </a:cxn>
                <a:cxn ang="0">
                  <a:pos x="2657" y="1220"/>
                </a:cxn>
                <a:cxn ang="0">
                  <a:pos x="2638" y="1055"/>
                </a:cxn>
                <a:cxn ang="0">
                  <a:pos x="2609" y="881"/>
                </a:cxn>
                <a:cxn ang="0">
                  <a:pos x="2574" y="700"/>
                </a:cxn>
                <a:cxn ang="0">
                  <a:pos x="2526" y="511"/>
                </a:cxn>
                <a:cxn ang="0">
                  <a:pos x="2471" y="312"/>
                </a:cxn>
                <a:cxn ang="0">
                  <a:pos x="2405" y="106"/>
                </a:cxn>
              </a:cxnLst>
              <a:rect l="0" t="0" r="r" b="b"/>
              <a:pathLst>
                <a:path w="2666" h="3229">
                  <a:moveTo>
                    <a:pt x="2366" y="0"/>
                  </a:moveTo>
                  <a:lnTo>
                    <a:pt x="2319" y="169"/>
                  </a:lnTo>
                  <a:lnTo>
                    <a:pt x="2275" y="334"/>
                  </a:lnTo>
                  <a:lnTo>
                    <a:pt x="2269" y="352"/>
                  </a:lnTo>
                  <a:lnTo>
                    <a:pt x="2302" y="484"/>
                  </a:lnTo>
                  <a:lnTo>
                    <a:pt x="2333" y="610"/>
                  </a:lnTo>
                  <a:lnTo>
                    <a:pt x="2358" y="733"/>
                  </a:lnTo>
                  <a:lnTo>
                    <a:pt x="2378" y="853"/>
                  </a:lnTo>
                  <a:lnTo>
                    <a:pt x="2394" y="970"/>
                  </a:lnTo>
                  <a:lnTo>
                    <a:pt x="2405" y="1082"/>
                  </a:lnTo>
                  <a:lnTo>
                    <a:pt x="2414" y="1191"/>
                  </a:lnTo>
                  <a:lnTo>
                    <a:pt x="2416" y="1295"/>
                  </a:lnTo>
                  <a:lnTo>
                    <a:pt x="2416" y="1399"/>
                  </a:lnTo>
                  <a:lnTo>
                    <a:pt x="2411" y="1498"/>
                  </a:lnTo>
                  <a:lnTo>
                    <a:pt x="2402" y="1594"/>
                  </a:lnTo>
                  <a:lnTo>
                    <a:pt x="2388" y="1687"/>
                  </a:lnTo>
                  <a:lnTo>
                    <a:pt x="2372" y="1777"/>
                  </a:lnTo>
                  <a:lnTo>
                    <a:pt x="2352" y="1862"/>
                  </a:lnTo>
                  <a:lnTo>
                    <a:pt x="2328" y="1946"/>
                  </a:lnTo>
                  <a:lnTo>
                    <a:pt x="2302" y="2026"/>
                  </a:lnTo>
                  <a:lnTo>
                    <a:pt x="2300" y="2031"/>
                  </a:lnTo>
                  <a:lnTo>
                    <a:pt x="2273" y="2100"/>
                  </a:lnTo>
                  <a:lnTo>
                    <a:pt x="2242" y="2166"/>
                  </a:lnTo>
                  <a:lnTo>
                    <a:pt x="2211" y="2231"/>
                  </a:lnTo>
                  <a:lnTo>
                    <a:pt x="2176" y="2291"/>
                  </a:lnTo>
                  <a:lnTo>
                    <a:pt x="2140" y="2349"/>
                  </a:lnTo>
                  <a:lnTo>
                    <a:pt x="2100" y="2403"/>
                  </a:lnTo>
                  <a:lnTo>
                    <a:pt x="2059" y="2456"/>
                  </a:lnTo>
                  <a:lnTo>
                    <a:pt x="2015" y="2507"/>
                  </a:lnTo>
                  <a:lnTo>
                    <a:pt x="1971" y="2554"/>
                  </a:lnTo>
                  <a:lnTo>
                    <a:pt x="1924" y="2601"/>
                  </a:lnTo>
                  <a:lnTo>
                    <a:pt x="1874" y="2644"/>
                  </a:lnTo>
                  <a:lnTo>
                    <a:pt x="1824" y="2682"/>
                  </a:lnTo>
                  <a:lnTo>
                    <a:pt x="1774" y="2723"/>
                  </a:lnTo>
                  <a:lnTo>
                    <a:pt x="1721" y="2759"/>
                  </a:lnTo>
                  <a:lnTo>
                    <a:pt x="1669" y="2792"/>
                  </a:lnTo>
                  <a:lnTo>
                    <a:pt x="1614" y="2824"/>
                  </a:lnTo>
                  <a:lnTo>
                    <a:pt x="1559" y="2855"/>
                  </a:lnTo>
                  <a:lnTo>
                    <a:pt x="1503" y="2882"/>
                  </a:lnTo>
                  <a:lnTo>
                    <a:pt x="1445" y="2909"/>
                  </a:lnTo>
                  <a:lnTo>
                    <a:pt x="1387" y="2934"/>
                  </a:lnTo>
                  <a:lnTo>
                    <a:pt x="1329" y="2955"/>
                  </a:lnTo>
                  <a:lnTo>
                    <a:pt x="1271" y="2975"/>
                  </a:lnTo>
                  <a:lnTo>
                    <a:pt x="1212" y="2994"/>
                  </a:lnTo>
                  <a:lnTo>
                    <a:pt x="1154" y="3010"/>
                  </a:lnTo>
                  <a:lnTo>
                    <a:pt x="1035" y="3040"/>
                  </a:lnTo>
                  <a:lnTo>
                    <a:pt x="919" y="3066"/>
                  </a:lnTo>
                  <a:lnTo>
                    <a:pt x="806" y="3081"/>
                  </a:lnTo>
                  <a:lnTo>
                    <a:pt x="693" y="3095"/>
                  </a:lnTo>
                  <a:lnTo>
                    <a:pt x="598" y="3103"/>
                  </a:lnTo>
                  <a:lnTo>
                    <a:pt x="504" y="3109"/>
                  </a:lnTo>
                  <a:lnTo>
                    <a:pt x="413" y="3112"/>
                  </a:lnTo>
                  <a:lnTo>
                    <a:pt x="324" y="3112"/>
                  </a:lnTo>
                  <a:lnTo>
                    <a:pt x="238" y="3112"/>
                  </a:lnTo>
                  <a:lnTo>
                    <a:pt x="155" y="3109"/>
                  </a:lnTo>
                  <a:lnTo>
                    <a:pt x="0" y="3098"/>
                  </a:lnTo>
                  <a:lnTo>
                    <a:pt x="17" y="3191"/>
                  </a:lnTo>
                  <a:lnTo>
                    <a:pt x="50" y="3197"/>
                  </a:lnTo>
                  <a:lnTo>
                    <a:pt x="161" y="3207"/>
                  </a:lnTo>
                  <a:lnTo>
                    <a:pt x="288" y="3219"/>
                  </a:lnTo>
                  <a:lnTo>
                    <a:pt x="430" y="3226"/>
                  </a:lnTo>
                  <a:lnTo>
                    <a:pt x="585" y="3229"/>
                  </a:lnTo>
                  <a:lnTo>
                    <a:pt x="673" y="3229"/>
                  </a:lnTo>
                  <a:lnTo>
                    <a:pt x="762" y="3226"/>
                  </a:lnTo>
                  <a:lnTo>
                    <a:pt x="856" y="3221"/>
                  </a:lnTo>
                  <a:lnTo>
                    <a:pt x="950" y="3213"/>
                  </a:lnTo>
                  <a:lnTo>
                    <a:pt x="1061" y="3202"/>
                  </a:lnTo>
                  <a:lnTo>
                    <a:pt x="1176" y="3183"/>
                  </a:lnTo>
                  <a:lnTo>
                    <a:pt x="1293" y="3161"/>
                  </a:lnTo>
                  <a:lnTo>
                    <a:pt x="1409" y="3131"/>
                  </a:lnTo>
                  <a:lnTo>
                    <a:pt x="1467" y="3114"/>
                  </a:lnTo>
                  <a:lnTo>
                    <a:pt x="1526" y="3095"/>
                  </a:lnTo>
                  <a:lnTo>
                    <a:pt x="1583" y="3073"/>
                  </a:lnTo>
                  <a:lnTo>
                    <a:pt x="1642" y="3052"/>
                  </a:lnTo>
                  <a:lnTo>
                    <a:pt x="1700" y="3027"/>
                  </a:lnTo>
                  <a:lnTo>
                    <a:pt x="1755" y="3003"/>
                  </a:lnTo>
                  <a:lnTo>
                    <a:pt x="1813" y="2975"/>
                  </a:lnTo>
                  <a:lnTo>
                    <a:pt x="1868" y="2945"/>
                  </a:lnTo>
                  <a:lnTo>
                    <a:pt x="1921" y="2912"/>
                  </a:lnTo>
                  <a:lnTo>
                    <a:pt x="1976" y="2880"/>
                  </a:lnTo>
                  <a:lnTo>
                    <a:pt x="2026" y="2841"/>
                  </a:lnTo>
                  <a:lnTo>
                    <a:pt x="2078" y="2803"/>
                  </a:lnTo>
                  <a:lnTo>
                    <a:pt x="2128" y="2764"/>
                  </a:lnTo>
                  <a:lnTo>
                    <a:pt x="2176" y="2720"/>
                  </a:lnTo>
                  <a:lnTo>
                    <a:pt x="2223" y="2674"/>
                  </a:lnTo>
                  <a:lnTo>
                    <a:pt x="2267" y="2628"/>
                  </a:lnTo>
                  <a:lnTo>
                    <a:pt x="2311" y="2578"/>
                  </a:lnTo>
                  <a:lnTo>
                    <a:pt x="2350" y="2527"/>
                  </a:lnTo>
                  <a:lnTo>
                    <a:pt x="2392" y="2471"/>
                  </a:lnTo>
                  <a:lnTo>
                    <a:pt x="2428" y="2415"/>
                  </a:lnTo>
                  <a:lnTo>
                    <a:pt x="2461" y="2354"/>
                  </a:lnTo>
                  <a:lnTo>
                    <a:pt x="2493" y="2291"/>
                  </a:lnTo>
                  <a:lnTo>
                    <a:pt x="2524" y="2226"/>
                  </a:lnTo>
                  <a:lnTo>
                    <a:pt x="2552" y="2154"/>
                  </a:lnTo>
                  <a:lnTo>
                    <a:pt x="2552" y="2152"/>
                  </a:lnTo>
                  <a:lnTo>
                    <a:pt x="2576" y="2076"/>
                  </a:lnTo>
                  <a:lnTo>
                    <a:pt x="2602" y="1994"/>
                  </a:lnTo>
                  <a:lnTo>
                    <a:pt x="2621" y="1911"/>
                  </a:lnTo>
                  <a:lnTo>
                    <a:pt x="2638" y="1827"/>
                  </a:lnTo>
                  <a:lnTo>
                    <a:pt x="2649" y="1736"/>
                  </a:lnTo>
                  <a:lnTo>
                    <a:pt x="2659" y="1646"/>
                  </a:lnTo>
                  <a:lnTo>
                    <a:pt x="2666" y="1553"/>
                  </a:lnTo>
                  <a:lnTo>
                    <a:pt x="2666" y="1455"/>
                  </a:lnTo>
                  <a:lnTo>
                    <a:pt x="2666" y="1378"/>
                  </a:lnTo>
                  <a:lnTo>
                    <a:pt x="2662" y="1302"/>
                  </a:lnTo>
                  <a:lnTo>
                    <a:pt x="2657" y="1220"/>
                  </a:lnTo>
                  <a:lnTo>
                    <a:pt x="2649" y="1137"/>
                  </a:lnTo>
                  <a:lnTo>
                    <a:pt x="2638" y="1055"/>
                  </a:lnTo>
                  <a:lnTo>
                    <a:pt x="2626" y="968"/>
                  </a:lnTo>
                  <a:lnTo>
                    <a:pt x="2609" y="881"/>
                  </a:lnTo>
                  <a:lnTo>
                    <a:pt x="2593" y="792"/>
                  </a:lnTo>
                  <a:lnTo>
                    <a:pt x="2574" y="700"/>
                  </a:lnTo>
                  <a:lnTo>
                    <a:pt x="2552" y="607"/>
                  </a:lnTo>
                  <a:lnTo>
                    <a:pt x="2526" y="511"/>
                  </a:lnTo>
                  <a:lnTo>
                    <a:pt x="2502" y="412"/>
                  </a:lnTo>
                  <a:lnTo>
                    <a:pt x="2471" y="312"/>
                  </a:lnTo>
                  <a:lnTo>
                    <a:pt x="2438" y="210"/>
                  </a:lnTo>
                  <a:lnTo>
                    <a:pt x="2405" y="106"/>
                  </a:lnTo>
                  <a:lnTo>
                    <a:pt x="2366" y="0"/>
                  </a:lnTo>
                  <a:close/>
                </a:path>
              </a:pathLst>
            </a:custGeom>
            <a:solidFill>
              <a:srgbClr val="71B3D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8" name="Freeform 480"/>
            <p:cNvSpPr>
              <a:spLocks/>
            </p:cNvSpPr>
            <p:nvPr/>
          </p:nvSpPr>
          <p:spPr bwMode="auto">
            <a:xfrm>
              <a:off x="4610" y="2676"/>
              <a:ext cx="332" cy="465"/>
            </a:xfrm>
            <a:custGeom>
              <a:avLst/>
              <a:gdLst/>
              <a:ahLst/>
              <a:cxnLst>
                <a:cxn ang="0">
                  <a:pos x="2349" y="14"/>
                </a:cxn>
                <a:cxn ang="0">
                  <a:pos x="2421" y="224"/>
                </a:cxn>
                <a:cxn ang="0">
                  <a:pos x="2485" y="426"/>
                </a:cxn>
                <a:cxn ang="0">
                  <a:pos x="2535" y="621"/>
                </a:cxn>
                <a:cxn ang="0">
                  <a:pos x="2576" y="806"/>
                </a:cxn>
                <a:cxn ang="0">
                  <a:pos x="2609" y="982"/>
                </a:cxn>
                <a:cxn ang="0">
                  <a:pos x="2632" y="1151"/>
                </a:cxn>
                <a:cxn ang="0">
                  <a:pos x="2645" y="1316"/>
                </a:cxn>
                <a:cxn ang="0">
                  <a:pos x="2649" y="1469"/>
                </a:cxn>
                <a:cxn ang="0">
                  <a:pos x="2642" y="1660"/>
                </a:cxn>
                <a:cxn ang="0">
                  <a:pos x="2621" y="1841"/>
                </a:cxn>
                <a:cxn ang="0">
                  <a:pos x="2585" y="2008"/>
                </a:cxn>
                <a:cxn ang="0">
                  <a:pos x="2535" y="2166"/>
                </a:cxn>
                <a:cxn ang="0">
                  <a:pos x="2507" y="2240"/>
                </a:cxn>
                <a:cxn ang="0">
                  <a:pos x="2444" y="2368"/>
                </a:cxn>
                <a:cxn ang="0">
                  <a:pos x="2375" y="2485"/>
                </a:cxn>
                <a:cxn ang="0">
                  <a:pos x="2294" y="2592"/>
                </a:cxn>
                <a:cxn ang="0">
                  <a:pos x="2206" y="2688"/>
                </a:cxn>
                <a:cxn ang="0">
                  <a:pos x="2111" y="2778"/>
                </a:cxn>
                <a:cxn ang="0">
                  <a:pos x="2009" y="2855"/>
                </a:cxn>
                <a:cxn ang="0">
                  <a:pos x="1904" y="2926"/>
                </a:cxn>
                <a:cxn ang="0">
                  <a:pos x="1796" y="2989"/>
                </a:cxn>
                <a:cxn ang="0">
                  <a:pos x="1683" y="3041"/>
                </a:cxn>
                <a:cxn ang="0">
                  <a:pos x="1566" y="3087"/>
                </a:cxn>
                <a:cxn ang="0">
                  <a:pos x="1450" y="3128"/>
                </a:cxn>
                <a:cxn ang="0">
                  <a:pos x="1276" y="3175"/>
                </a:cxn>
                <a:cxn ang="0">
                  <a:pos x="1044" y="3216"/>
                </a:cxn>
                <a:cxn ang="0">
                  <a:pos x="839" y="3235"/>
                </a:cxn>
                <a:cxn ang="0">
                  <a:pos x="656" y="3243"/>
                </a:cxn>
                <a:cxn ang="0">
                  <a:pos x="413" y="3240"/>
                </a:cxn>
                <a:cxn ang="0">
                  <a:pos x="144" y="3221"/>
                </a:cxn>
                <a:cxn ang="0">
                  <a:pos x="0" y="3205"/>
                </a:cxn>
                <a:cxn ang="0">
                  <a:pos x="114" y="3227"/>
                </a:cxn>
                <a:cxn ang="0">
                  <a:pos x="402" y="3249"/>
                </a:cxn>
                <a:cxn ang="0">
                  <a:pos x="568" y="3252"/>
                </a:cxn>
                <a:cxn ang="0">
                  <a:pos x="745" y="3249"/>
                </a:cxn>
                <a:cxn ang="0">
                  <a:pos x="933" y="3235"/>
                </a:cxn>
                <a:cxn ang="0">
                  <a:pos x="1159" y="3205"/>
                </a:cxn>
                <a:cxn ang="0">
                  <a:pos x="1395" y="3153"/>
                </a:cxn>
                <a:cxn ang="0">
                  <a:pos x="1511" y="3117"/>
                </a:cxn>
                <a:cxn ang="0">
                  <a:pos x="1627" y="3073"/>
                </a:cxn>
                <a:cxn ang="0">
                  <a:pos x="1744" y="3022"/>
                </a:cxn>
                <a:cxn ang="0">
                  <a:pos x="1854" y="2964"/>
                </a:cxn>
                <a:cxn ang="0">
                  <a:pos x="1962" y="2899"/>
                </a:cxn>
                <a:cxn ang="0">
                  <a:pos x="2068" y="2825"/>
                </a:cxn>
                <a:cxn ang="0">
                  <a:pos x="2164" y="2741"/>
                </a:cxn>
                <a:cxn ang="0">
                  <a:pos x="2256" y="2647"/>
                </a:cxn>
                <a:cxn ang="0">
                  <a:pos x="2341" y="2543"/>
                </a:cxn>
                <a:cxn ang="0">
                  <a:pos x="2416" y="2431"/>
                </a:cxn>
                <a:cxn ang="0">
                  <a:pos x="2485" y="2308"/>
                </a:cxn>
                <a:cxn ang="0">
                  <a:pos x="2540" y="2171"/>
                </a:cxn>
                <a:cxn ang="0">
                  <a:pos x="2576" y="2071"/>
                </a:cxn>
                <a:cxn ang="0">
                  <a:pos x="2626" y="1860"/>
                </a:cxn>
                <a:cxn ang="0">
                  <a:pos x="2651" y="1630"/>
                </a:cxn>
                <a:cxn ang="0">
                  <a:pos x="2656" y="1381"/>
                </a:cxn>
                <a:cxn ang="0">
                  <a:pos x="2635" y="1113"/>
                </a:cxn>
                <a:cxn ang="0">
                  <a:pos x="2590" y="823"/>
                </a:cxn>
                <a:cxn ang="0">
                  <a:pos x="2516" y="511"/>
                </a:cxn>
                <a:cxn ang="0">
                  <a:pos x="2416" y="177"/>
                </a:cxn>
              </a:cxnLst>
              <a:rect l="0" t="0" r="r" b="b"/>
              <a:pathLst>
                <a:path w="2656" h="3252">
                  <a:moveTo>
                    <a:pt x="2355" y="0"/>
                  </a:moveTo>
                  <a:lnTo>
                    <a:pt x="2349" y="14"/>
                  </a:lnTo>
                  <a:lnTo>
                    <a:pt x="2388" y="120"/>
                  </a:lnTo>
                  <a:lnTo>
                    <a:pt x="2421" y="224"/>
                  </a:lnTo>
                  <a:lnTo>
                    <a:pt x="2454" y="326"/>
                  </a:lnTo>
                  <a:lnTo>
                    <a:pt x="2485" y="426"/>
                  </a:lnTo>
                  <a:lnTo>
                    <a:pt x="2509" y="525"/>
                  </a:lnTo>
                  <a:lnTo>
                    <a:pt x="2535" y="621"/>
                  </a:lnTo>
                  <a:lnTo>
                    <a:pt x="2557" y="714"/>
                  </a:lnTo>
                  <a:lnTo>
                    <a:pt x="2576" y="806"/>
                  </a:lnTo>
                  <a:lnTo>
                    <a:pt x="2592" y="895"/>
                  </a:lnTo>
                  <a:lnTo>
                    <a:pt x="2609" y="982"/>
                  </a:lnTo>
                  <a:lnTo>
                    <a:pt x="2621" y="1069"/>
                  </a:lnTo>
                  <a:lnTo>
                    <a:pt x="2632" y="1151"/>
                  </a:lnTo>
                  <a:lnTo>
                    <a:pt x="2640" y="1234"/>
                  </a:lnTo>
                  <a:lnTo>
                    <a:pt x="2645" y="1316"/>
                  </a:lnTo>
                  <a:lnTo>
                    <a:pt x="2649" y="1392"/>
                  </a:lnTo>
                  <a:lnTo>
                    <a:pt x="2649" y="1469"/>
                  </a:lnTo>
                  <a:lnTo>
                    <a:pt x="2649" y="1567"/>
                  </a:lnTo>
                  <a:lnTo>
                    <a:pt x="2642" y="1660"/>
                  </a:lnTo>
                  <a:lnTo>
                    <a:pt x="2632" y="1750"/>
                  </a:lnTo>
                  <a:lnTo>
                    <a:pt x="2621" y="1841"/>
                  </a:lnTo>
                  <a:lnTo>
                    <a:pt x="2604" y="1925"/>
                  </a:lnTo>
                  <a:lnTo>
                    <a:pt x="2585" y="2008"/>
                  </a:lnTo>
                  <a:lnTo>
                    <a:pt x="2559" y="2090"/>
                  </a:lnTo>
                  <a:lnTo>
                    <a:pt x="2535" y="2166"/>
                  </a:lnTo>
                  <a:lnTo>
                    <a:pt x="2535" y="2168"/>
                  </a:lnTo>
                  <a:lnTo>
                    <a:pt x="2507" y="2240"/>
                  </a:lnTo>
                  <a:lnTo>
                    <a:pt x="2476" y="2305"/>
                  </a:lnTo>
                  <a:lnTo>
                    <a:pt x="2444" y="2368"/>
                  </a:lnTo>
                  <a:lnTo>
                    <a:pt x="2411" y="2429"/>
                  </a:lnTo>
                  <a:lnTo>
                    <a:pt x="2375" y="2485"/>
                  </a:lnTo>
                  <a:lnTo>
                    <a:pt x="2333" y="2541"/>
                  </a:lnTo>
                  <a:lnTo>
                    <a:pt x="2294" y="2592"/>
                  </a:lnTo>
                  <a:lnTo>
                    <a:pt x="2250" y="2642"/>
                  </a:lnTo>
                  <a:lnTo>
                    <a:pt x="2206" y="2688"/>
                  </a:lnTo>
                  <a:lnTo>
                    <a:pt x="2159" y="2734"/>
                  </a:lnTo>
                  <a:lnTo>
                    <a:pt x="2111" y="2778"/>
                  </a:lnTo>
                  <a:lnTo>
                    <a:pt x="2061" y="2817"/>
                  </a:lnTo>
                  <a:lnTo>
                    <a:pt x="2009" y="2855"/>
                  </a:lnTo>
                  <a:lnTo>
                    <a:pt x="1959" y="2894"/>
                  </a:lnTo>
                  <a:lnTo>
                    <a:pt x="1904" y="2926"/>
                  </a:lnTo>
                  <a:lnTo>
                    <a:pt x="1851" y="2959"/>
                  </a:lnTo>
                  <a:lnTo>
                    <a:pt x="1796" y="2989"/>
                  </a:lnTo>
                  <a:lnTo>
                    <a:pt x="1738" y="3017"/>
                  </a:lnTo>
                  <a:lnTo>
                    <a:pt x="1683" y="3041"/>
                  </a:lnTo>
                  <a:lnTo>
                    <a:pt x="1625" y="3066"/>
                  </a:lnTo>
                  <a:lnTo>
                    <a:pt x="1566" y="3087"/>
                  </a:lnTo>
                  <a:lnTo>
                    <a:pt x="1509" y="3109"/>
                  </a:lnTo>
                  <a:lnTo>
                    <a:pt x="1450" y="3128"/>
                  </a:lnTo>
                  <a:lnTo>
                    <a:pt x="1392" y="3145"/>
                  </a:lnTo>
                  <a:lnTo>
                    <a:pt x="1276" y="3175"/>
                  </a:lnTo>
                  <a:lnTo>
                    <a:pt x="1159" y="3197"/>
                  </a:lnTo>
                  <a:lnTo>
                    <a:pt x="1044" y="3216"/>
                  </a:lnTo>
                  <a:lnTo>
                    <a:pt x="933" y="3227"/>
                  </a:lnTo>
                  <a:lnTo>
                    <a:pt x="839" y="3235"/>
                  </a:lnTo>
                  <a:lnTo>
                    <a:pt x="745" y="3240"/>
                  </a:lnTo>
                  <a:lnTo>
                    <a:pt x="656" y="3243"/>
                  </a:lnTo>
                  <a:lnTo>
                    <a:pt x="568" y="3243"/>
                  </a:lnTo>
                  <a:lnTo>
                    <a:pt x="413" y="3240"/>
                  </a:lnTo>
                  <a:lnTo>
                    <a:pt x="271" y="3233"/>
                  </a:lnTo>
                  <a:lnTo>
                    <a:pt x="144" y="3221"/>
                  </a:lnTo>
                  <a:lnTo>
                    <a:pt x="33" y="3211"/>
                  </a:lnTo>
                  <a:lnTo>
                    <a:pt x="0" y="3205"/>
                  </a:lnTo>
                  <a:lnTo>
                    <a:pt x="0" y="3213"/>
                  </a:lnTo>
                  <a:lnTo>
                    <a:pt x="114" y="3227"/>
                  </a:lnTo>
                  <a:lnTo>
                    <a:pt x="249" y="3240"/>
                  </a:lnTo>
                  <a:lnTo>
                    <a:pt x="402" y="3249"/>
                  </a:lnTo>
                  <a:lnTo>
                    <a:pt x="482" y="3252"/>
                  </a:lnTo>
                  <a:lnTo>
                    <a:pt x="568" y="3252"/>
                  </a:lnTo>
                  <a:lnTo>
                    <a:pt x="656" y="3252"/>
                  </a:lnTo>
                  <a:lnTo>
                    <a:pt x="745" y="3249"/>
                  </a:lnTo>
                  <a:lnTo>
                    <a:pt x="839" y="3243"/>
                  </a:lnTo>
                  <a:lnTo>
                    <a:pt x="933" y="3235"/>
                  </a:lnTo>
                  <a:lnTo>
                    <a:pt x="1047" y="3221"/>
                  </a:lnTo>
                  <a:lnTo>
                    <a:pt x="1159" y="3205"/>
                  </a:lnTo>
                  <a:lnTo>
                    <a:pt x="1276" y="3180"/>
                  </a:lnTo>
                  <a:lnTo>
                    <a:pt x="1395" y="3153"/>
                  </a:lnTo>
                  <a:lnTo>
                    <a:pt x="1452" y="3134"/>
                  </a:lnTo>
                  <a:lnTo>
                    <a:pt x="1511" y="3117"/>
                  </a:lnTo>
                  <a:lnTo>
                    <a:pt x="1569" y="3095"/>
                  </a:lnTo>
                  <a:lnTo>
                    <a:pt x="1627" y="3073"/>
                  </a:lnTo>
                  <a:lnTo>
                    <a:pt x="1685" y="3049"/>
                  </a:lnTo>
                  <a:lnTo>
                    <a:pt x="1744" y="3022"/>
                  </a:lnTo>
                  <a:lnTo>
                    <a:pt x="1799" y="2995"/>
                  </a:lnTo>
                  <a:lnTo>
                    <a:pt x="1854" y="2964"/>
                  </a:lnTo>
                  <a:lnTo>
                    <a:pt x="1909" y="2935"/>
                  </a:lnTo>
                  <a:lnTo>
                    <a:pt x="1962" y="2899"/>
                  </a:lnTo>
                  <a:lnTo>
                    <a:pt x="2014" y="2863"/>
                  </a:lnTo>
                  <a:lnTo>
                    <a:pt x="2068" y="2825"/>
                  </a:lnTo>
                  <a:lnTo>
                    <a:pt x="2117" y="2784"/>
                  </a:lnTo>
                  <a:lnTo>
                    <a:pt x="2164" y="2741"/>
                  </a:lnTo>
                  <a:lnTo>
                    <a:pt x="2211" y="2696"/>
                  </a:lnTo>
                  <a:lnTo>
                    <a:pt x="2256" y="2647"/>
                  </a:lnTo>
                  <a:lnTo>
                    <a:pt x="2299" y="2598"/>
                  </a:lnTo>
                  <a:lnTo>
                    <a:pt x="2341" y="2543"/>
                  </a:lnTo>
                  <a:lnTo>
                    <a:pt x="2380" y="2489"/>
                  </a:lnTo>
                  <a:lnTo>
                    <a:pt x="2416" y="2431"/>
                  </a:lnTo>
                  <a:lnTo>
                    <a:pt x="2452" y="2371"/>
                  </a:lnTo>
                  <a:lnTo>
                    <a:pt x="2485" y="2308"/>
                  </a:lnTo>
                  <a:lnTo>
                    <a:pt x="2516" y="2243"/>
                  </a:lnTo>
                  <a:lnTo>
                    <a:pt x="2540" y="2171"/>
                  </a:lnTo>
                  <a:lnTo>
                    <a:pt x="2543" y="2168"/>
                  </a:lnTo>
                  <a:lnTo>
                    <a:pt x="2576" y="2071"/>
                  </a:lnTo>
                  <a:lnTo>
                    <a:pt x="2604" y="1967"/>
                  </a:lnTo>
                  <a:lnTo>
                    <a:pt x="2626" y="1860"/>
                  </a:lnTo>
                  <a:lnTo>
                    <a:pt x="2642" y="1747"/>
                  </a:lnTo>
                  <a:lnTo>
                    <a:pt x="2651" y="1630"/>
                  </a:lnTo>
                  <a:lnTo>
                    <a:pt x="2656" y="1507"/>
                  </a:lnTo>
                  <a:lnTo>
                    <a:pt x="2656" y="1381"/>
                  </a:lnTo>
                  <a:lnTo>
                    <a:pt x="2649" y="1250"/>
                  </a:lnTo>
                  <a:lnTo>
                    <a:pt x="2635" y="1113"/>
                  </a:lnTo>
                  <a:lnTo>
                    <a:pt x="2615" y="971"/>
                  </a:lnTo>
                  <a:lnTo>
                    <a:pt x="2590" y="823"/>
                  </a:lnTo>
                  <a:lnTo>
                    <a:pt x="2557" y="670"/>
                  </a:lnTo>
                  <a:lnTo>
                    <a:pt x="2516" y="511"/>
                  </a:lnTo>
                  <a:lnTo>
                    <a:pt x="2468" y="348"/>
                  </a:lnTo>
                  <a:lnTo>
                    <a:pt x="2416" y="177"/>
                  </a:lnTo>
                  <a:lnTo>
                    <a:pt x="2355" y="0"/>
                  </a:lnTo>
                  <a:close/>
                </a:path>
              </a:pathLst>
            </a:custGeom>
            <a:solidFill>
              <a:srgbClr val="4D36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9" name="Freeform 481"/>
            <p:cNvSpPr>
              <a:spLocks/>
            </p:cNvSpPr>
            <p:nvPr/>
          </p:nvSpPr>
          <p:spPr bwMode="auto">
            <a:xfrm>
              <a:off x="4296" y="3046"/>
              <a:ext cx="353" cy="505"/>
            </a:xfrm>
            <a:custGeom>
              <a:avLst/>
              <a:gdLst/>
              <a:ahLst/>
              <a:cxnLst>
                <a:cxn ang="0">
                  <a:pos x="1381" y="19"/>
                </a:cxn>
                <a:cxn ang="0">
                  <a:pos x="474" y="36"/>
                </a:cxn>
                <a:cxn ang="0">
                  <a:pos x="399" y="430"/>
                </a:cxn>
                <a:cxn ang="0">
                  <a:pos x="324" y="854"/>
                </a:cxn>
                <a:cxn ang="0">
                  <a:pos x="238" y="1365"/>
                </a:cxn>
                <a:cxn ang="0">
                  <a:pos x="194" y="1642"/>
                </a:cxn>
                <a:cxn ang="0">
                  <a:pos x="150" y="1918"/>
                </a:cxn>
                <a:cxn ang="0">
                  <a:pos x="112" y="2196"/>
                </a:cxn>
                <a:cxn ang="0">
                  <a:pos x="75" y="2465"/>
                </a:cxn>
                <a:cxn ang="0">
                  <a:pos x="45" y="2722"/>
                </a:cxn>
                <a:cxn ang="0">
                  <a:pos x="20" y="2957"/>
                </a:cxn>
                <a:cxn ang="0">
                  <a:pos x="12" y="3066"/>
                </a:cxn>
                <a:cxn ang="0">
                  <a:pos x="6" y="3167"/>
                </a:cxn>
                <a:cxn ang="0">
                  <a:pos x="0" y="3263"/>
                </a:cxn>
                <a:cxn ang="0">
                  <a:pos x="0" y="3348"/>
                </a:cxn>
                <a:cxn ang="0">
                  <a:pos x="48" y="3367"/>
                </a:cxn>
                <a:cxn ang="0">
                  <a:pos x="105" y="3387"/>
                </a:cxn>
                <a:cxn ang="0">
                  <a:pos x="189" y="3411"/>
                </a:cxn>
                <a:cxn ang="0">
                  <a:pos x="291" y="3438"/>
                </a:cxn>
                <a:cxn ang="0">
                  <a:pos x="419" y="3465"/>
                </a:cxn>
                <a:cxn ang="0">
                  <a:pos x="491" y="3479"/>
                </a:cxn>
                <a:cxn ang="0">
                  <a:pos x="567" y="3493"/>
                </a:cxn>
                <a:cxn ang="0">
                  <a:pos x="648" y="3503"/>
                </a:cxn>
                <a:cxn ang="0">
                  <a:pos x="736" y="3512"/>
                </a:cxn>
                <a:cxn ang="0">
                  <a:pos x="831" y="3520"/>
                </a:cxn>
                <a:cxn ang="0">
                  <a:pos x="927" y="3528"/>
                </a:cxn>
                <a:cxn ang="0">
                  <a:pos x="1029" y="3532"/>
                </a:cxn>
                <a:cxn ang="0">
                  <a:pos x="1141" y="3534"/>
                </a:cxn>
                <a:cxn ang="0">
                  <a:pos x="1253" y="3534"/>
                </a:cxn>
                <a:cxn ang="0">
                  <a:pos x="1372" y="3532"/>
                </a:cxn>
                <a:cxn ang="0">
                  <a:pos x="1495" y="3523"/>
                </a:cxn>
                <a:cxn ang="0">
                  <a:pos x="1624" y="3515"/>
                </a:cxn>
                <a:cxn ang="0">
                  <a:pos x="1757" y="3501"/>
                </a:cxn>
                <a:cxn ang="0">
                  <a:pos x="1896" y="3482"/>
                </a:cxn>
                <a:cxn ang="0">
                  <a:pos x="2040" y="3460"/>
                </a:cxn>
                <a:cxn ang="0">
                  <a:pos x="2189" y="3433"/>
                </a:cxn>
                <a:cxn ang="0">
                  <a:pos x="2341" y="3402"/>
                </a:cxn>
                <a:cxn ang="0">
                  <a:pos x="2498" y="3367"/>
                </a:cxn>
                <a:cxn ang="0">
                  <a:pos x="2662" y="3324"/>
                </a:cxn>
                <a:cxn ang="0">
                  <a:pos x="2828" y="3276"/>
                </a:cxn>
                <a:cxn ang="0">
                  <a:pos x="2792" y="2877"/>
                </a:cxn>
                <a:cxn ang="0">
                  <a:pos x="2748" y="2451"/>
                </a:cxn>
                <a:cxn ang="0">
                  <a:pos x="2690" y="1940"/>
                </a:cxn>
                <a:cxn ang="0">
                  <a:pos x="2659" y="1666"/>
                </a:cxn>
                <a:cxn ang="0">
                  <a:pos x="2624" y="1390"/>
                </a:cxn>
                <a:cxn ang="0">
                  <a:pos x="2584" y="1117"/>
                </a:cxn>
                <a:cxn ang="0">
                  <a:pos x="2546" y="851"/>
                </a:cxn>
                <a:cxn ang="0">
                  <a:pos x="2505" y="602"/>
                </a:cxn>
                <a:cxn ang="0">
                  <a:pos x="2460" y="372"/>
                </a:cxn>
                <a:cxn ang="0">
                  <a:pos x="2441" y="268"/>
                </a:cxn>
                <a:cxn ang="0">
                  <a:pos x="2419" y="170"/>
                </a:cxn>
                <a:cxn ang="0">
                  <a:pos x="2393" y="82"/>
                </a:cxn>
                <a:cxn ang="0">
                  <a:pos x="2372" y="0"/>
                </a:cxn>
                <a:cxn ang="0">
                  <a:pos x="1381" y="19"/>
                </a:cxn>
              </a:cxnLst>
              <a:rect l="0" t="0" r="r" b="b"/>
              <a:pathLst>
                <a:path w="2828" h="3534">
                  <a:moveTo>
                    <a:pt x="1381" y="19"/>
                  </a:moveTo>
                  <a:lnTo>
                    <a:pt x="474" y="36"/>
                  </a:lnTo>
                  <a:lnTo>
                    <a:pt x="399" y="430"/>
                  </a:lnTo>
                  <a:lnTo>
                    <a:pt x="324" y="854"/>
                  </a:lnTo>
                  <a:lnTo>
                    <a:pt x="238" y="1365"/>
                  </a:lnTo>
                  <a:lnTo>
                    <a:pt x="194" y="1642"/>
                  </a:lnTo>
                  <a:lnTo>
                    <a:pt x="150" y="1918"/>
                  </a:lnTo>
                  <a:lnTo>
                    <a:pt x="112" y="2196"/>
                  </a:lnTo>
                  <a:lnTo>
                    <a:pt x="75" y="2465"/>
                  </a:lnTo>
                  <a:lnTo>
                    <a:pt x="45" y="2722"/>
                  </a:lnTo>
                  <a:lnTo>
                    <a:pt x="20" y="2957"/>
                  </a:lnTo>
                  <a:lnTo>
                    <a:pt x="12" y="3066"/>
                  </a:lnTo>
                  <a:lnTo>
                    <a:pt x="6" y="3167"/>
                  </a:lnTo>
                  <a:lnTo>
                    <a:pt x="0" y="3263"/>
                  </a:lnTo>
                  <a:lnTo>
                    <a:pt x="0" y="3348"/>
                  </a:lnTo>
                  <a:lnTo>
                    <a:pt x="48" y="3367"/>
                  </a:lnTo>
                  <a:lnTo>
                    <a:pt x="105" y="3387"/>
                  </a:lnTo>
                  <a:lnTo>
                    <a:pt x="189" y="3411"/>
                  </a:lnTo>
                  <a:lnTo>
                    <a:pt x="291" y="3438"/>
                  </a:lnTo>
                  <a:lnTo>
                    <a:pt x="419" y="3465"/>
                  </a:lnTo>
                  <a:lnTo>
                    <a:pt x="491" y="3479"/>
                  </a:lnTo>
                  <a:lnTo>
                    <a:pt x="567" y="3493"/>
                  </a:lnTo>
                  <a:lnTo>
                    <a:pt x="648" y="3503"/>
                  </a:lnTo>
                  <a:lnTo>
                    <a:pt x="736" y="3512"/>
                  </a:lnTo>
                  <a:lnTo>
                    <a:pt x="831" y="3520"/>
                  </a:lnTo>
                  <a:lnTo>
                    <a:pt x="927" y="3528"/>
                  </a:lnTo>
                  <a:lnTo>
                    <a:pt x="1029" y="3532"/>
                  </a:lnTo>
                  <a:lnTo>
                    <a:pt x="1141" y="3534"/>
                  </a:lnTo>
                  <a:lnTo>
                    <a:pt x="1253" y="3534"/>
                  </a:lnTo>
                  <a:lnTo>
                    <a:pt x="1372" y="3532"/>
                  </a:lnTo>
                  <a:lnTo>
                    <a:pt x="1495" y="3523"/>
                  </a:lnTo>
                  <a:lnTo>
                    <a:pt x="1624" y="3515"/>
                  </a:lnTo>
                  <a:lnTo>
                    <a:pt x="1757" y="3501"/>
                  </a:lnTo>
                  <a:lnTo>
                    <a:pt x="1896" y="3482"/>
                  </a:lnTo>
                  <a:lnTo>
                    <a:pt x="2040" y="3460"/>
                  </a:lnTo>
                  <a:lnTo>
                    <a:pt x="2189" y="3433"/>
                  </a:lnTo>
                  <a:lnTo>
                    <a:pt x="2341" y="3402"/>
                  </a:lnTo>
                  <a:lnTo>
                    <a:pt x="2498" y="3367"/>
                  </a:lnTo>
                  <a:lnTo>
                    <a:pt x="2662" y="3324"/>
                  </a:lnTo>
                  <a:lnTo>
                    <a:pt x="2828" y="3276"/>
                  </a:lnTo>
                  <a:lnTo>
                    <a:pt x="2792" y="2877"/>
                  </a:lnTo>
                  <a:lnTo>
                    <a:pt x="2748" y="2451"/>
                  </a:lnTo>
                  <a:lnTo>
                    <a:pt x="2690" y="1940"/>
                  </a:lnTo>
                  <a:lnTo>
                    <a:pt x="2659" y="1666"/>
                  </a:lnTo>
                  <a:lnTo>
                    <a:pt x="2624" y="1390"/>
                  </a:lnTo>
                  <a:lnTo>
                    <a:pt x="2584" y="1117"/>
                  </a:lnTo>
                  <a:lnTo>
                    <a:pt x="2546" y="851"/>
                  </a:lnTo>
                  <a:lnTo>
                    <a:pt x="2505" y="602"/>
                  </a:lnTo>
                  <a:lnTo>
                    <a:pt x="2460" y="372"/>
                  </a:lnTo>
                  <a:lnTo>
                    <a:pt x="2441" y="268"/>
                  </a:lnTo>
                  <a:lnTo>
                    <a:pt x="2419" y="170"/>
                  </a:lnTo>
                  <a:lnTo>
                    <a:pt x="2393" y="82"/>
                  </a:lnTo>
                  <a:lnTo>
                    <a:pt x="2372" y="0"/>
                  </a:lnTo>
                  <a:lnTo>
                    <a:pt x="1381" y="19"/>
                  </a:lnTo>
                  <a:close/>
                </a:path>
              </a:pathLst>
            </a:custGeom>
            <a:solidFill>
              <a:srgbClr val="F8F6C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0" name="Freeform 482"/>
            <p:cNvSpPr>
              <a:spLocks noEditPoints="1"/>
            </p:cNvSpPr>
            <p:nvPr/>
          </p:nvSpPr>
          <p:spPr bwMode="auto">
            <a:xfrm>
              <a:off x="4357" y="3046"/>
              <a:ext cx="232" cy="106"/>
            </a:xfrm>
            <a:custGeom>
              <a:avLst/>
              <a:gdLst/>
              <a:ahLst/>
              <a:cxnLst>
                <a:cxn ang="0">
                  <a:pos x="1831" y="55"/>
                </a:cxn>
                <a:cxn ang="0">
                  <a:pos x="1807" y="99"/>
                </a:cxn>
                <a:cxn ang="0">
                  <a:pos x="1771" y="148"/>
                </a:cxn>
                <a:cxn ang="0">
                  <a:pos x="1729" y="206"/>
                </a:cxn>
                <a:cxn ang="0">
                  <a:pos x="1682" y="274"/>
                </a:cxn>
                <a:cxn ang="0">
                  <a:pos x="1646" y="332"/>
                </a:cxn>
                <a:cxn ang="0">
                  <a:pos x="1610" y="384"/>
                </a:cxn>
                <a:cxn ang="0">
                  <a:pos x="1543" y="457"/>
                </a:cxn>
                <a:cxn ang="0">
                  <a:pos x="1508" y="493"/>
                </a:cxn>
                <a:cxn ang="0">
                  <a:pos x="1460" y="532"/>
                </a:cxn>
                <a:cxn ang="0">
                  <a:pos x="1403" y="573"/>
                </a:cxn>
                <a:cxn ang="0">
                  <a:pos x="1336" y="619"/>
                </a:cxn>
                <a:cxn ang="0">
                  <a:pos x="1278" y="657"/>
                </a:cxn>
                <a:cxn ang="0">
                  <a:pos x="1223" y="687"/>
                </a:cxn>
                <a:cxn ang="0">
                  <a:pos x="1129" y="720"/>
                </a:cxn>
                <a:cxn ang="0">
                  <a:pos x="1079" y="731"/>
                </a:cxn>
                <a:cxn ang="0">
                  <a:pos x="1015" y="733"/>
                </a:cxn>
                <a:cxn ang="0">
                  <a:pos x="946" y="740"/>
                </a:cxn>
                <a:cxn ang="0">
                  <a:pos x="883" y="728"/>
                </a:cxn>
                <a:cxn ang="0">
                  <a:pos x="816" y="712"/>
                </a:cxn>
                <a:cxn ang="0">
                  <a:pos x="736" y="690"/>
                </a:cxn>
                <a:cxn ang="0">
                  <a:pos x="669" y="668"/>
                </a:cxn>
                <a:cxn ang="0">
                  <a:pos x="612" y="644"/>
                </a:cxn>
                <a:cxn ang="0">
                  <a:pos x="526" y="595"/>
                </a:cxn>
                <a:cxn ang="0">
                  <a:pos x="484" y="567"/>
                </a:cxn>
                <a:cxn ang="0">
                  <a:pos x="438" y="525"/>
                </a:cxn>
                <a:cxn ang="0">
                  <a:pos x="384" y="479"/>
                </a:cxn>
                <a:cxn ang="0">
                  <a:pos x="324" y="425"/>
                </a:cxn>
                <a:cxn ang="0">
                  <a:pos x="271" y="378"/>
                </a:cxn>
                <a:cxn ang="0">
                  <a:pos x="224" y="337"/>
                </a:cxn>
                <a:cxn ang="0">
                  <a:pos x="158" y="263"/>
                </a:cxn>
                <a:cxn ang="0">
                  <a:pos x="127" y="225"/>
                </a:cxn>
                <a:cxn ang="0">
                  <a:pos x="91" y="173"/>
                </a:cxn>
                <a:cxn ang="0">
                  <a:pos x="53" y="116"/>
                </a:cxn>
                <a:cxn ang="0">
                  <a:pos x="5" y="48"/>
                </a:cxn>
                <a:cxn ang="0">
                  <a:pos x="69" y="44"/>
                </a:cxn>
                <a:cxn ang="0">
                  <a:pos x="129" y="39"/>
                </a:cxn>
                <a:cxn ang="0">
                  <a:pos x="229" y="36"/>
                </a:cxn>
                <a:cxn ang="0">
                  <a:pos x="279" y="36"/>
                </a:cxn>
                <a:cxn ang="0">
                  <a:pos x="340" y="39"/>
                </a:cxn>
                <a:cxn ang="0">
                  <a:pos x="412" y="41"/>
                </a:cxn>
                <a:cxn ang="0">
                  <a:pos x="495" y="39"/>
                </a:cxn>
                <a:cxn ang="0">
                  <a:pos x="564" y="34"/>
                </a:cxn>
                <a:cxn ang="0">
                  <a:pos x="628" y="28"/>
                </a:cxn>
                <a:cxn ang="0">
                  <a:pos x="728" y="26"/>
                </a:cxn>
                <a:cxn ang="0">
                  <a:pos x="777" y="26"/>
                </a:cxn>
                <a:cxn ang="0">
                  <a:pos x="838" y="28"/>
                </a:cxn>
                <a:cxn ang="0">
                  <a:pos x="910" y="22"/>
                </a:cxn>
                <a:cxn ang="0">
                  <a:pos x="971" y="22"/>
                </a:cxn>
                <a:cxn ang="0">
                  <a:pos x="1043" y="26"/>
                </a:cxn>
                <a:cxn ang="0">
                  <a:pos x="1126" y="26"/>
                </a:cxn>
                <a:cxn ang="0">
                  <a:pos x="1195" y="20"/>
                </a:cxn>
                <a:cxn ang="0">
                  <a:pos x="1259" y="14"/>
                </a:cxn>
                <a:cxn ang="0">
                  <a:pos x="1359" y="12"/>
                </a:cxn>
                <a:cxn ang="0">
                  <a:pos x="1408" y="9"/>
                </a:cxn>
                <a:cxn ang="0">
                  <a:pos x="1469" y="12"/>
                </a:cxn>
                <a:cxn ang="0">
                  <a:pos x="1541" y="14"/>
                </a:cxn>
                <a:cxn ang="0">
                  <a:pos x="1624" y="14"/>
                </a:cxn>
                <a:cxn ang="0">
                  <a:pos x="1693" y="9"/>
                </a:cxn>
                <a:cxn ang="0">
                  <a:pos x="1757" y="3"/>
                </a:cxn>
              </a:cxnLst>
              <a:rect l="0" t="0" r="r" b="b"/>
              <a:pathLst>
                <a:path w="1859" h="740">
                  <a:moveTo>
                    <a:pt x="1857" y="0"/>
                  </a:moveTo>
                  <a:lnTo>
                    <a:pt x="1840" y="0"/>
                  </a:lnTo>
                  <a:lnTo>
                    <a:pt x="1834" y="3"/>
                  </a:lnTo>
                  <a:lnTo>
                    <a:pt x="1840" y="9"/>
                  </a:lnTo>
                  <a:lnTo>
                    <a:pt x="1857" y="9"/>
                  </a:lnTo>
                  <a:lnTo>
                    <a:pt x="1859" y="3"/>
                  </a:lnTo>
                  <a:lnTo>
                    <a:pt x="1857" y="0"/>
                  </a:lnTo>
                  <a:close/>
                  <a:moveTo>
                    <a:pt x="1848" y="28"/>
                  </a:moveTo>
                  <a:lnTo>
                    <a:pt x="1857" y="12"/>
                  </a:lnTo>
                  <a:lnTo>
                    <a:pt x="1854" y="7"/>
                  </a:lnTo>
                  <a:lnTo>
                    <a:pt x="1848" y="9"/>
                  </a:lnTo>
                  <a:lnTo>
                    <a:pt x="1840" y="22"/>
                  </a:lnTo>
                  <a:lnTo>
                    <a:pt x="1843" y="28"/>
                  </a:lnTo>
                  <a:lnTo>
                    <a:pt x="1848" y="28"/>
                  </a:lnTo>
                  <a:close/>
                  <a:moveTo>
                    <a:pt x="1831" y="55"/>
                  </a:moveTo>
                  <a:lnTo>
                    <a:pt x="1840" y="41"/>
                  </a:lnTo>
                  <a:lnTo>
                    <a:pt x="1840" y="36"/>
                  </a:lnTo>
                  <a:lnTo>
                    <a:pt x="1831" y="36"/>
                  </a:lnTo>
                  <a:lnTo>
                    <a:pt x="1826" y="53"/>
                  </a:lnTo>
                  <a:lnTo>
                    <a:pt x="1826" y="58"/>
                  </a:lnTo>
                  <a:lnTo>
                    <a:pt x="1831" y="55"/>
                  </a:lnTo>
                  <a:close/>
                  <a:moveTo>
                    <a:pt x="1815" y="85"/>
                  </a:moveTo>
                  <a:lnTo>
                    <a:pt x="1823" y="69"/>
                  </a:lnTo>
                  <a:lnTo>
                    <a:pt x="1823" y="63"/>
                  </a:lnTo>
                  <a:lnTo>
                    <a:pt x="1817" y="66"/>
                  </a:lnTo>
                  <a:lnTo>
                    <a:pt x="1809" y="80"/>
                  </a:lnTo>
                  <a:lnTo>
                    <a:pt x="1809" y="85"/>
                  </a:lnTo>
                  <a:lnTo>
                    <a:pt x="1815" y="85"/>
                  </a:lnTo>
                  <a:close/>
                  <a:moveTo>
                    <a:pt x="1798" y="113"/>
                  </a:moveTo>
                  <a:lnTo>
                    <a:pt x="1807" y="99"/>
                  </a:lnTo>
                  <a:lnTo>
                    <a:pt x="1807" y="94"/>
                  </a:lnTo>
                  <a:lnTo>
                    <a:pt x="1801" y="94"/>
                  </a:lnTo>
                  <a:lnTo>
                    <a:pt x="1793" y="107"/>
                  </a:lnTo>
                  <a:lnTo>
                    <a:pt x="1793" y="116"/>
                  </a:lnTo>
                  <a:lnTo>
                    <a:pt x="1798" y="113"/>
                  </a:lnTo>
                  <a:close/>
                  <a:moveTo>
                    <a:pt x="1781" y="140"/>
                  </a:moveTo>
                  <a:lnTo>
                    <a:pt x="1790" y="126"/>
                  </a:lnTo>
                  <a:lnTo>
                    <a:pt x="1790" y="121"/>
                  </a:lnTo>
                  <a:lnTo>
                    <a:pt x="1784" y="124"/>
                  </a:lnTo>
                  <a:lnTo>
                    <a:pt x="1774" y="138"/>
                  </a:lnTo>
                  <a:lnTo>
                    <a:pt x="1776" y="143"/>
                  </a:lnTo>
                  <a:lnTo>
                    <a:pt x="1781" y="140"/>
                  </a:lnTo>
                  <a:close/>
                  <a:moveTo>
                    <a:pt x="1765" y="170"/>
                  </a:moveTo>
                  <a:lnTo>
                    <a:pt x="1774" y="154"/>
                  </a:lnTo>
                  <a:lnTo>
                    <a:pt x="1771" y="148"/>
                  </a:lnTo>
                  <a:lnTo>
                    <a:pt x="1765" y="152"/>
                  </a:lnTo>
                  <a:lnTo>
                    <a:pt x="1757" y="165"/>
                  </a:lnTo>
                  <a:lnTo>
                    <a:pt x="1760" y="170"/>
                  </a:lnTo>
                  <a:lnTo>
                    <a:pt x="1765" y="170"/>
                  </a:lnTo>
                  <a:close/>
                  <a:moveTo>
                    <a:pt x="1746" y="198"/>
                  </a:moveTo>
                  <a:lnTo>
                    <a:pt x="1757" y="184"/>
                  </a:lnTo>
                  <a:lnTo>
                    <a:pt x="1754" y="179"/>
                  </a:lnTo>
                  <a:lnTo>
                    <a:pt x="1748" y="179"/>
                  </a:lnTo>
                  <a:lnTo>
                    <a:pt x="1740" y="192"/>
                  </a:lnTo>
                  <a:lnTo>
                    <a:pt x="1740" y="198"/>
                  </a:lnTo>
                  <a:lnTo>
                    <a:pt x="1746" y="198"/>
                  </a:lnTo>
                  <a:close/>
                  <a:moveTo>
                    <a:pt x="1729" y="225"/>
                  </a:moveTo>
                  <a:lnTo>
                    <a:pt x="1738" y="211"/>
                  </a:lnTo>
                  <a:lnTo>
                    <a:pt x="1735" y="206"/>
                  </a:lnTo>
                  <a:lnTo>
                    <a:pt x="1729" y="206"/>
                  </a:lnTo>
                  <a:lnTo>
                    <a:pt x="1721" y="220"/>
                  </a:lnTo>
                  <a:lnTo>
                    <a:pt x="1724" y="225"/>
                  </a:lnTo>
                  <a:lnTo>
                    <a:pt x="1729" y="225"/>
                  </a:lnTo>
                  <a:close/>
                  <a:moveTo>
                    <a:pt x="1710" y="252"/>
                  </a:moveTo>
                  <a:lnTo>
                    <a:pt x="1719" y="239"/>
                  </a:lnTo>
                  <a:lnTo>
                    <a:pt x="1719" y="233"/>
                  </a:lnTo>
                  <a:lnTo>
                    <a:pt x="1712" y="233"/>
                  </a:lnTo>
                  <a:lnTo>
                    <a:pt x="1702" y="247"/>
                  </a:lnTo>
                  <a:lnTo>
                    <a:pt x="1705" y="252"/>
                  </a:lnTo>
                  <a:lnTo>
                    <a:pt x="1710" y="252"/>
                  </a:lnTo>
                  <a:close/>
                  <a:moveTo>
                    <a:pt x="1690" y="276"/>
                  </a:moveTo>
                  <a:lnTo>
                    <a:pt x="1698" y="266"/>
                  </a:lnTo>
                  <a:lnTo>
                    <a:pt x="1698" y="258"/>
                  </a:lnTo>
                  <a:lnTo>
                    <a:pt x="1693" y="261"/>
                  </a:lnTo>
                  <a:lnTo>
                    <a:pt x="1682" y="274"/>
                  </a:lnTo>
                  <a:lnTo>
                    <a:pt x="1685" y="280"/>
                  </a:lnTo>
                  <a:lnTo>
                    <a:pt x="1690" y="276"/>
                  </a:lnTo>
                  <a:close/>
                  <a:moveTo>
                    <a:pt x="1671" y="305"/>
                  </a:moveTo>
                  <a:lnTo>
                    <a:pt x="1682" y="290"/>
                  </a:lnTo>
                  <a:lnTo>
                    <a:pt x="1679" y="285"/>
                  </a:lnTo>
                  <a:lnTo>
                    <a:pt x="1674" y="288"/>
                  </a:lnTo>
                  <a:lnTo>
                    <a:pt x="1662" y="299"/>
                  </a:lnTo>
                  <a:lnTo>
                    <a:pt x="1665" y="307"/>
                  </a:lnTo>
                  <a:lnTo>
                    <a:pt x="1671" y="305"/>
                  </a:lnTo>
                  <a:close/>
                  <a:moveTo>
                    <a:pt x="1652" y="332"/>
                  </a:moveTo>
                  <a:lnTo>
                    <a:pt x="1660" y="318"/>
                  </a:lnTo>
                  <a:lnTo>
                    <a:pt x="1660" y="312"/>
                  </a:lnTo>
                  <a:lnTo>
                    <a:pt x="1655" y="312"/>
                  </a:lnTo>
                  <a:lnTo>
                    <a:pt x="1643" y="326"/>
                  </a:lnTo>
                  <a:lnTo>
                    <a:pt x="1646" y="332"/>
                  </a:lnTo>
                  <a:lnTo>
                    <a:pt x="1652" y="332"/>
                  </a:lnTo>
                  <a:close/>
                  <a:moveTo>
                    <a:pt x="1629" y="356"/>
                  </a:moveTo>
                  <a:lnTo>
                    <a:pt x="1641" y="346"/>
                  </a:lnTo>
                  <a:lnTo>
                    <a:pt x="1641" y="339"/>
                  </a:lnTo>
                  <a:lnTo>
                    <a:pt x="1635" y="339"/>
                  </a:lnTo>
                  <a:lnTo>
                    <a:pt x="1624" y="351"/>
                  </a:lnTo>
                  <a:lnTo>
                    <a:pt x="1624" y="359"/>
                  </a:lnTo>
                  <a:lnTo>
                    <a:pt x="1629" y="356"/>
                  </a:lnTo>
                  <a:close/>
                  <a:moveTo>
                    <a:pt x="1610" y="384"/>
                  </a:moveTo>
                  <a:lnTo>
                    <a:pt x="1621" y="370"/>
                  </a:lnTo>
                  <a:lnTo>
                    <a:pt x="1619" y="365"/>
                  </a:lnTo>
                  <a:lnTo>
                    <a:pt x="1613" y="365"/>
                  </a:lnTo>
                  <a:lnTo>
                    <a:pt x="1602" y="378"/>
                  </a:lnTo>
                  <a:lnTo>
                    <a:pt x="1605" y="384"/>
                  </a:lnTo>
                  <a:lnTo>
                    <a:pt x="1610" y="384"/>
                  </a:lnTo>
                  <a:close/>
                  <a:moveTo>
                    <a:pt x="1588" y="408"/>
                  </a:moveTo>
                  <a:lnTo>
                    <a:pt x="1600" y="394"/>
                  </a:lnTo>
                  <a:lnTo>
                    <a:pt x="1600" y="389"/>
                  </a:lnTo>
                  <a:lnTo>
                    <a:pt x="1593" y="389"/>
                  </a:lnTo>
                  <a:lnTo>
                    <a:pt x="1583" y="402"/>
                  </a:lnTo>
                  <a:lnTo>
                    <a:pt x="1583" y="408"/>
                  </a:lnTo>
                  <a:lnTo>
                    <a:pt x="1588" y="408"/>
                  </a:lnTo>
                  <a:close/>
                  <a:moveTo>
                    <a:pt x="1566" y="433"/>
                  </a:moveTo>
                  <a:lnTo>
                    <a:pt x="1577" y="419"/>
                  </a:lnTo>
                  <a:lnTo>
                    <a:pt x="1577" y="414"/>
                  </a:lnTo>
                  <a:lnTo>
                    <a:pt x="1571" y="414"/>
                  </a:lnTo>
                  <a:lnTo>
                    <a:pt x="1560" y="428"/>
                  </a:lnTo>
                  <a:lnTo>
                    <a:pt x="1560" y="433"/>
                  </a:lnTo>
                  <a:lnTo>
                    <a:pt x="1566" y="433"/>
                  </a:lnTo>
                  <a:close/>
                  <a:moveTo>
                    <a:pt x="1543" y="457"/>
                  </a:moveTo>
                  <a:lnTo>
                    <a:pt x="1555" y="443"/>
                  </a:lnTo>
                  <a:lnTo>
                    <a:pt x="1555" y="438"/>
                  </a:lnTo>
                  <a:lnTo>
                    <a:pt x="1550" y="438"/>
                  </a:lnTo>
                  <a:lnTo>
                    <a:pt x="1538" y="452"/>
                  </a:lnTo>
                  <a:lnTo>
                    <a:pt x="1538" y="457"/>
                  </a:lnTo>
                  <a:lnTo>
                    <a:pt x="1543" y="457"/>
                  </a:lnTo>
                  <a:close/>
                  <a:moveTo>
                    <a:pt x="1522" y="479"/>
                  </a:moveTo>
                  <a:lnTo>
                    <a:pt x="1533" y="469"/>
                  </a:lnTo>
                  <a:lnTo>
                    <a:pt x="1533" y="463"/>
                  </a:lnTo>
                  <a:lnTo>
                    <a:pt x="1527" y="463"/>
                  </a:lnTo>
                  <a:lnTo>
                    <a:pt x="1514" y="474"/>
                  </a:lnTo>
                  <a:lnTo>
                    <a:pt x="1514" y="479"/>
                  </a:lnTo>
                  <a:lnTo>
                    <a:pt x="1522" y="479"/>
                  </a:lnTo>
                  <a:close/>
                  <a:moveTo>
                    <a:pt x="1497" y="504"/>
                  </a:moveTo>
                  <a:lnTo>
                    <a:pt x="1508" y="493"/>
                  </a:lnTo>
                  <a:lnTo>
                    <a:pt x="1508" y="488"/>
                  </a:lnTo>
                  <a:lnTo>
                    <a:pt x="1502" y="488"/>
                  </a:lnTo>
                  <a:lnTo>
                    <a:pt x="1491" y="498"/>
                  </a:lnTo>
                  <a:lnTo>
                    <a:pt x="1491" y="504"/>
                  </a:lnTo>
                  <a:lnTo>
                    <a:pt x="1497" y="504"/>
                  </a:lnTo>
                  <a:close/>
                  <a:moveTo>
                    <a:pt x="1472" y="525"/>
                  </a:moveTo>
                  <a:lnTo>
                    <a:pt x="1483" y="515"/>
                  </a:lnTo>
                  <a:lnTo>
                    <a:pt x="1486" y="510"/>
                  </a:lnTo>
                  <a:lnTo>
                    <a:pt x="1481" y="510"/>
                  </a:lnTo>
                  <a:lnTo>
                    <a:pt x="1466" y="520"/>
                  </a:lnTo>
                  <a:lnTo>
                    <a:pt x="1466" y="525"/>
                  </a:lnTo>
                  <a:lnTo>
                    <a:pt x="1472" y="525"/>
                  </a:lnTo>
                  <a:close/>
                  <a:moveTo>
                    <a:pt x="1447" y="547"/>
                  </a:moveTo>
                  <a:lnTo>
                    <a:pt x="1460" y="537"/>
                  </a:lnTo>
                  <a:lnTo>
                    <a:pt x="1460" y="532"/>
                  </a:lnTo>
                  <a:lnTo>
                    <a:pt x="1455" y="532"/>
                  </a:lnTo>
                  <a:lnTo>
                    <a:pt x="1441" y="542"/>
                  </a:lnTo>
                  <a:lnTo>
                    <a:pt x="1441" y="547"/>
                  </a:lnTo>
                  <a:lnTo>
                    <a:pt x="1447" y="547"/>
                  </a:lnTo>
                  <a:close/>
                  <a:moveTo>
                    <a:pt x="1422" y="569"/>
                  </a:moveTo>
                  <a:lnTo>
                    <a:pt x="1433" y="559"/>
                  </a:lnTo>
                  <a:lnTo>
                    <a:pt x="1436" y="554"/>
                  </a:lnTo>
                  <a:lnTo>
                    <a:pt x="1428" y="551"/>
                  </a:lnTo>
                  <a:lnTo>
                    <a:pt x="1417" y="561"/>
                  </a:lnTo>
                  <a:lnTo>
                    <a:pt x="1417" y="567"/>
                  </a:lnTo>
                  <a:lnTo>
                    <a:pt x="1422" y="569"/>
                  </a:lnTo>
                  <a:close/>
                  <a:moveTo>
                    <a:pt x="1395" y="588"/>
                  </a:moveTo>
                  <a:lnTo>
                    <a:pt x="1408" y="578"/>
                  </a:lnTo>
                  <a:lnTo>
                    <a:pt x="1408" y="573"/>
                  </a:lnTo>
                  <a:lnTo>
                    <a:pt x="1403" y="573"/>
                  </a:lnTo>
                  <a:lnTo>
                    <a:pt x="1389" y="583"/>
                  </a:lnTo>
                  <a:lnTo>
                    <a:pt x="1389" y="588"/>
                  </a:lnTo>
                  <a:lnTo>
                    <a:pt x="1395" y="588"/>
                  </a:lnTo>
                  <a:close/>
                  <a:moveTo>
                    <a:pt x="1367" y="608"/>
                  </a:moveTo>
                  <a:lnTo>
                    <a:pt x="1381" y="600"/>
                  </a:lnTo>
                  <a:lnTo>
                    <a:pt x="1383" y="591"/>
                  </a:lnTo>
                  <a:lnTo>
                    <a:pt x="1378" y="591"/>
                  </a:lnTo>
                  <a:lnTo>
                    <a:pt x="1364" y="602"/>
                  </a:lnTo>
                  <a:lnTo>
                    <a:pt x="1362" y="608"/>
                  </a:lnTo>
                  <a:lnTo>
                    <a:pt x="1367" y="608"/>
                  </a:lnTo>
                  <a:close/>
                  <a:moveTo>
                    <a:pt x="1339" y="627"/>
                  </a:moveTo>
                  <a:lnTo>
                    <a:pt x="1353" y="616"/>
                  </a:lnTo>
                  <a:lnTo>
                    <a:pt x="1355" y="610"/>
                  </a:lnTo>
                  <a:lnTo>
                    <a:pt x="1350" y="610"/>
                  </a:lnTo>
                  <a:lnTo>
                    <a:pt x="1336" y="619"/>
                  </a:lnTo>
                  <a:lnTo>
                    <a:pt x="1333" y="624"/>
                  </a:lnTo>
                  <a:lnTo>
                    <a:pt x="1339" y="627"/>
                  </a:lnTo>
                  <a:close/>
                  <a:moveTo>
                    <a:pt x="1312" y="644"/>
                  </a:moveTo>
                  <a:lnTo>
                    <a:pt x="1326" y="636"/>
                  </a:lnTo>
                  <a:lnTo>
                    <a:pt x="1328" y="629"/>
                  </a:lnTo>
                  <a:lnTo>
                    <a:pt x="1322" y="627"/>
                  </a:lnTo>
                  <a:lnTo>
                    <a:pt x="1309" y="636"/>
                  </a:lnTo>
                  <a:lnTo>
                    <a:pt x="1305" y="641"/>
                  </a:lnTo>
                  <a:lnTo>
                    <a:pt x="1312" y="644"/>
                  </a:lnTo>
                  <a:close/>
                  <a:moveTo>
                    <a:pt x="1284" y="660"/>
                  </a:moveTo>
                  <a:lnTo>
                    <a:pt x="1298" y="651"/>
                  </a:lnTo>
                  <a:lnTo>
                    <a:pt x="1298" y="646"/>
                  </a:lnTo>
                  <a:lnTo>
                    <a:pt x="1292" y="644"/>
                  </a:lnTo>
                  <a:lnTo>
                    <a:pt x="1278" y="651"/>
                  </a:lnTo>
                  <a:lnTo>
                    <a:pt x="1278" y="657"/>
                  </a:lnTo>
                  <a:lnTo>
                    <a:pt x="1284" y="660"/>
                  </a:lnTo>
                  <a:close/>
                  <a:moveTo>
                    <a:pt x="1253" y="673"/>
                  </a:moveTo>
                  <a:lnTo>
                    <a:pt x="1267" y="668"/>
                  </a:lnTo>
                  <a:lnTo>
                    <a:pt x="1270" y="663"/>
                  </a:lnTo>
                  <a:lnTo>
                    <a:pt x="1264" y="660"/>
                  </a:lnTo>
                  <a:lnTo>
                    <a:pt x="1250" y="668"/>
                  </a:lnTo>
                  <a:lnTo>
                    <a:pt x="1248" y="673"/>
                  </a:lnTo>
                  <a:lnTo>
                    <a:pt x="1253" y="673"/>
                  </a:lnTo>
                  <a:close/>
                  <a:moveTo>
                    <a:pt x="1223" y="687"/>
                  </a:moveTo>
                  <a:lnTo>
                    <a:pt x="1236" y="682"/>
                  </a:lnTo>
                  <a:lnTo>
                    <a:pt x="1240" y="677"/>
                  </a:lnTo>
                  <a:lnTo>
                    <a:pt x="1234" y="673"/>
                  </a:lnTo>
                  <a:lnTo>
                    <a:pt x="1220" y="679"/>
                  </a:lnTo>
                  <a:lnTo>
                    <a:pt x="1217" y="685"/>
                  </a:lnTo>
                  <a:lnTo>
                    <a:pt x="1223" y="687"/>
                  </a:lnTo>
                  <a:close/>
                  <a:moveTo>
                    <a:pt x="1193" y="701"/>
                  </a:moveTo>
                  <a:lnTo>
                    <a:pt x="1207" y="695"/>
                  </a:lnTo>
                  <a:lnTo>
                    <a:pt x="1209" y="690"/>
                  </a:lnTo>
                  <a:lnTo>
                    <a:pt x="1203" y="687"/>
                  </a:lnTo>
                  <a:lnTo>
                    <a:pt x="1190" y="692"/>
                  </a:lnTo>
                  <a:lnTo>
                    <a:pt x="1186" y="699"/>
                  </a:lnTo>
                  <a:lnTo>
                    <a:pt x="1193" y="701"/>
                  </a:lnTo>
                  <a:close/>
                  <a:moveTo>
                    <a:pt x="1159" y="712"/>
                  </a:moveTo>
                  <a:lnTo>
                    <a:pt x="1176" y="706"/>
                  </a:lnTo>
                  <a:lnTo>
                    <a:pt x="1179" y="701"/>
                  </a:lnTo>
                  <a:lnTo>
                    <a:pt x="1173" y="699"/>
                  </a:lnTo>
                  <a:lnTo>
                    <a:pt x="1157" y="704"/>
                  </a:lnTo>
                  <a:lnTo>
                    <a:pt x="1153" y="709"/>
                  </a:lnTo>
                  <a:lnTo>
                    <a:pt x="1159" y="712"/>
                  </a:lnTo>
                  <a:close/>
                  <a:moveTo>
                    <a:pt x="1129" y="720"/>
                  </a:moveTo>
                  <a:lnTo>
                    <a:pt x="1143" y="714"/>
                  </a:lnTo>
                  <a:lnTo>
                    <a:pt x="1145" y="709"/>
                  </a:lnTo>
                  <a:lnTo>
                    <a:pt x="1143" y="706"/>
                  </a:lnTo>
                  <a:lnTo>
                    <a:pt x="1126" y="712"/>
                  </a:lnTo>
                  <a:lnTo>
                    <a:pt x="1123" y="717"/>
                  </a:lnTo>
                  <a:lnTo>
                    <a:pt x="1129" y="720"/>
                  </a:lnTo>
                  <a:close/>
                  <a:moveTo>
                    <a:pt x="1096" y="728"/>
                  </a:moveTo>
                  <a:lnTo>
                    <a:pt x="1112" y="723"/>
                  </a:lnTo>
                  <a:lnTo>
                    <a:pt x="1115" y="720"/>
                  </a:lnTo>
                  <a:lnTo>
                    <a:pt x="1109" y="714"/>
                  </a:lnTo>
                  <a:lnTo>
                    <a:pt x="1093" y="720"/>
                  </a:lnTo>
                  <a:lnTo>
                    <a:pt x="1090" y="723"/>
                  </a:lnTo>
                  <a:lnTo>
                    <a:pt x="1096" y="728"/>
                  </a:lnTo>
                  <a:close/>
                  <a:moveTo>
                    <a:pt x="1062" y="733"/>
                  </a:moveTo>
                  <a:lnTo>
                    <a:pt x="1079" y="731"/>
                  </a:lnTo>
                  <a:lnTo>
                    <a:pt x="1081" y="726"/>
                  </a:lnTo>
                  <a:lnTo>
                    <a:pt x="1076" y="723"/>
                  </a:lnTo>
                  <a:lnTo>
                    <a:pt x="1060" y="726"/>
                  </a:lnTo>
                  <a:lnTo>
                    <a:pt x="1057" y="728"/>
                  </a:lnTo>
                  <a:lnTo>
                    <a:pt x="1062" y="733"/>
                  </a:lnTo>
                  <a:close/>
                  <a:moveTo>
                    <a:pt x="1029" y="736"/>
                  </a:moveTo>
                  <a:lnTo>
                    <a:pt x="1046" y="733"/>
                  </a:lnTo>
                  <a:lnTo>
                    <a:pt x="1048" y="731"/>
                  </a:lnTo>
                  <a:lnTo>
                    <a:pt x="1046" y="726"/>
                  </a:lnTo>
                  <a:lnTo>
                    <a:pt x="1029" y="728"/>
                  </a:lnTo>
                  <a:lnTo>
                    <a:pt x="1024" y="733"/>
                  </a:lnTo>
                  <a:lnTo>
                    <a:pt x="1029" y="736"/>
                  </a:lnTo>
                  <a:close/>
                  <a:moveTo>
                    <a:pt x="996" y="740"/>
                  </a:moveTo>
                  <a:lnTo>
                    <a:pt x="1012" y="740"/>
                  </a:lnTo>
                  <a:lnTo>
                    <a:pt x="1015" y="733"/>
                  </a:lnTo>
                  <a:lnTo>
                    <a:pt x="1012" y="731"/>
                  </a:lnTo>
                  <a:lnTo>
                    <a:pt x="996" y="731"/>
                  </a:lnTo>
                  <a:lnTo>
                    <a:pt x="991" y="733"/>
                  </a:lnTo>
                  <a:lnTo>
                    <a:pt x="996" y="740"/>
                  </a:lnTo>
                  <a:close/>
                  <a:moveTo>
                    <a:pt x="962" y="740"/>
                  </a:moveTo>
                  <a:lnTo>
                    <a:pt x="969" y="740"/>
                  </a:lnTo>
                  <a:lnTo>
                    <a:pt x="979" y="740"/>
                  </a:lnTo>
                  <a:lnTo>
                    <a:pt x="982" y="736"/>
                  </a:lnTo>
                  <a:lnTo>
                    <a:pt x="979" y="731"/>
                  </a:lnTo>
                  <a:lnTo>
                    <a:pt x="969" y="731"/>
                  </a:lnTo>
                  <a:lnTo>
                    <a:pt x="962" y="731"/>
                  </a:lnTo>
                  <a:lnTo>
                    <a:pt x="957" y="736"/>
                  </a:lnTo>
                  <a:lnTo>
                    <a:pt x="962" y="740"/>
                  </a:lnTo>
                  <a:close/>
                  <a:moveTo>
                    <a:pt x="929" y="740"/>
                  </a:moveTo>
                  <a:lnTo>
                    <a:pt x="946" y="740"/>
                  </a:lnTo>
                  <a:lnTo>
                    <a:pt x="948" y="736"/>
                  </a:lnTo>
                  <a:lnTo>
                    <a:pt x="946" y="731"/>
                  </a:lnTo>
                  <a:lnTo>
                    <a:pt x="929" y="731"/>
                  </a:lnTo>
                  <a:lnTo>
                    <a:pt x="924" y="733"/>
                  </a:lnTo>
                  <a:lnTo>
                    <a:pt x="929" y="740"/>
                  </a:lnTo>
                  <a:close/>
                  <a:moveTo>
                    <a:pt x="896" y="736"/>
                  </a:moveTo>
                  <a:lnTo>
                    <a:pt x="913" y="736"/>
                  </a:lnTo>
                  <a:lnTo>
                    <a:pt x="916" y="733"/>
                  </a:lnTo>
                  <a:lnTo>
                    <a:pt x="913" y="728"/>
                  </a:lnTo>
                  <a:lnTo>
                    <a:pt x="896" y="728"/>
                  </a:lnTo>
                  <a:lnTo>
                    <a:pt x="891" y="731"/>
                  </a:lnTo>
                  <a:lnTo>
                    <a:pt x="896" y="736"/>
                  </a:lnTo>
                  <a:close/>
                  <a:moveTo>
                    <a:pt x="863" y="731"/>
                  </a:moveTo>
                  <a:lnTo>
                    <a:pt x="879" y="733"/>
                  </a:lnTo>
                  <a:lnTo>
                    <a:pt x="883" y="728"/>
                  </a:lnTo>
                  <a:lnTo>
                    <a:pt x="879" y="726"/>
                  </a:lnTo>
                  <a:lnTo>
                    <a:pt x="863" y="723"/>
                  </a:lnTo>
                  <a:lnTo>
                    <a:pt x="860" y="726"/>
                  </a:lnTo>
                  <a:lnTo>
                    <a:pt x="863" y="731"/>
                  </a:lnTo>
                  <a:close/>
                  <a:moveTo>
                    <a:pt x="830" y="726"/>
                  </a:moveTo>
                  <a:lnTo>
                    <a:pt x="847" y="728"/>
                  </a:lnTo>
                  <a:lnTo>
                    <a:pt x="852" y="726"/>
                  </a:lnTo>
                  <a:lnTo>
                    <a:pt x="847" y="720"/>
                  </a:lnTo>
                  <a:lnTo>
                    <a:pt x="833" y="717"/>
                  </a:lnTo>
                  <a:lnTo>
                    <a:pt x="827" y="720"/>
                  </a:lnTo>
                  <a:lnTo>
                    <a:pt x="830" y="726"/>
                  </a:lnTo>
                  <a:close/>
                  <a:moveTo>
                    <a:pt x="797" y="717"/>
                  </a:moveTo>
                  <a:lnTo>
                    <a:pt x="814" y="720"/>
                  </a:lnTo>
                  <a:lnTo>
                    <a:pt x="819" y="717"/>
                  </a:lnTo>
                  <a:lnTo>
                    <a:pt x="816" y="712"/>
                  </a:lnTo>
                  <a:lnTo>
                    <a:pt x="800" y="709"/>
                  </a:lnTo>
                  <a:lnTo>
                    <a:pt x="794" y="712"/>
                  </a:lnTo>
                  <a:lnTo>
                    <a:pt x="797" y="717"/>
                  </a:lnTo>
                  <a:close/>
                  <a:moveTo>
                    <a:pt x="767" y="709"/>
                  </a:moveTo>
                  <a:lnTo>
                    <a:pt x="781" y="712"/>
                  </a:lnTo>
                  <a:lnTo>
                    <a:pt x="786" y="709"/>
                  </a:lnTo>
                  <a:lnTo>
                    <a:pt x="783" y="704"/>
                  </a:lnTo>
                  <a:lnTo>
                    <a:pt x="769" y="701"/>
                  </a:lnTo>
                  <a:lnTo>
                    <a:pt x="764" y="704"/>
                  </a:lnTo>
                  <a:lnTo>
                    <a:pt x="767" y="709"/>
                  </a:lnTo>
                  <a:close/>
                  <a:moveTo>
                    <a:pt x="733" y="699"/>
                  </a:moveTo>
                  <a:lnTo>
                    <a:pt x="750" y="704"/>
                  </a:lnTo>
                  <a:lnTo>
                    <a:pt x="755" y="701"/>
                  </a:lnTo>
                  <a:lnTo>
                    <a:pt x="753" y="695"/>
                  </a:lnTo>
                  <a:lnTo>
                    <a:pt x="736" y="690"/>
                  </a:lnTo>
                  <a:lnTo>
                    <a:pt x="731" y="692"/>
                  </a:lnTo>
                  <a:lnTo>
                    <a:pt x="733" y="699"/>
                  </a:lnTo>
                  <a:close/>
                  <a:moveTo>
                    <a:pt x="703" y="687"/>
                  </a:moveTo>
                  <a:lnTo>
                    <a:pt x="719" y="692"/>
                  </a:lnTo>
                  <a:lnTo>
                    <a:pt x="722" y="690"/>
                  </a:lnTo>
                  <a:lnTo>
                    <a:pt x="722" y="685"/>
                  </a:lnTo>
                  <a:lnTo>
                    <a:pt x="705" y="679"/>
                  </a:lnTo>
                  <a:lnTo>
                    <a:pt x="700" y="682"/>
                  </a:lnTo>
                  <a:lnTo>
                    <a:pt x="703" y="687"/>
                  </a:lnTo>
                  <a:close/>
                  <a:moveTo>
                    <a:pt x="672" y="673"/>
                  </a:moveTo>
                  <a:lnTo>
                    <a:pt x="686" y="679"/>
                  </a:lnTo>
                  <a:lnTo>
                    <a:pt x="691" y="677"/>
                  </a:lnTo>
                  <a:lnTo>
                    <a:pt x="689" y="673"/>
                  </a:lnTo>
                  <a:lnTo>
                    <a:pt x="675" y="665"/>
                  </a:lnTo>
                  <a:lnTo>
                    <a:pt x="669" y="668"/>
                  </a:lnTo>
                  <a:lnTo>
                    <a:pt x="672" y="673"/>
                  </a:lnTo>
                  <a:close/>
                  <a:moveTo>
                    <a:pt x="641" y="660"/>
                  </a:moveTo>
                  <a:lnTo>
                    <a:pt x="655" y="665"/>
                  </a:lnTo>
                  <a:lnTo>
                    <a:pt x="662" y="665"/>
                  </a:lnTo>
                  <a:lnTo>
                    <a:pt x="662" y="660"/>
                  </a:lnTo>
                  <a:lnTo>
                    <a:pt x="645" y="651"/>
                  </a:lnTo>
                  <a:lnTo>
                    <a:pt x="639" y="654"/>
                  </a:lnTo>
                  <a:lnTo>
                    <a:pt x="641" y="660"/>
                  </a:lnTo>
                  <a:close/>
                  <a:moveTo>
                    <a:pt x="612" y="644"/>
                  </a:moveTo>
                  <a:lnTo>
                    <a:pt x="626" y="651"/>
                  </a:lnTo>
                  <a:lnTo>
                    <a:pt x="631" y="649"/>
                  </a:lnTo>
                  <a:lnTo>
                    <a:pt x="631" y="646"/>
                  </a:lnTo>
                  <a:lnTo>
                    <a:pt x="614" y="638"/>
                  </a:lnTo>
                  <a:lnTo>
                    <a:pt x="609" y="638"/>
                  </a:lnTo>
                  <a:lnTo>
                    <a:pt x="612" y="644"/>
                  </a:lnTo>
                  <a:close/>
                  <a:moveTo>
                    <a:pt x="584" y="629"/>
                  </a:moveTo>
                  <a:lnTo>
                    <a:pt x="598" y="636"/>
                  </a:lnTo>
                  <a:lnTo>
                    <a:pt x="603" y="636"/>
                  </a:lnTo>
                  <a:lnTo>
                    <a:pt x="600" y="629"/>
                  </a:lnTo>
                  <a:lnTo>
                    <a:pt x="586" y="622"/>
                  </a:lnTo>
                  <a:lnTo>
                    <a:pt x="581" y="624"/>
                  </a:lnTo>
                  <a:lnTo>
                    <a:pt x="584" y="629"/>
                  </a:lnTo>
                  <a:close/>
                  <a:moveTo>
                    <a:pt x="553" y="610"/>
                  </a:moveTo>
                  <a:lnTo>
                    <a:pt x="567" y="622"/>
                  </a:lnTo>
                  <a:lnTo>
                    <a:pt x="572" y="619"/>
                  </a:lnTo>
                  <a:lnTo>
                    <a:pt x="572" y="614"/>
                  </a:lnTo>
                  <a:lnTo>
                    <a:pt x="559" y="605"/>
                  </a:lnTo>
                  <a:lnTo>
                    <a:pt x="553" y="605"/>
                  </a:lnTo>
                  <a:lnTo>
                    <a:pt x="553" y="610"/>
                  </a:lnTo>
                  <a:close/>
                  <a:moveTo>
                    <a:pt x="526" y="595"/>
                  </a:moveTo>
                  <a:lnTo>
                    <a:pt x="540" y="602"/>
                  </a:lnTo>
                  <a:lnTo>
                    <a:pt x="545" y="602"/>
                  </a:lnTo>
                  <a:lnTo>
                    <a:pt x="545" y="597"/>
                  </a:lnTo>
                  <a:lnTo>
                    <a:pt x="531" y="586"/>
                  </a:lnTo>
                  <a:lnTo>
                    <a:pt x="526" y="588"/>
                  </a:lnTo>
                  <a:lnTo>
                    <a:pt x="526" y="595"/>
                  </a:lnTo>
                  <a:close/>
                  <a:moveTo>
                    <a:pt x="498" y="575"/>
                  </a:moveTo>
                  <a:lnTo>
                    <a:pt x="512" y="586"/>
                  </a:lnTo>
                  <a:lnTo>
                    <a:pt x="517" y="583"/>
                  </a:lnTo>
                  <a:lnTo>
                    <a:pt x="517" y="578"/>
                  </a:lnTo>
                  <a:lnTo>
                    <a:pt x="503" y="569"/>
                  </a:lnTo>
                  <a:lnTo>
                    <a:pt x="498" y="569"/>
                  </a:lnTo>
                  <a:lnTo>
                    <a:pt x="498" y="575"/>
                  </a:lnTo>
                  <a:close/>
                  <a:moveTo>
                    <a:pt x="470" y="556"/>
                  </a:moveTo>
                  <a:lnTo>
                    <a:pt x="484" y="567"/>
                  </a:lnTo>
                  <a:lnTo>
                    <a:pt x="490" y="567"/>
                  </a:lnTo>
                  <a:lnTo>
                    <a:pt x="490" y="559"/>
                  </a:lnTo>
                  <a:lnTo>
                    <a:pt x="476" y="551"/>
                  </a:lnTo>
                  <a:lnTo>
                    <a:pt x="470" y="551"/>
                  </a:lnTo>
                  <a:lnTo>
                    <a:pt x="470" y="556"/>
                  </a:lnTo>
                  <a:close/>
                  <a:moveTo>
                    <a:pt x="445" y="537"/>
                  </a:moveTo>
                  <a:lnTo>
                    <a:pt x="457" y="547"/>
                  </a:lnTo>
                  <a:lnTo>
                    <a:pt x="462" y="547"/>
                  </a:lnTo>
                  <a:lnTo>
                    <a:pt x="462" y="539"/>
                  </a:lnTo>
                  <a:lnTo>
                    <a:pt x="448" y="532"/>
                  </a:lnTo>
                  <a:lnTo>
                    <a:pt x="443" y="532"/>
                  </a:lnTo>
                  <a:lnTo>
                    <a:pt x="445" y="537"/>
                  </a:lnTo>
                  <a:close/>
                  <a:moveTo>
                    <a:pt x="417" y="518"/>
                  </a:moveTo>
                  <a:lnTo>
                    <a:pt x="431" y="528"/>
                  </a:lnTo>
                  <a:lnTo>
                    <a:pt x="438" y="525"/>
                  </a:lnTo>
                  <a:lnTo>
                    <a:pt x="438" y="520"/>
                  </a:lnTo>
                  <a:lnTo>
                    <a:pt x="424" y="510"/>
                  </a:lnTo>
                  <a:lnTo>
                    <a:pt x="417" y="512"/>
                  </a:lnTo>
                  <a:lnTo>
                    <a:pt x="417" y="518"/>
                  </a:lnTo>
                  <a:close/>
                  <a:moveTo>
                    <a:pt x="393" y="496"/>
                  </a:moveTo>
                  <a:lnTo>
                    <a:pt x="404" y="506"/>
                  </a:lnTo>
                  <a:lnTo>
                    <a:pt x="412" y="506"/>
                  </a:lnTo>
                  <a:lnTo>
                    <a:pt x="410" y="501"/>
                  </a:lnTo>
                  <a:lnTo>
                    <a:pt x="398" y="491"/>
                  </a:lnTo>
                  <a:lnTo>
                    <a:pt x="390" y="491"/>
                  </a:lnTo>
                  <a:lnTo>
                    <a:pt x="393" y="496"/>
                  </a:lnTo>
                  <a:close/>
                  <a:moveTo>
                    <a:pt x="368" y="474"/>
                  </a:moveTo>
                  <a:lnTo>
                    <a:pt x="379" y="484"/>
                  </a:lnTo>
                  <a:lnTo>
                    <a:pt x="384" y="484"/>
                  </a:lnTo>
                  <a:lnTo>
                    <a:pt x="384" y="479"/>
                  </a:lnTo>
                  <a:lnTo>
                    <a:pt x="374" y="469"/>
                  </a:lnTo>
                  <a:lnTo>
                    <a:pt x="365" y="469"/>
                  </a:lnTo>
                  <a:lnTo>
                    <a:pt x="368" y="474"/>
                  </a:lnTo>
                  <a:close/>
                  <a:moveTo>
                    <a:pt x="343" y="452"/>
                  </a:moveTo>
                  <a:lnTo>
                    <a:pt x="354" y="463"/>
                  </a:lnTo>
                  <a:lnTo>
                    <a:pt x="360" y="463"/>
                  </a:lnTo>
                  <a:lnTo>
                    <a:pt x="360" y="457"/>
                  </a:lnTo>
                  <a:lnTo>
                    <a:pt x="348" y="447"/>
                  </a:lnTo>
                  <a:lnTo>
                    <a:pt x="340" y="447"/>
                  </a:lnTo>
                  <a:lnTo>
                    <a:pt x="343" y="452"/>
                  </a:lnTo>
                  <a:close/>
                  <a:moveTo>
                    <a:pt x="319" y="430"/>
                  </a:moveTo>
                  <a:lnTo>
                    <a:pt x="329" y="441"/>
                  </a:lnTo>
                  <a:lnTo>
                    <a:pt x="335" y="441"/>
                  </a:lnTo>
                  <a:lnTo>
                    <a:pt x="335" y="435"/>
                  </a:lnTo>
                  <a:lnTo>
                    <a:pt x="324" y="425"/>
                  </a:lnTo>
                  <a:lnTo>
                    <a:pt x="319" y="425"/>
                  </a:lnTo>
                  <a:lnTo>
                    <a:pt x="319" y="430"/>
                  </a:lnTo>
                  <a:close/>
                  <a:moveTo>
                    <a:pt x="293" y="408"/>
                  </a:moveTo>
                  <a:lnTo>
                    <a:pt x="305" y="419"/>
                  </a:lnTo>
                  <a:lnTo>
                    <a:pt x="312" y="419"/>
                  </a:lnTo>
                  <a:lnTo>
                    <a:pt x="312" y="414"/>
                  </a:lnTo>
                  <a:lnTo>
                    <a:pt x="298" y="402"/>
                  </a:lnTo>
                  <a:lnTo>
                    <a:pt x="293" y="402"/>
                  </a:lnTo>
                  <a:lnTo>
                    <a:pt x="293" y="408"/>
                  </a:lnTo>
                  <a:close/>
                  <a:moveTo>
                    <a:pt x="271" y="384"/>
                  </a:moveTo>
                  <a:lnTo>
                    <a:pt x="282" y="397"/>
                  </a:lnTo>
                  <a:lnTo>
                    <a:pt x="288" y="397"/>
                  </a:lnTo>
                  <a:lnTo>
                    <a:pt x="288" y="392"/>
                  </a:lnTo>
                  <a:lnTo>
                    <a:pt x="277" y="378"/>
                  </a:lnTo>
                  <a:lnTo>
                    <a:pt x="271" y="378"/>
                  </a:lnTo>
                  <a:lnTo>
                    <a:pt x="271" y="384"/>
                  </a:lnTo>
                  <a:close/>
                  <a:moveTo>
                    <a:pt x="246" y="362"/>
                  </a:moveTo>
                  <a:lnTo>
                    <a:pt x="257" y="373"/>
                  </a:lnTo>
                  <a:lnTo>
                    <a:pt x="263" y="373"/>
                  </a:lnTo>
                  <a:lnTo>
                    <a:pt x="263" y="367"/>
                  </a:lnTo>
                  <a:lnTo>
                    <a:pt x="252" y="356"/>
                  </a:lnTo>
                  <a:lnTo>
                    <a:pt x="246" y="356"/>
                  </a:lnTo>
                  <a:lnTo>
                    <a:pt x="246" y="362"/>
                  </a:lnTo>
                  <a:close/>
                  <a:moveTo>
                    <a:pt x="224" y="337"/>
                  </a:moveTo>
                  <a:lnTo>
                    <a:pt x="235" y="348"/>
                  </a:lnTo>
                  <a:lnTo>
                    <a:pt x="241" y="348"/>
                  </a:lnTo>
                  <a:lnTo>
                    <a:pt x="241" y="343"/>
                  </a:lnTo>
                  <a:lnTo>
                    <a:pt x="229" y="332"/>
                  </a:lnTo>
                  <a:lnTo>
                    <a:pt x="224" y="332"/>
                  </a:lnTo>
                  <a:lnTo>
                    <a:pt x="224" y="337"/>
                  </a:lnTo>
                  <a:close/>
                  <a:moveTo>
                    <a:pt x="202" y="312"/>
                  </a:moveTo>
                  <a:lnTo>
                    <a:pt x="213" y="324"/>
                  </a:lnTo>
                  <a:lnTo>
                    <a:pt x="219" y="326"/>
                  </a:lnTo>
                  <a:lnTo>
                    <a:pt x="219" y="318"/>
                  </a:lnTo>
                  <a:lnTo>
                    <a:pt x="207" y="307"/>
                  </a:lnTo>
                  <a:lnTo>
                    <a:pt x="202" y="307"/>
                  </a:lnTo>
                  <a:lnTo>
                    <a:pt x="202" y="312"/>
                  </a:lnTo>
                  <a:close/>
                  <a:moveTo>
                    <a:pt x="179" y="288"/>
                  </a:moveTo>
                  <a:lnTo>
                    <a:pt x="191" y="299"/>
                  </a:lnTo>
                  <a:lnTo>
                    <a:pt x="196" y="302"/>
                  </a:lnTo>
                  <a:lnTo>
                    <a:pt x="196" y="296"/>
                  </a:lnTo>
                  <a:lnTo>
                    <a:pt x="186" y="283"/>
                  </a:lnTo>
                  <a:lnTo>
                    <a:pt x="179" y="283"/>
                  </a:lnTo>
                  <a:lnTo>
                    <a:pt x="179" y="288"/>
                  </a:lnTo>
                  <a:close/>
                  <a:moveTo>
                    <a:pt x="158" y="263"/>
                  </a:moveTo>
                  <a:lnTo>
                    <a:pt x="169" y="274"/>
                  </a:lnTo>
                  <a:lnTo>
                    <a:pt x="174" y="276"/>
                  </a:lnTo>
                  <a:lnTo>
                    <a:pt x="174" y="269"/>
                  </a:lnTo>
                  <a:lnTo>
                    <a:pt x="163" y="258"/>
                  </a:lnTo>
                  <a:lnTo>
                    <a:pt x="158" y="258"/>
                  </a:lnTo>
                  <a:lnTo>
                    <a:pt x="158" y="263"/>
                  </a:lnTo>
                  <a:close/>
                  <a:moveTo>
                    <a:pt x="136" y="239"/>
                  </a:moveTo>
                  <a:lnTo>
                    <a:pt x="146" y="249"/>
                  </a:lnTo>
                  <a:lnTo>
                    <a:pt x="152" y="249"/>
                  </a:lnTo>
                  <a:lnTo>
                    <a:pt x="155" y="244"/>
                  </a:lnTo>
                  <a:lnTo>
                    <a:pt x="144" y="233"/>
                  </a:lnTo>
                  <a:lnTo>
                    <a:pt x="138" y="230"/>
                  </a:lnTo>
                  <a:lnTo>
                    <a:pt x="136" y="239"/>
                  </a:lnTo>
                  <a:close/>
                  <a:moveTo>
                    <a:pt x="116" y="211"/>
                  </a:moveTo>
                  <a:lnTo>
                    <a:pt x="127" y="225"/>
                  </a:lnTo>
                  <a:lnTo>
                    <a:pt x="133" y="225"/>
                  </a:lnTo>
                  <a:lnTo>
                    <a:pt x="133" y="220"/>
                  </a:lnTo>
                  <a:lnTo>
                    <a:pt x="122" y="206"/>
                  </a:lnTo>
                  <a:lnTo>
                    <a:pt x="116" y="206"/>
                  </a:lnTo>
                  <a:lnTo>
                    <a:pt x="116" y="211"/>
                  </a:lnTo>
                  <a:close/>
                  <a:moveTo>
                    <a:pt x="97" y="186"/>
                  </a:moveTo>
                  <a:lnTo>
                    <a:pt x="105" y="198"/>
                  </a:lnTo>
                  <a:lnTo>
                    <a:pt x="110" y="201"/>
                  </a:lnTo>
                  <a:lnTo>
                    <a:pt x="114" y="195"/>
                  </a:lnTo>
                  <a:lnTo>
                    <a:pt x="102" y="181"/>
                  </a:lnTo>
                  <a:lnTo>
                    <a:pt x="97" y="181"/>
                  </a:lnTo>
                  <a:lnTo>
                    <a:pt x="97" y="186"/>
                  </a:lnTo>
                  <a:close/>
                  <a:moveTo>
                    <a:pt x="74" y="159"/>
                  </a:moveTo>
                  <a:lnTo>
                    <a:pt x="86" y="173"/>
                  </a:lnTo>
                  <a:lnTo>
                    <a:pt x="91" y="173"/>
                  </a:lnTo>
                  <a:lnTo>
                    <a:pt x="91" y="167"/>
                  </a:lnTo>
                  <a:lnTo>
                    <a:pt x="83" y="154"/>
                  </a:lnTo>
                  <a:lnTo>
                    <a:pt x="77" y="154"/>
                  </a:lnTo>
                  <a:lnTo>
                    <a:pt x="74" y="159"/>
                  </a:lnTo>
                  <a:close/>
                  <a:moveTo>
                    <a:pt x="55" y="132"/>
                  </a:moveTo>
                  <a:lnTo>
                    <a:pt x="67" y="145"/>
                  </a:lnTo>
                  <a:lnTo>
                    <a:pt x="72" y="148"/>
                  </a:lnTo>
                  <a:lnTo>
                    <a:pt x="72" y="140"/>
                  </a:lnTo>
                  <a:lnTo>
                    <a:pt x="64" y="129"/>
                  </a:lnTo>
                  <a:lnTo>
                    <a:pt x="58" y="126"/>
                  </a:lnTo>
                  <a:lnTo>
                    <a:pt x="55" y="132"/>
                  </a:lnTo>
                  <a:close/>
                  <a:moveTo>
                    <a:pt x="36" y="104"/>
                  </a:moveTo>
                  <a:lnTo>
                    <a:pt x="47" y="118"/>
                  </a:lnTo>
                  <a:lnTo>
                    <a:pt x="53" y="121"/>
                  </a:lnTo>
                  <a:lnTo>
                    <a:pt x="53" y="116"/>
                  </a:lnTo>
                  <a:lnTo>
                    <a:pt x="45" y="102"/>
                  </a:lnTo>
                  <a:lnTo>
                    <a:pt x="39" y="99"/>
                  </a:lnTo>
                  <a:lnTo>
                    <a:pt x="36" y="104"/>
                  </a:lnTo>
                  <a:close/>
                  <a:moveTo>
                    <a:pt x="17" y="77"/>
                  </a:moveTo>
                  <a:lnTo>
                    <a:pt x="28" y="91"/>
                  </a:lnTo>
                  <a:lnTo>
                    <a:pt x="33" y="94"/>
                  </a:lnTo>
                  <a:lnTo>
                    <a:pt x="33" y="89"/>
                  </a:lnTo>
                  <a:lnTo>
                    <a:pt x="25" y="75"/>
                  </a:lnTo>
                  <a:lnTo>
                    <a:pt x="19" y="72"/>
                  </a:lnTo>
                  <a:lnTo>
                    <a:pt x="17" y="77"/>
                  </a:lnTo>
                  <a:close/>
                  <a:moveTo>
                    <a:pt x="0" y="50"/>
                  </a:moveTo>
                  <a:lnTo>
                    <a:pt x="8" y="63"/>
                  </a:lnTo>
                  <a:lnTo>
                    <a:pt x="14" y="66"/>
                  </a:lnTo>
                  <a:lnTo>
                    <a:pt x="17" y="61"/>
                  </a:lnTo>
                  <a:lnTo>
                    <a:pt x="5" y="48"/>
                  </a:lnTo>
                  <a:lnTo>
                    <a:pt x="0" y="44"/>
                  </a:lnTo>
                  <a:lnTo>
                    <a:pt x="0" y="50"/>
                  </a:lnTo>
                  <a:close/>
                  <a:moveTo>
                    <a:pt x="31" y="41"/>
                  </a:moveTo>
                  <a:lnTo>
                    <a:pt x="14" y="41"/>
                  </a:lnTo>
                  <a:lnTo>
                    <a:pt x="8" y="44"/>
                  </a:lnTo>
                  <a:lnTo>
                    <a:pt x="14" y="50"/>
                  </a:lnTo>
                  <a:lnTo>
                    <a:pt x="31" y="50"/>
                  </a:lnTo>
                  <a:lnTo>
                    <a:pt x="33" y="44"/>
                  </a:lnTo>
                  <a:lnTo>
                    <a:pt x="31" y="41"/>
                  </a:lnTo>
                  <a:close/>
                  <a:moveTo>
                    <a:pt x="64" y="39"/>
                  </a:moveTo>
                  <a:lnTo>
                    <a:pt x="47" y="39"/>
                  </a:lnTo>
                  <a:lnTo>
                    <a:pt x="41" y="44"/>
                  </a:lnTo>
                  <a:lnTo>
                    <a:pt x="47" y="48"/>
                  </a:lnTo>
                  <a:lnTo>
                    <a:pt x="64" y="48"/>
                  </a:lnTo>
                  <a:lnTo>
                    <a:pt x="69" y="44"/>
                  </a:lnTo>
                  <a:lnTo>
                    <a:pt x="64" y="39"/>
                  </a:lnTo>
                  <a:close/>
                  <a:moveTo>
                    <a:pt x="97" y="39"/>
                  </a:moveTo>
                  <a:lnTo>
                    <a:pt x="81" y="39"/>
                  </a:lnTo>
                  <a:lnTo>
                    <a:pt x="74" y="44"/>
                  </a:lnTo>
                  <a:lnTo>
                    <a:pt x="81" y="48"/>
                  </a:lnTo>
                  <a:lnTo>
                    <a:pt x="97" y="48"/>
                  </a:lnTo>
                  <a:lnTo>
                    <a:pt x="102" y="44"/>
                  </a:lnTo>
                  <a:lnTo>
                    <a:pt x="97" y="39"/>
                  </a:lnTo>
                  <a:close/>
                  <a:moveTo>
                    <a:pt x="129" y="39"/>
                  </a:moveTo>
                  <a:lnTo>
                    <a:pt x="114" y="39"/>
                  </a:lnTo>
                  <a:lnTo>
                    <a:pt x="108" y="41"/>
                  </a:lnTo>
                  <a:lnTo>
                    <a:pt x="114" y="48"/>
                  </a:lnTo>
                  <a:lnTo>
                    <a:pt x="129" y="48"/>
                  </a:lnTo>
                  <a:lnTo>
                    <a:pt x="136" y="41"/>
                  </a:lnTo>
                  <a:lnTo>
                    <a:pt x="129" y="39"/>
                  </a:lnTo>
                  <a:close/>
                  <a:moveTo>
                    <a:pt x="163" y="36"/>
                  </a:moveTo>
                  <a:lnTo>
                    <a:pt x="146" y="39"/>
                  </a:lnTo>
                  <a:lnTo>
                    <a:pt x="141" y="41"/>
                  </a:lnTo>
                  <a:lnTo>
                    <a:pt x="146" y="48"/>
                  </a:lnTo>
                  <a:lnTo>
                    <a:pt x="163" y="44"/>
                  </a:lnTo>
                  <a:lnTo>
                    <a:pt x="166" y="41"/>
                  </a:lnTo>
                  <a:lnTo>
                    <a:pt x="163" y="36"/>
                  </a:lnTo>
                  <a:close/>
                  <a:moveTo>
                    <a:pt x="196" y="36"/>
                  </a:moveTo>
                  <a:lnTo>
                    <a:pt x="179" y="36"/>
                  </a:lnTo>
                  <a:lnTo>
                    <a:pt x="177" y="41"/>
                  </a:lnTo>
                  <a:lnTo>
                    <a:pt x="179" y="44"/>
                  </a:lnTo>
                  <a:lnTo>
                    <a:pt x="196" y="44"/>
                  </a:lnTo>
                  <a:lnTo>
                    <a:pt x="200" y="41"/>
                  </a:lnTo>
                  <a:lnTo>
                    <a:pt x="196" y="36"/>
                  </a:lnTo>
                  <a:close/>
                  <a:moveTo>
                    <a:pt x="229" y="36"/>
                  </a:moveTo>
                  <a:lnTo>
                    <a:pt x="213" y="36"/>
                  </a:lnTo>
                  <a:lnTo>
                    <a:pt x="210" y="41"/>
                  </a:lnTo>
                  <a:lnTo>
                    <a:pt x="213" y="44"/>
                  </a:lnTo>
                  <a:lnTo>
                    <a:pt x="229" y="44"/>
                  </a:lnTo>
                  <a:lnTo>
                    <a:pt x="233" y="39"/>
                  </a:lnTo>
                  <a:lnTo>
                    <a:pt x="229" y="36"/>
                  </a:lnTo>
                  <a:close/>
                  <a:moveTo>
                    <a:pt x="263" y="36"/>
                  </a:moveTo>
                  <a:lnTo>
                    <a:pt x="246" y="36"/>
                  </a:lnTo>
                  <a:lnTo>
                    <a:pt x="241" y="39"/>
                  </a:lnTo>
                  <a:lnTo>
                    <a:pt x="246" y="44"/>
                  </a:lnTo>
                  <a:lnTo>
                    <a:pt x="263" y="44"/>
                  </a:lnTo>
                  <a:lnTo>
                    <a:pt x="265" y="39"/>
                  </a:lnTo>
                  <a:lnTo>
                    <a:pt x="263" y="36"/>
                  </a:lnTo>
                  <a:close/>
                  <a:moveTo>
                    <a:pt x="296" y="34"/>
                  </a:moveTo>
                  <a:lnTo>
                    <a:pt x="279" y="36"/>
                  </a:lnTo>
                  <a:lnTo>
                    <a:pt x="274" y="39"/>
                  </a:lnTo>
                  <a:lnTo>
                    <a:pt x="279" y="44"/>
                  </a:lnTo>
                  <a:lnTo>
                    <a:pt x="296" y="41"/>
                  </a:lnTo>
                  <a:lnTo>
                    <a:pt x="298" y="39"/>
                  </a:lnTo>
                  <a:lnTo>
                    <a:pt x="296" y="34"/>
                  </a:lnTo>
                  <a:close/>
                  <a:moveTo>
                    <a:pt x="329" y="34"/>
                  </a:moveTo>
                  <a:lnTo>
                    <a:pt x="312" y="34"/>
                  </a:lnTo>
                  <a:lnTo>
                    <a:pt x="307" y="39"/>
                  </a:lnTo>
                  <a:lnTo>
                    <a:pt x="312" y="41"/>
                  </a:lnTo>
                  <a:lnTo>
                    <a:pt x="329" y="41"/>
                  </a:lnTo>
                  <a:lnTo>
                    <a:pt x="332" y="39"/>
                  </a:lnTo>
                  <a:lnTo>
                    <a:pt x="329" y="34"/>
                  </a:lnTo>
                  <a:close/>
                  <a:moveTo>
                    <a:pt x="362" y="34"/>
                  </a:moveTo>
                  <a:lnTo>
                    <a:pt x="346" y="34"/>
                  </a:lnTo>
                  <a:lnTo>
                    <a:pt x="340" y="39"/>
                  </a:lnTo>
                  <a:lnTo>
                    <a:pt x="346" y="41"/>
                  </a:lnTo>
                  <a:lnTo>
                    <a:pt x="362" y="41"/>
                  </a:lnTo>
                  <a:lnTo>
                    <a:pt x="365" y="36"/>
                  </a:lnTo>
                  <a:lnTo>
                    <a:pt x="362" y="34"/>
                  </a:lnTo>
                  <a:close/>
                  <a:moveTo>
                    <a:pt x="395" y="34"/>
                  </a:moveTo>
                  <a:lnTo>
                    <a:pt x="379" y="34"/>
                  </a:lnTo>
                  <a:lnTo>
                    <a:pt x="374" y="36"/>
                  </a:lnTo>
                  <a:lnTo>
                    <a:pt x="379" y="41"/>
                  </a:lnTo>
                  <a:lnTo>
                    <a:pt x="395" y="41"/>
                  </a:lnTo>
                  <a:lnTo>
                    <a:pt x="398" y="36"/>
                  </a:lnTo>
                  <a:lnTo>
                    <a:pt x="395" y="34"/>
                  </a:lnTo>
                  <a:close/>
                  <a:moveTo>
                    <a:pt x="429" y="31"/>
                  </a:moveTo>
                  <a:lnTo>
                    <a:pt x="412" y="34"/>
                  </a:lnTo>
                  <a:lnTo>
                    <a:pt x="407" y="36"/>
                  </a:lnTo>
                  <a:lnTo>
                    <a:pt x="412" y="41"/>
                  </a:lnTo>
                  <a:lnTo>
                    <a:pt x="429" y="39"/>
                  </a:lnTo>
                  <a:lnTo>
                    <a:pt x="431" y="36"/>
                  </a:lnTo>
                  <a:lnTo>
                    <a:pt x="429" y="31"/>
                  </a:lnTo>
                  <a:close/>
                  <a:moveTo>
                    <a:pt x="462" y="31"/>
                  </a:moveTo>
                  <a:lnTo>
                    <a:pt x="445" y="31"/>
                  </a:lnTo>
                  <a:lnTo>
                    <a:pt x="440" y="36"/>
                  </a:lnTo>
                  <a:lnTo>
                    <a:pt x="445" y="39"/>
                  </a:lnTo>
                  <a:lnTo>
                    <a:pt x="462" y="39"/>
                  </a:lnTo>
                  <a:lnTo>
                    <a:pt x="465" y="36"/>
                  </a:lnTo>
                  <a:lnTo>
                    <a:pt x="462" y="31"/>
                  </a:lnTo>
                  <a:close/>
                  <a:moveTo>
                    <a:pt x="495" y="31"/>
                  </a:moveTo>
                  <a:lnTo>
                    <a:pt x="479" y="31"/>
                  </a:lnTo>
                  <a:lnTo>
                    <a:pt x="473" y="34"/>
                  </a:lnTo>
                  <a:lnTo>
                    <a:pt x="479" y="39"/>
                  </a:lnTo>
                  <a:lnTo>
                    <a:pt x="495" y="39"/>
                  </a:lnTo>
                  <a:lnTo>
                    <a:pt x="498" y="34"/>
                  </a:lnTo>
                  <a:lnTo>
                    <a:pt x="495" y="31"/>
                  </a:lnTo>
                  <a:close/>
                  <a:moveTo>
                    <a:pt x="529" y="31"/>
                  </a:moveTo>
                  <a:lnTo>
                    <a:pt x="512" y="31"/>
                  </a:lnTo>
                  <a:lnTo>
                    <a:pt x="507" y="34"/>
                  </a:lnTo>
                  <a:lnTo>
                    <a:pt x="512" y="39"/>
                  </a:lnTo>
                  <a:lnTo>
                    <a:pt x="529" y="39"/>
                  </a:lnTo>
                  <a:lnTo>
                    <a:pt x="531" y="34"/>
                  </a:lnTo>
                  <a:lnTo>
                    <a:pt x="529" y="31"/>
                  </a:lnTo>
                  <a:close/>
                  <a:moveTo>
                    <a:pt x="562" y="28"/>
                  </a:moveTo>
                  <a:lnTo>
                    <a:pt x="545" y="28"/>
                  </a:lnTo>
                  <a:lnTo>
                    <a:pt x="540" y="34"/>
                  </a:lnTo>
                  <a:lnTo>
                    <a:pt x="545" y="36"/>
                  </a:lnTo>
                  <a:lnTo>
                    <a:pt x="562" y="36"/>
                  </a:lnTo>
                  <a:lnTo>
                    <a:pt x="564" y="34"/>
                  </a:lnTo>
                  <a:lnTo>
                    <a:pt x="562" y="28"/>
                  </a:lnTo>
                  <a:close/>
                  <a:moveTo>
                    <a:pt x="595" y="28"/>
                  </a:moveTo>
                  <a:lnTo>
                    <a:pt x="578" y="28"/>
                  </a:lnTo>
                  <a:lnTo>
                    <a:pt x="572" y="34"/>
                  </a:lnTo>
                  <a:lnTo>
                    <a:pt x="578" y="36"/>
                  </a:lnTo>
                  <a:lnTo>
                    <a:pt x="595" y="36"/>
                  </a:lnTo>
                  <a:lnTo>
                    <a:pt x="598" y="34"/>
                  </a:lnTo>
                  <a:lnTo>
                    <a:pt x="595" y="28"/>
                  </a:lnTo>
                  <a:close/>
                  <a:moveTo>
                    <a:pt x="628" y="28"/>
                  </a:moveTo>
                  <a:lnTo>
                    <a:pt x="612" y="28"/>
                  </a:lnTo>
                  <a:lnTo>
                    <a:pt x="606" y="31"/>
                  </a:lnTo>
                  <a:lnTo>
                    <a:pt x="612" y="36"/>
                  </a:lnTo>
                  <a:lnTo>
                    <a:pt x="628" y="36"/>
                  </a:lnTo>
                  <a:lnTo>
                    <a:pt x="631" y="31"/>
                  </a:lnTo>
                  <a:lnTo>
                    <a:pt x="628" y="28"/>
                  </a:lnTo>
                  <a:close/>
                  <a:moveTo>
                    <a:pt x="662" y="26"/>
                  </a:moveTo>
                  <a:lnTo>
                    <a:pt x="645" y="28"/>
                  </a:lnTo>
                  <a:lnTo>
                    <a:pt x="639" y="31"/>
                  </a:lnTo>
                  <a:lnTo>
                    <a:pt x="645" y="36"/>
                  </a:lnTo>
                  <a:lnTo>
                    <a:pt x="662" y="34"/>
                  </a:lnTo>
                  <a:lnTo>
                    <a:pt x="664" y="31"/>
                  </a:lnTo>
                  <a:lnTo>
                    <a:pt x="662" y="26"/>
                  </a:lnTo>
                  <a:close/>
                  <a:moveTo>
                    <a:pt x="695" y="26"/>
                  </a:moveTo>
                  <a:lnTo>
                    <a:pt x="678" y="26"/>
                  </a:lnTo>
                  <a:lnTo>
                    <a:pt x="672" y="31"/>
                  </a:lnTo>
                  <a:lnTo>
                    <a:pt x="678" y="34"/>
                  </a:lnTo>
                  <a:lnTo>
                    <a:pt x="695" y="34"/>
                  </a:lnTo>
                  <a:lnTo>
                    <a:pt x="697" y="31"/>
                  </a:lnTo>
                  <a:lnTo>
                    <a:pt x="695" y="26"/>
                  </a:lnTo>
                  <a:close/>
                  <a:moveTo>
                    <a:pt x="728" y="26"/>
                  </a:moveTo>
                  <a:lnTo>
                    <a:pt x="711" y="26"/>
                  </a:lnTo>
                  <a:lnTo>
                    <a:pt x="705" y="31"/>
                  </a:lnTo>
                  <a:lnTo>
                    <a:pt x="711" y="34"/>
                  </a:lnTo>
                  <a:lnTo>
                    <a:pt x="728" y="34"/>
                  </a:lnTo>
                  <a:lnTo>
                    <a:pt x="731" y="28"/>
                  </a:lnTo>
                  <a:lnTo>
                    <a:pt x="728" y="26"/>
                  </a:lnTo>
                  <a:close/>
                  <a:moveTo>
                    <a:pt x="760" y="26"/>
                  </a:moveTo>
                  <a:lnTo>
                    <a:pt x="745" y="26"/>
                  </a:lnTo>
                  <a:lnTo>
                    <a:pt x="738" y="28"/>
                  </a:lnTo>
                  <a:lnTo>
                    <a:pt x="745" y="34"/>
                  </a:lnTo>
                  <a:lnTo>
                    <a:pt x="760" y="34"/>
                  </a:lnTo>
                  <a:lnTo>
                    <a:pt x="764" y="28"/>
                  </a:lnTo>
                  <a:lnTo>
                    <a:pt x="760" y="26"/>
                  </a:lnTo>
                  <a:close/>
                  <a:moveTo>
                    <a:pt x="794" y="22"/>
                  </a:moveTo>
                  <a:lnTo>
                    <a:pt x="777" y="26"/>
                  </a:lnTo>
                  <a:lnTo>
                    <a:pt x="772" y="28"/>
                  </a:lnTo>
                  <a:lnTo>
                    <a:pt x="777" y="34"/>
                  </a:lnTo>
                  <a:lnTo>
                    <a:pt x="794" y="31"/>
                  </a:lnTo>
                  <a:lnTo>
                    <a:pt x="797" y="28"/>
                  </a:lnTo>
                  <a:lnTo>
                    <a:pt x="794" y="22"/>
                  </a:lnTo>
                  <a:close/>
                  <a:moveTo>
                    <a:pt x="827" y="22"/>
                  </a:moveTo>
                  <a:lnTo>
                    <a:pt x="810" y="22"/>
                  </a:lnTo>
                  <a:lnTo>
                    <a:pt x="805" y="28"/>
                  </a:lnTo>
                  <a:lnTo>
                    <a:pt x="810" y="31"/>
                  </a:lnTo>
                  <a:lnTo>
                    <a:pt x="827" y="31"/>
                  </a:lnTo>
                  <a:lnTo>
                    <a:pt x="830" y="28"/>
                  </a:lnTo>
                  <a:lnTo>
                    <a:pt x="827" y="22"/>
                  </a:lnTo>
                  <a:close/>
                  <a:moveTo>
                    <a:pt x="860" y="22"/>
                  </a:moveTo>
                  <a:lnTo>
                    <a:pt x="843" y="22"/>
                  </a:lnTo>
                  <a:lnTo>
                    <a:pt x="838" y="28"/>
                  </a:lnTo>
                  <a:lnTo>
                    <a:pt x="843" y="31"/>
                  </a:lnTo>
                  <a:lnTo>
                    <a:pt x="860" y="31"/>
                  </a:lnTo>
                  <a:lnTo>
                    <a:pt x="863" y="26"/>
                  </a:lnTo>
                  <a:lnTo>
                    <a:pt x="860" y="22"/>
                  </a:lnTo>
                  <a:close/>
                  <a:moveTo>
                    <a:pt x="893" y="22"/>
                  </a:moveTo>
                  <a:lnTo>
                    <a:pt x="888" y="22"/>
                  </a:lnTo>
                  <a:lnTo>
                    <a:pt x="877" y="22"/>
                  </a:lnTo>
                  <a:lnTo>
                    <a:pt x="872" y="26"/>
                  </a:lnTo>
                  <a:lnTo>
                    <a:pt x="877" y="31"/>
                  </a:lnTo>
                  <a:lnTo>
                    <a:pt x="888" y="31"/>
                  </a:lnTo>
                  <a:lnTo>
                    <a:pt x="893" y="31"/>
                  </a:lnTo>
                  <a:lnTo>
                    <a:pt x="896" y="26"/>
                  </a:lnTo>
                  <a:lnTo>
                    <a:pt x="893" y="22"/>
                  </a:lnTo>
                  <a:close/>
                  <a:moveTo>
                    <a:pt x="927" y="20"/>
                  </a:moveTo>
                  <a:lnTo>
                    <a:pt x="910" y="22"/>
                  </a:lnTo>
                  <a:lnTo>
                    <a:pt x="905" y="26"/>
                  </a:lnTo>
                  <a:lnTo>
                    <a:pt x="910" y="31"/>
                  </a:lnTo>
                  <a:lnTo>
                    <a:pt x="927" y="28"/>
                  </a:lnTo>
                  <a:lnTo>
                    <a:pt x="929" y="26"/>
                  </a:lnTo>
                  <a:lnTo>
                    <a:pt x="927" y="20"/>
                  </a:lnTo>
                  <a:close/>
                  <a:moveTo>
                    <a:pt x="960" y="20"/>
                  </a:moveTo>
                  <a:lnTo>
                    <a:pt x="943" y="20"/>
                  </a:lnTo>
                  <a:lnTo>
                    <a:pt x="938" y="26"/>
                  </a:lnTo>
                  <a:lnTo>
                    <a:pt x="943" y="28"/>
                  </a:lnTo>
                  <a:lnTo>
                    <a:pt x="960" y="28"/>
                  </a:lnTo>
                  <a:lnTo>
                    <a:pt x="962" y="26"/>
                  </a:lnTo>
                  <a:lnTo>
                    <a:pt x="960" y="20"/>
                  </a:lnTo>
                  <a:close/>
                  <a:moveTo>
                    <a:pt x="993" y="20"/>
                  </a:moveTo>
                  <a:lnTo>
                    <a:pt x="977" y="20"/>
                  </a:lnTo>
                  <a:lnTo>
                    <a:pt x="971" y="22"/>
                  </a:lnTo>
                  <a:lnTo>
                    <a:pt x="977" y="28"/>
                  </a:lnTo>
                  <a:lnTo>
                    <a:pt x="993" y="28"/>
                  </a:lnTo>
                  <a:lnTo>
                    <a:pt x="996" y="22"/>
                  </a:lnTo>
                  <a:lnTo>
                    <a:pt x="993" y="20"/>
                  </a:lnTo>
                  <a:close/>
                  <a:moveTo>
                    <a:pt x="1026" y="20"/>
                  </a:moveTo>
                  <a:lnTo>
                    <a:pt x="1010" y="20"/>
                  </a:lnTo>
                  <a:lnTo>
                    <a:pt x="1004" y="22"/>
                  </a:lnTo>
                  <a:lnTo>
                    <a:pt x="1010" y="28"/>
                  </a:lnTo>
                  <a:lnTo>
                    <a:pt x="1026" y="28"/>
                  </a:lnTo>
                  <a:lnTo>
                    <a:pt x="1029" y="22"/>
                  </a:lnTo>
                  <a:lnTo>
                    <a:pt x="1026" y="20"/>
                  </a:lnTo>
                  <a:close/>
                  <a:moveTo>
                    <a:pt x="1060" y="17"/>
                  </a:moveTo>
                  <a:lnTo>
                    <a:pt x="1043" y="17"/>
                  </a:lnTo>
                  <a:lnTo>
                    <a:pt x="1038" y="22"/>
                  </a:lnTo>
                  <a:lnTo>
                    <a:pt x="1043" y="26"/>
                  </a:lnTo>
                  <a:lnTo>
                    <a:pt x="1060" y="26"/>
                  </a:lnTo>
                  <a:lnTo>
                    <a:pt x="1062" y="22"/>
                  </a:lnTo>
                  <a:lnTo>
                    <a:pt x="1060" y="17"/>
                  </a:lnTo>
                  <a:close/>
                  <a:moveTo>
                    <a:pt x="1093" y="17"/>
                  </a:moveTo>
                  <a:lnTo>
                    <a:pt x="1076" y="17"/>
                  </a:lnTo>
                  <a:lnTo>
                    <a:pt x="1071" y="22"/>
                  </a:lnTo>
                  <a:lnTo>
                    <a:pt x="1076" y="26"/>
                  </a:lnTo>
                  <a:lnTo>
                    <a:pt x="1093" y="26"/>
                  </a:lnTo>
                  <a:lnTo>
                    <a:pt x="1096" y="22"/>
                  </a:lnTo>
                  <a:lnTo>
                    <a:pt x="1093" y="17"/>
                  </a:lnTo>
                  <a:close/>
                  <a:moveTo>
                    <a:pt x="1126" y="17"/>
                  </a:moveTo>
                  <a:lnTo>
                    <a:pt x="1109" y="17"/>
                  </a:lnTo>
                  <a:lnTo>
                    <a:pt x="1104" y="20"/>
                  </a:lnTo>
                  <a:lnTo>
                    <a:pt x="1109" y="26"/>
                  </a:lnTo>
                  <a:lnTo>
                    <a:pt x="1126" y="26"/>
                  </a:lnTo>
                  <a:lnTo>
                    <a:pt x="1129" y="20"/>
                  </a:lnTo>
                  <a:lnTo>
                    <a:pt x="1126" y="17"/>
                  </a:lnTo>
                  <a:close/>
                  <a:moveTo>
                    <a:pt x="1159" y="14"/>
                  </a:moveTo>
                  <a:lnTo>
                    <a:pt x="1143" y="17"/>
                  </a:lnTo>
                  <a:lnTo>
                    <a:pt x="1138" y="20"/>
                  </a:lnTo>
                  <a:lnTo>
                    <a:pt x="1143" y="26"/>
                  </a:lnTo>
                  <a:lnTo>
                    <a:pt x="1159" y="22"/>
                  </a:lnTo>
                  <a:lnTo>
                    <a:pt x="1162" y="20"/>
                  </a:lnTo>
                  <a:lnTo>
                    <a:pt x="1159" y="14"/>
                  </a:lnTo>
                  <a:close/>
                  <a:moveTo>
                    <a:pt x="1193" y="14"/>
                  </a:moveTo>
                  <a:lnTo>
                    <a:pt x="1176" y="14"/>
                  </a:lnTo>
                  <a:lnTo>
                    <a:pt x="1170" y="20"/>
                  </a:lnTo>
                  <a:lnTo>
                    <a:pt x="1176" y="22"/>
                  </a:lnTo>
                  <a:lnTo>
                    <a:pt x="1193" y="22"/>
                  </a:lnTo>
                  <a:lnTo>
                    <a:pt x="1195" y="20"/>
                  </a:lnTo>
                  <a:lnTo>
                    <a:pt x="1193" y="14"/>
                  </a:lnTo>
                  <a:close/>
                  <a:moveTo>
                    <a:pt x="1226" y="14"/>
                  </a:moveTo>
                  <a:lnTo>
                    <a:pt x="1209" y="14"/>
                  </a:lnTo>
                  <a:lnTo>
                    <a:pt x="1203" y="20"/>
                  </a:lnTo>
                  <a:lnTo>
                    <a:pt x="1209" y="22"/>
                  </a:lnTo>
                  <a:lnTo>
                    <a:pt x="1226" y="22"/>
                  </a:lnTo>
                  <a:lnTo>
                    <a:pt x="1228" y="17"/>
                  </a:lnTo>
                  <a:lnTo>
                    <a:pt x="1226" y="14"/>
                  </a:lnTo>
                  <a:close/>
                  <a:moveTo>
                    <a:pt x="1259" y="14"/>
                  </a:moveTo>
                  <a:lnTo>
                    <a:pt x="1243" y="14"/>
                  </a:lnTo>
                  <a:lnTo>
                    <a:pt x="1236" y="17"/>
                  </a:lnTo>
                  <a:lnTo>
                    <a:pt x="1243" y="22"/>
                  </a:lnTo>
                  <a:lnTo>
                    <a:pt x="1259" y="22"/>
                  </a:lnTo>
                  <a:lnTo>
                    <a:pt x="1262" y="17"/>
                  </a:lnTo>
                  <a:lnTo>
                    <a:pt x="1259" y="14"/>
                  </a:lnTo>
                  <a:close/>
                  <a:moveTo>
                    <a:pt x="1292" y="12"/>
                  </a:moveTo>
                  <a:lnTo>
                    <a:pt x="1276" y="12"/>
                  </a:lnTo>
                  <a:lnTo>
                    <a:pt x="1270" y="17"/>
                  </a:lnTo>
                  <a:lnTo>
                    <a:pt x="1276" y="22"/>
                  </a:lnTo>
                  <a:lnTo>
                    <a:pt x="1292" y="20"/>
                  </a:lnTo>
                  <a:lnTo>
                    <a:pt x="1295" y="17"/>
                  </a:lnTo>
                  <a:lnTo>
                    <a:pt x="1292" y="12"/>
                  </a:lnTo>
                  <a:close/>
                  <a:moveTo>
                    <a:pt x="1326" y="12"/>
                  </a:moveTo>
                  <a:lnTo>
                    <a:pt x="1309" y="12"/>
                  </a:lnTo>
                  <a:lnTo>
                    <a:pt x="1303" y="17"/>
                  </a:lnTo>
                  <a:lnTo>
                    <a:pt x="1309" y="20"/>
                  </a:lnTo>
                  <a:lnTo>
                    <a:pt x="1326" y="20"/>
                  </a:lnTo>
                  <a:lnTo>
                    <a:pt x="1328" y="17"/>
                  </a:lnTo>
                  <a:lnTo>
                    <a:pt x="1326" y="12"/>
                  </a:lnTo>
                  <a:close/>
                  <a:moveTo>
                    <a:pt x="1359" y="12"/>
                  </a:moveTo>
                  <a:lnTo>
                    <a:pt x="1342" y="12"/>
                  </a:lnTo>
                  <a:lnTo>
                    <a:pt x="1336" y="17"/>
                  </a:lnTo>
                  <a:lnTo>
                    <a:pt x="1342" y="20"/>
                  </a:lnTo>
                  <a:lnTo>
                    <a:pt x="1359" y="20"/>
                  </a:lnTo>
                  <a:lnTo>
                    <a:pt x="1362" y="14"/>
                  </a:lnTo>
                  <a:lnTo>
                    <a:pt x="1359" y="12"/>
                  </a:lnTo>
                  <a:close/>
                  <a:moveTo>
                    <a:pt x="1391" y="12"/>
                  </a:moveTo>
                  <a:lnTo>
                    <a:pt x="1375" y="12"/>
                  </a:lnTo>
                  <a:lnTo>
                    <a:pt x="1369" y="14"/>
                  </a:lnTo>
                  <a:lnTo>
                    <a:pt x="1375" y="20"/>
                  </a:lnTo>
                  <a:lnTo>
                    <a:pt x="1391" y="20"/>
                  </a:lnTo>
                  <a:lnTo>
                    <a:pt x="1395" y="14"/>
                  </a:lnTo>
                  <a:lnTo>
                    <a:pt x="1391" y="12"/>
                  </a:lnTo>
                  <a:close/>
                  <a:moveTo>
                    <a:pt x="1424" y="9"/>
                  </a:moveTo>
                  <a:lnTo>
                    <a:pt x="1408" y="9"/>
                  </a:lnTo>
                  <a:lnTo>
                    <a:pt x="1403" y="14"/>
                  </a:lnTo>
                  <a:lnTo>
                    <a:pt x="1408" y="17"/>
                  </a:lnTo>
                  <a:lnTo>
                    <a:pt x="1424" y="17"/>
                  </a:lnTo>
                  <a:lnTo>
                    <a:pt x="1428" y="14"/>
                  </a:lnTo>
                  <a:lnTo>
                    <a:pt x="1424" y="9"/>
                  </a:lnTo>
                  <a:close/>
                  <a:moveTo>
                    <a:pt x="1458" y="9"/>
                  </a:moveTo>
                  <a:lnTo>
                    <a:pt x="1441" y="9"/>
                  </a:lnTo>
                  <a:lnTo>
                    <a:pt x="1436" y="14"/>
                  </a:lnTo>
                  <a:lnTo>
                    <a:pt x="1441" y="17"/>
                  </a:lnTo>
                  <a:lnTo>
                    <a:pt x="1458" y="17"/>
                  </a:lnTo>
                  <a:lnTo>
                    <a:pt x="1460" y="12"/>
                  </a:lnTo>
                  <a:lnTo>
                    <a:pt x="1458" y="9"/>
                  </a:lnTo>
                  <a:close/>
                  <a:moveTo>
                    <a:pt x="1491" y="9"/>
                  </a:moveTo>
                  <a:lnTo>
                    <a:pt x="1474" y="9"/>
                  </a:lnTo>
                  <a:lnTo>
                    <a:pt x="1469" y="12"/>
                  </a:lnTo>
                  <a:lnTo>
                    <a:pt x="1474" y="17"/>
                  </a:lnTo>
                  <a:lnTo>
                    <a:pt x="1491" y="17"/>
                  </a:lnTo>
                  <a:lnTo>
                    <a:pt x="1494" y="12"/>
                  </a:lnTo>
                  <a:lnTo>
                    <a:pt x="1491" y="9"/>
                  </a:lnTo>
                  <a:close/>
                  <a:moveTo>
                    <a:pt x="1524" y="9"/>
                  </a:moveTo>
                  <a:lnTo>
                    <a:pt x="1508" y="9"/>
                  </a:lnTo>
                  <a:lnTo>
                    <a:pt x="1502" y="12"/>
                  </a:lnTo>
                  <a:lnTo>
                    <a:pt x="1508" y="17"/>
                  </a:lnTo>
                  <a:lnTo>
                    <a:pt x="1524" y="17"/>
                  </a:lnTo>
                  <a:lnTo>
                    <a:pt x="1527" y="12"/>
                  </a:lnTo>
                  <a:lnTo>
                    <a:pt x="1524" y="9"/>
                  </a:lnTo>
                  <a:close/>
                  <a:moveTo>
                    <a:pt x="1557" y="7"/>
                  </a:moveTo>
                  <a:lnTo>
                    <a:pt x="1541" y="7"/>
                  </a:lnTo>
                  <a:lnTo>
                    <a:pt x="1536" y="12"/>
                  </a:lnTo>
                  <a:lnTo>
                    <a:pt x="1541" y="14"/>
                  </a:lnTo>
                  <a:lnTo>
                    <a:pt x="1557" y="14"/>
                  </a:lnTo>
                  <a:lnTo>
                    <a:pt x="1560" y="12"/>
                  </a:lnTo>
                  <a:lnTo>
                    <a:pt x="1557" y="7"/>
                  </a:lnTo>
                  <a:close/>
                  <a:moveTo>
                    <a:pt x="1591" y="7"/>
                  </a:moveTo>
                  <a:lnTo>
                    <a:pt x="1574" y="7"/>
                  </a:lnTo>
                  <a:lnTo>
                    <a:pt x="1569" y="12"/>
                  </a:lnTo>
                  <a:lnTo>
                    <a:pt x="1574" y="14"/>
                  </a:lnTo>
                  <a:lnTo>
                    <a:pt x="1591" y="14"/>
                  </a:lnTo>
                  <a:lnTo>
                    <a:pt x="1593" y="9"/>
                  </a:lnTo>
                  <a:lnTo>
                    <a:pt x="1591" y="7"/>
                  </a:lnTo>
                  <a:close/>
                  <a:moveTo>
                    <a:pt x="1624" y="7"/>
                  </a:moveTo>
                  <a:lnTo>
                    <a:pt x="1607" y="7"/>
                  </a:lnTo>
                  <a:lnTo>
                    <a:pt x="1602" y="9"/>
                  </a:lnTo>
                  <a:lnTo>
                    <a:pt x="1607" y="14"/>
                  </a:lnTo>
                  <a:lnTo>
                    <a:pt x="1624" y="14"/>
                  </a:lnTo>
                  <a:lnTo>
                    <a:pt x="1627" y="9"/>
                  </a:lnTo>
                  <a:lnTo>
                    <a:pt x="1624" y="7"/>
                  </a:lnTo>
                  <a:close/>
                  <a:moveTo>
                    <a:pt x="1657" y="3"/>
                  </a:moveTo>
                  <a:lnTo>
                    <a:pt x="1641" y="7"/>
                  </a:lnTo>
                  <a:lnTo>
                    <a:pt x="1635" y="9"/>
                  </a:lnTo>
                  <a:lnTo>
                    <a:pt x="1641" y="14"/>
                  </a:lnTo>
                  <a:lnTo>
                    <a:pt x="1657" y="12"/>
                  </a:lnTo>
                  <a:lnTo>
                    <a:pt x="1660" y="9"/>
                  </a:lnTo>
                  <a:lnTo>
                    <a:pt x="1657" y="3"/>
                  </a:lnTo>
                  <a:close/>
                  <a:moveTo>
                    <a:pt x="1690" y="3"/>
                  </a:moveTo>
                  <a:lnTo>
                    <a:pt x="1674" y="3"/>
                  </a:lnTo>
                  <a:lnTo>
                    <a:pt x="1669" y="9"/>
                  </a:lnTo>
                  <a:lnTo>
                    <a:pt x="1674" y="12"/>
                  </a:lnTo>
                  <a:lnTo>
                    <a:pt x="1690" y="12"/>
                  </a:lnTo>
                  <a:lnTo>
                    <a:pt x="1693" y="9"/>
                  </a:lnTo>
                  <a:lnTo>
                    <a:pt x="1690" y="3"/>
                  </a:lnTo>
                  <a:close/>
                  <a:moveTo>
                    <a:pt x="1724" y="3"/>
                  </a:moveTo>
                  <a:lnTo>
                    <a:pt x="1707" y="3"/>
                  </a:lnTo>
                  <a:lnTo>
                    <a:pt x="1702" y="9"/>
                  </a:lnTo>
                  <a:lnTo>
                    <a:pt x="1707" y="12"/>
                  </a:lnTo>
                  <a:lnTo>
                    <a:pt x="1724" y="12"/>
                  </a:lnTo>
                  <a:lnTo>
                    <a:pt x="1726" y="7"/>
                  </a:lnTo>
                  <a:lnTo>
                    <a:pt x="1724" y="3"/>
                  </a:lnTo>
                  <a:close/>
                  <a:moveTo>
                    <a:pt x="1757" y="3"/>
                  </a:moveTo>
                  <a:lnTo>
                    <a:pt x="1740" y="3"/>
                  </a:lnTo>
                  <a:lnTo>
                    <a:pt x="1735" y="7"/>
                  </a:lnTo>
                  <a:lnTo>
                    <a:pt x="1740" y="12"/>
                  </a:lnTo>
                  <a:lnTo>
                    <a:pt x="1757" y="12"/>
                  </a:lnTo>
                  <a:lnTo>
                    <a:pt x="1760" y="7"/>
                  </a:lnTo>
                  <a:lnTo>
                    <a:pt x="1757" y="3"/>
                  </a:lnTo>
                  <a:close/>
                  <a:moveTo>
                    <a:pt x="1790" y="0"/>
                  </a:moveTo>
                  <a:lnTo>
                    <a:pt x="1774" y="0"/>
                  </a:lnTo>
                  <a:lnTo>
                    <a:pt x="1767" y="7"/>
                  </a:lnTo>
                  <a:lnTo>
                    <a:pt x="1774" y="12"/>
                  </a:lnTo>
                  <a:lnTo>
                    <a:pt x="1790" y="9"/>
                  </a:lnTo>
                  <a:lnTo>
                    <a:pt x="1793" y="7"/>
                  </a:lnTo>
                  <a:lnTo>
                    <a:pt x="1790" y="0"/>
                  </a:lnTo>
                  <a:close/>
                  <a:moveTo>
                    <a:pt x="1823" y="0"/>
                  </a:moveTo>
                  <a:lnTo>
                    <a:pt x="1807" y="0"/>
                  </a:lnTo>
                  <a:lnTo>
                    <a:pt x="1801" y="7"/>
                  </a:lnTo>
                  <a:lnTo>
                    <a:pt x="1807" y="9"/>
                  </a:lnTo>
                  <a:lnTo>
                    <a:pt x="1823" y="9"/>
                  </a:lnTo>
                  <a:lnTo>
                    <a:pt x="1826" y="7"/>
                  </a:lnTo>
                  <a:lnTo>
                    <a:pt x="1823" y="0"/>
                  </a:lnTo>
                  <a:close/>
                </a:path>
              </a:pathLst>
            </a:custGeom>
            <a:solidFill>
              <a:srgbClr val="773F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1" name="Freeform 483"/>
            <p:cNvSpPr>
              <a:spLocks/>
            </p:cNvSpPr>
            <p:nvPr/>
          </p:nvSpPr>
          <p:spPr bwMode="auto">
            <a:xfrm>
              <a:off x="4390" y="3046"/>
              <a:ext cx="166" cy="75"/>
            </a:xfrm>
            <a:custGeom>
              <a:avLst/>
              <a:gdLst/>
              <a:ahLst/>
              <a:cxnLst>
                <a:cxn ang="0">
                  <a:pos x="1330" y="0"/>
                </a:cxn>
                <a:cxn ang="0">
                  <a:pos x="637" y="17"/>
                </a:cxn>
                <a:cxn ang="0">
                  <a:pos x="0" y="31"/>
                </a:cxn>
                <a:cxn ang="0">
                  <a:pos x="33" y="77"/>
                </a:cxn>
                <a:cxn ang="0">
                  <a:pos x="69" y="126"/>
                </a:cxn>
                <a:cxn ang="0">
                  <a:pos x="119" y="189"/>
                </a:cxn>
                <a:cxn ang="0">
                  <a:pos x="182" y="258"/>
                </a:cxn>
                <a:cxn ang="0">
                  <a:pos x="218" y="293"/>
                </a:cxn>
                <a:cxn ang="0">
                  <a:pos x="254" y="329"/>
                </a:cxn>
                <a:cxn ang="0">
                  <a:pos x="296" y="362"/>
                </a:cxn>
                <a:cxn ang="0">
                  <a:pos x="337" y="394"/>
                </a:cxn>
                <a:cxn ang="0">
                  <a:pos x="382" y="425"/>
                </a:cxn>
                <a:cxn ang="0">
                  <a:pos x="428" y="452"/>
                </a:cxn>
                <a:cxn ang="0">
                  <a:pos x="478" y="476"/>
                </a:cxn>
                <a:cxn ang="0">
                  <a:pos x="528" y="495"/>
                </a:cxn>
                <a:cxn ang="0">
                  <a:pos x="578" y="512"/>
                </a:cxn>
                <a:cxn ang="0">
                  <a:pos x="633" y="520"/>
                </a:cxn>
                <a:cxn ang="0">
                  <a:pos x="685" y="525"/>
                </a:cxn>
                <a:cxn ang="0">
                  <a:pos x="714" y="525"/>
                </a:cxn>
                <a:cxn ang="0">
                  <a:pos x="741" y="522"/>
                </a:cxn>
                <a:cxn ang="0">
                  <a:pos x="769" y="520"/>
                </a:cxn>
                <a:cxn ang="0">
                  <a:pos x="799" y="512"/>
                </a:cxn>
                <a:cxn ang="0">
                  <a:pos x="827" y="507"/>
                </a:cxn>
                <a:cxn ang="0">
                  <a:pos x="858" y="495"/>
                </a:cxn>
                <a:cxn ang="0">
                  <a:pos x="885" y="485"/>
                </a:cxn>
                <a:cxn ang="0">
                  <a:pos x="916" y="471"/>
                </a:cxn>
                <a:cxn ang="0">
                  <a:pos x="944" y="454"/>
                </a:cxn>
                <a:cxn ang="0">
                  <a:pos x="973" y="435"/>
                </a:cxn>
                <a:cxn ang="0">
                  <a:pos x="1001" y="413"/>
                </a:cxn>
                <a:cxn ang="0">
                  <a:pos x="1032" y="391"/>
                </a:cxn>
                <a:cxn ang="0">
                  <a:pos x="1063" y="364"/>
                </a:cxn>
                <a:cxn ang="0">
                  <a:pos x="1092" y="336"/>
                </a:cxn>
                <a:cxn ang="0">
                  <a:pos x="1120" y="304"/>
                </a:cxn>
                <a:cxn ang="0">
                  <a:pos x="1151" y="271"/>
                </a:cxn>
                <a:cxn ang="0">
                  <a:pos x="1182" y="233"/>
                </a:cxn>
                <a:cxn ang="0">
                  <a:pos x="1211" y="192"/>
                </a:cxn>
                <a:cxn ang="0">
                  <a:pos x="1242" y="151"/>
                </a:cxn>
                <a:cxn ang="0">
                  <a:pos x="1270" y="104"/>
                </a:cxn>
                <a:cxn ang="0">
                  <a:pos x="1301" y="55"/>
                </a:cxn>
                <a:cxn ang="0">
                  <a:pos x="1330" y="0"/>
                </a:cxn>
              </a:cxnLst>
              <a:rect l="0" t="0" r="r" b="b"/>
              <a:pathLst>
                <a:path w="1330" h="525">
                  <a:moveTo>
                    <a:pt x="1330" y="0"/>
                  </a:moveTo>
                  <a:lnTo>
                    <a:pt x="637" y="17"/>
                  </a:lnTo>
                  <a:lnTo>
                    <a:pt x="0" y="31"/>
                  </a:lnTo>
                  <a:lnTo>
                    <a:pt x="33" y="77"/>
                  </a:lnTo>
                  <a:lnTo>
                    <a:pt x="69" y="126"/>
                  </a:lnTo>
                  <a:lnTo>
                    <a:pt x="119" y="189"/>
                  </a:lnTo>
                  <a:lnTo>
                    <a:pt x="182" y="258"/>
                  </a:lnTo>
                  <a:lnTo>
                    <a:pt x="218" y="293"/>
                  </a:lnTo>
                  <a:lnTo>
                    <a:pt x="254" y="329"/>
                  </a:lnTo>
                  <a:lnTo>
                    <a:pt x="296" y="362"/>
                  </a:lnTo>
                  <a:lnTo>
                    <a:pt x="337" y="394"/>
                  </a:lnTo>
                  <a:lnTo>
                    <a:pt x="382" y="425"/>
                  </a:lnTo>
                  <a:lnTo>
                    <a:pt x="428" y="452"/>
                  </a:lnTo>
                  <a:lnTo>
                    <a:pt x="478" y="476"/>
                  </a:lnTo>
                  <a:lnTo>
                    <a:pt x="528" y="495"/>
                  </a:lnTo>
                  <a:lnTo>
                    <a:pt x="578" y="512"/>
                  </a:lnTo>
                  <a:lnTo>
                    <a:pt x="633" y="520"/>
                  </a:lnTo>
                  <a:lnTo>
                    <a:pt x="685" y="525"/>
                  </a:lnTo>
                  <a:lnTo>
                    <a:pt x="714" y="525"/>
                  </a:lnTo>
                  <a:lnTo>
                    <a:pt x="741" y="522"/>
                  </a:lnTo>
                  <a:lnTo>
                    <a:pt x="769" y="520"/>
                  </a:lnTo>
                  <a:lnTo>
                    <a:pt x="799" y="512"/>
                  </a:lnTo>
                  <a:lnTo>
                    <a:pt x="827" y="507"/>
                  </a:lnTo>
                  <a:lnTo>
                    <a:pt x="858" y="495"/>
                  </a:lnTo>
                  <a:lnTo>
                    <a:pt x="885" y="485"/>
                  </a:lnTo>
                  <a:lnTo>
                    <a:pt x="916" y="471"/>
                  </a:lnTo>
                  <a:lnTo>
                    <a:pt x="944" y="454"/>
                  </a:lnTo>
                  <a:lnTo>
                    <a:pt x="973" y="435"/>
                  </a:lnTo>
                  <a:lnTo>
                    <a:pt x="1001" y="413"/>
                  </a:lnTo>
                  <a:lnTo>
                    <a:pt x="1032" y="391"/>
                  </a:lnTo>
                  <a:lnTo>
                    <a:pt x="1063" y="364"/>
                  </a:lnTo>
                  <a:lnTo>
                    <a:pt x="1092" y="336"/>
                  </a:lnTo>
                  <a:lnTo>
                    <a:pt x="1120" y="304"/>
                  </a:lnTo>
                  <a:lnTo>
                    <a:pt x="1151" y="271"/>
                  </a:lnTo>
                  <a:lnTo>
                    <a:pt x="1182" y="233"/>
                  </a:lnTo>
                  <a:lnTo>
                    <a:pt x="1211" y="192"/>
                  </a:lnTo>
                  <a:lnTo>
                    <a:pt x="1242" y="151"/>
                  </a:lnTo>
                  <a:lnTo>
                    <a:pt x="1270" y="104"/>
                  </a:lnTo>
                  <a:lnTo>
                    <a:pt x="1301" y="55"/>
                  </a:lnTo>
                  <a:lnTo>
                    <a:pt x="1330" y="0"/>
                  </a:lnTo>
                  <a:close/>
                </a:path>
              </a:pathLst>
            </a:custGeom>
            <a:solidFill>
              <a:srgbClr val="F1E3C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2" name="Freeform 484"/>
            <p:cNvSpPr>
              <a:spLocks/>
            </p:cNvSpPr>
            <p:nvPr/>
          </p:nvSpPr>
          <p:spPr bwMode="auto">
            <a:xfrm>
              <a:off x="4389" y="3045"/>
              <a:ext cx="168" cy="78"/>
            </a:xfrm>
            <a:custGeom>
              <a:avLst/>
              <a:gdLst/>
              <a:ahLst/>
              <a:cxnLst>
                <a:cxn ang="0">
                  <a:pos x="1336" y="0"/>
                </a:cxn>
                <a:cxn ang="0">
                  <a:pos x="6" y="31"/>
                </a:cxn>
                <a:cxn ang="0">
                  <a:pos x="0" y="44"/>
                </a:cxn>
                <a:cxn ang="0">
                  <a:pos x="53" y="121"/>
                </a:cxn>
                <a:cxn ang="0">
                  <a:pos x="117" y="200"/>
                </a:cxn>
                <a:cxn ang="0">
                  <a:pos x="202" y="293"/>
                </a:cxn>
                <a:cxn ang="0">
                  <a:pos x="305" y="383"/>
                </a:cxn>
                <a:cxn ang="0">
                  <a:pos x="424" y="462"/>
                </a:cxn>
                <a:cxn ang="0">
                  <a:pos x="490" y="496"/>
                </a:cxn>
                <a:cxn ang="0">
                  <a:pos x="557" y="520"/>
                </a:cxn>
                <a:cxn ang="0">
                  <a:pos x="629" y="537"/>
                </a:cxn>
                <a:cxn ang="0">
                  <a:pos x="700" y="542"/>
                </a:cxn>
                <a:cxn ang="0">
                  <a:pos x="778" y="533"/>
                </a:cxn>
                <a:cxn ang="0">
                  <a:pos x="858" y="515"/>
                </a:cxn>
                <a:cxn ang="0">
                  <a:pos x="938" y="479"/>
                </a:cxn>
                <a:cxn ang="0">
                  <a:pos x="1019" y="424"/>
                </a:cxn>
                <a:cxn ang="0">
                  <a:pos x="1098" y="353"/>
                </a:cxn>
                <a:cxn ang="0">
                  <a:pos x="1181" y="263"/>
                </a:cxn>
                <a:cxn ang="0">
                  <a:pos x="1262" y="150"/>
                </a:cxn>
                <a:cxn ang="0">
                  <a:pos x="1343" y="14"/>
                </a:cxn>
                <a:cxn ang="0">
                  <a:pos x="1336" y="0"/>
                </a:cxn>
                <a:cxn ang="0">
                  <a:pos x="1329" y="5"/>
                </a:cxn>
                <a:cxn ang="0">
                  <a:pos x="1248" y="140"/>
                </a:cxn>
                <a:cxn ang="0">
                  <a:pos x="1167" y="252"/>
                </a:cxn>
                <a:cxn ang="0">
                  <a:pos x="1088" y="342"/>
                </a:cxn>
                <a:cxn ang="0">
                  <a:pos x="1007" y="413"/>
                </a:cxn>
                <a:cxn ang="0">
                  <a:pos x="929" y="465"/>
                </a:cxn>
                <a:cxn ang="0">
                  <a:pos x="852" y="498"/>
                </a:cxn>
                <a:cxn ang="0">
                  <a:pos x="775" y="520"/>
                </a:cxn>
                <a:cxn ang="0">
                  <a:pos x="700" y="525"/>
                </a:cxn>
                <a:cxn ang="0">
                  <a:pos x="631" y="520"/>
                </a:cxn>
                <a:cxn ang="0">
                  <a:pos x="562" y="503"/>
                </a:cxn>
                <a:cxn ang="0">
                  <a:pos x="496" y="479"/>
                </a:cxn>
                <a:cxn ang="0">
                  <a:pos x="432" y="448"/>
                </a:cxn>
                <a:cxn ang="0">
                  <a:pos x="315" y="370"/>
                </a:cxn>
                <a:cxn ang="0">
                  <a:pos x="213" y="279"/>
                </a:cxn>
                <a:cxn ang="0">
                  <a:pos x="131" y="189"/>
                </a:cxn>
                <a:cxn ang="0">
                  <a:pos x="67" y="112"/>
                </a:cxn>
                <a:cxn ang="0">
                  <a:pos x="14" y="33"/>
                </a:cxn>
                <a:cxn ang="0">
                  <a:pos x="6" y="46"/>
                </a:cxn>
                <a:cxn ang="0">
                  <a:pos x="1336" y="17"/>
                </a:cxn>
                <a:cxn ang="0">
                  <a:pos x="1329" y="5"/>
                </a:cxn>
              </a:cxnLst>
              <a:rect l="0" t="0" r="r" b="b"/>
              <a:pathLst>
                <a:path w="1343" h="542">
                  <a:moveTo>
                    <a:pt x="1336" y="8"/>
                  </a:moveTo>
                  <a:lnTo>
                    <a:pt x="1336" y="0"/>
                  </a:lnTo>
                  <a:lnTo>
                    <a:pt x="643" y="17"/>
                  </a:lnTo>
                  <a:lnTo>
                    <a:pt x="6" y="31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14" y="63"/>
                  </a:lnTo>
                  <a:lnTo>
                    <a:pt x="53" y="121"/>
                  </a:lnTo>
                  <a:lnTo>
                    <a:pt x="83" y="159"/>
                  </a:lnTo>
                  <a:lnTo>
                    <a:pt x="117" y="200"/>
                  </a:lnTo>
                  <a:lnTo>
                    <a:pt x="158" y="247"/>
                  </a:lnTo>
                  <a:lnTo>
                    <a:pt x="202" y="293"/>
                  </a:lnTo>
                  <a:lnTo>
                    <a:pt x="252" y="339"/>
                  </a:lnTo>
                  <a:lnTo>
                    <a:pt x="305" y="383"/>
                  </a:lnTo>
                  <a:lnTo>
                    <a:pt x="362" y="424"/>
                  </a:lnTo>
                  <a:lnTo>
                    <a:pt x="424" y="462"/>
                  </a:lnTo>
                  <a:lnTo>
                    <a:pt x="457" y="479"/>
                  </a:lnTo>
                  <a:lnTo>
                    <a:pt x="490" y="496"/>
                  </a:lnTo>
                  <a:lnTo>
                    <a:pt x="524" y="509"/>
                  </a:lnTo>
                  <a:lnTo>
                    <a:pt x="557" y="520"/>
                  </a:lnTo>
                  <a:lnTo>
                    <a:pt x="593" y="528"/>
                  </a:lnTo>
                  <a:lnTo>
                    <a:pt x="629" y="537"/>
                  </a:lnTo>
                  <a:lnTo>
                    <a:pt x="664" y="539"/>
                  </a:lnTo>
                  <a:lnTo>
                    <a:pt x="700" y="542"/>
                  </a:lnTo>
                  <a:lnTo>
                    <a:pt x="739" y="539"/>
                  </a:lnTo>
                  <a:lnTo>
                    <a:pt x="778" y="533"/>
                  </a:lnTo>
                  <a:lnTo>
                    <a:pt x="817" y="525"/>
                  </a:lnTo>
                  <a:lnTo>
                    <a:pt x="858" y="515"/>
                  </a:lnTo>
                  <a:lnTo>
                    <a:pt x="896" y="498"/>
                  </a:lnTo>
                  <a:lnTo>
                    <a:pt x="938" y="479"/>
                  </a:lnTo>
                  <a:lnTo>
                    <a:pt x="977" y="455"/>
                  </a:lnTo>
                  <a:lnTo>
                    <a:pt x="1019" y="424"/>
                  </a:lnTo>
                  <a:lnTo>
                    <a:pt x="1060" y="392"/>
                  </a:lnTo>
                  <a:lnTo>
                    <a:pt x="1098" y="353"/>
                  </a:lnTo>
                  <a:lnTo>
                    <a:pt x="1140" y="312"/>
                  </a:lnTo>
                  <a:lnTo>
                    <a:pt x="1181" y="263"/>
                  </a:lnTo>
                  <a:lnTo>
                    <a:pt x="1224" y="208"/>
                  </a:lnTo>
                  <a:lnTo>
                    <a:pt x="1262" y="150"/>
                  </a:lnTo>
                  <a:lnTo>
                    <a:pt x="1303" y="85"/>
                  </a:lnTo>
                  <a:lnTo>
                    <a:pt x="1343" y="14"/>
                  </a:lnTo>
                  <a:lnTo>
                    <a:pt x="1343" y="5"/>
                  </a:lnTo>
                  <a:lnTo>
                    <a:pt x="1336" y="0"/>
                  </a:lnTo>
                  <a:lnTo>
                    <a:pt x="1336" y="8"/>
                  </a:lnTo>
                  <a:lnTo>
                    <a:pt x="1329" y="5"/>
                  </a:lnTo>
                  <a:lnTo>
                    <a:pt x="1290" y="77"/>
                  </a:lnTo>
                  <a:lnTo>
                    <a:pt x="1248" y="140"/>
                  </a:lnTo>
                  <a:lnTo>
                    <a:pt x="1209" y="200"/>
                  </a:lnTo>
                  <a:lnTo>
                    <a:pt x="1167" y="252"/>
                  </a:lnTo>
                  <a:lnTo>
                    <a:pt x="1129" y="301"/>
                  </a:lnTo>
                  <a:lnTo>
                    <a:pt x="1088" y="342"/>
                  </a:lnTo>
                  <a:lnTo>
                    <a:pt x="1048" y="380"/>
                  </a:lnTo>
                  <a:lnTo>
                    <a:pt x="1007" y="413"/>
                  </a:lnTo>
                  <a:lnTo>
                    <a:pt x="969" y="440"/>
                  </a:lnTo>
                  <a:lnTo>
                    <a:pt x="929" y="465"/>
                  </a:lnTo>
                  <a:lnTo>
                    <a:pt x="891" y="484"/>
                  </a:lnTo>
                  <a:lnTo>
                    <a:pt x="852" y="498"/>
                  </a:lnTo>
                  <a:lnTo>
                    <a:pt x="814" y="511"/>
                  </a:lnTo>
                  <a:lnTo>
                    <a:pt x="775" y="520"/>
                  </a:lnTo>
                  <a:lnTo>
                    <a:pt x="739" y="523"/>
                  </a:lnTo>
                  <a:lnTo>
                    <a:pt x="700" y="525"/>
                  </a:lnTo>
                  <a:lnTo>
                    <a:pt x="664" y="523"/>
                  </a:lnTo>
                  <a:lnTo>
                    <a:pt x="631" y="520"/>
                  </a:lnTo>
                  <a:lnTo>
                    <a:pt x="595" y="511"/>
                  </a:lnTo>
                  <a:lnTo>
                    <a:pt x="562" y="503"/>
                  </a:lnTo>
                  <a:lnTo>
                    <a:pt x="529" y="493"/>
                  </a:lnTo>
                  <a:lnTo>
                    <a:pt x="496" y="479"/>
                  </a:lnTo>
                  <a:lnTo>
                    <a:pt x="462" y="465"/>
                  </a:lnTo>
                  <a:lnTo>
                    <a:pt x="432" y="448"/>
                  </a:lnTo>
                  <a:lnTo>
                    <a:pt x="371" y="411"/>
                  </a:lnTo>
                  <a:lnTo>
                    <a:pt x="315" y="370"/>
                  </a:lnTo>
                  <a:lnTo>
                    <a:pt x="263" y="326"/>
                  </a:lnTo>
                  <a:lnTo>
                    <a:pt x="213" y="279"/>
                  </a:lnTo>
                  <a:lnTo>
                    <a:pt x="169" y="235"/>
                  </a:lnTo>
                  <a:lnTo>
                    <a:pt x="131" y="189"/>
                  </a:lnTo>
                  <a:lnTo>
                    <a:pt x="97" y="148"/>
                  </a:lnTo>
                  <a:lnTo>
                    <a:pt x="67" y="112"/>
                  </a:lnTo>
                  <a:lnTo>
                    <a:pt x="28" y="55"/>
                  </a:lnTo>
                  <a:lnTo>
                    <a:pt x="14" y="33"/>
                  </a:lnTo>
                  <a:lnTo>
                    <a:pt x="6" y="39"/>
                  </a:lnTo>
                  <a:lnTo>
                    <a:pt x="6" y="46"/>
                  </a:lnTo>
                  <a:lnTo>
                    <a:pt x="643" y="33"/>
                  </a:lnTo>
                  <a:lnTo>
                    <a:pt x="1336" y="17"/>
                  </a:lnTo>
                  <a:lnTo>
                    <a:pt x="1336" y="8"/>
                  </a:lnTo>
                  <a:lnTo>
                    <a:pt x="1329" y="5"/>
                  </a:lnTo>
                  <a:lnTo>
                    <a:pt x="1336" y="8"/>
                  </a:lnTo>
                  <a:close/>
                </a:path>
              </a:pathLst>
            </a:custGeom>
            <a:solidFill>
              <a:srgbClr val="773F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3" name="Freeform 485"/>
            <p:cNvSpPr>
              <a:spLocks/>
            </p:cNvSpPr>
            <p:nvPr/>
          </p:nvSpPr>
          <p:spPr bwMode="auto">
            <a:xfrm>
              <a:off x="4332" y="3164"/>
              <a:ext cx="286" cy="81"/>
            </a:xfrm>
            <a:custGeom>
              <a:avLst/>
              <a:gdLst/>
              <a:ahLst/>
              <a:cxnLst>
                <a:cxn ang="0">
                  <a:pos x="2291" y="356"/>
                </a:cxn>
                <a:cxn ang="0">
                  <a:pos x="2241" y="0"/>
                </a:cxn>
                <a:cxn ang="0">
                  <a:pos x="2142" y="27"/>
                </a:cxn>
                <a:cxn ang="0">
                  <a:pos x="2042" y="51"/>
                </a:cxn>
                <a:cxn ang="0">
                  <a:pos x="1945" y="73"/>
                </a:cxn>
                <a:cxn ang="0">
                  <a:pos x="1848" y="93"/>
                </a:cxn>
                <a:cxn ang="0">
                  <a:pos x="1757" y="112"/>
                </a:cxn>
                <a:cxn ang="0">
                  <a:pos x="1666" y="126"/>
                </a:cxn>
                <a:cxn ang="0">
                  <a:pos x="1577" y="139"/>
                </a:cxn>
                <a:cxn ang="0">
                  <a:pos x="1488" y="150"/>
                </a:cxn>
                <a:cxn ang="0">
                  <a:pos x="1402" y="161"/>
                </a:cxn>
                <a:cxn ang="0">
                  <a:pos x="1319" y="167"/>
                </a:cxn>
                <a:cxn ang="0">
                  <a:pos x="1162" y="177"/>
                </a:cxn>
                <a:cxn ang="0">
                  <a:pos x="1010" y="180"/>
                </a:cxn>
                <a:cxn ang="0">
                  <a:pos x="866" y="177"/>
                </a:cxn>
                <a:cxn ang="0">
                  <a:pos x="733" y="172"/>
                </a:cxn>
                <a:cxn ang="0">
                  <a:pos x="609" y="158"/>
                </a:cxn>
                <a:cxn ang="0">
                  <a:pos x="493" y="145"/>
                </a:cxn>
                <a:cxn ang="0">
                  <a:pos x="385" y="128"/>
                </a:cxn>
                <a:cxn ang="0">
                  <a:pos x="288" y="109"/>
                </a:cxn>
                <a:cxn ang="0">
                  <a:pos x="200" y="87"/>
                </a:cxn>
                <a:cxn ang="0">
                  <a:pos x="119" y="65"/>
                </a:cxn>
                <a:cxn ang="0">
                  <a:pos x="50" y="46"/>
                </a:cxn>
                <a:cxn ang="0">
                  <a:pos x="0" y="369"/>
                </a:cxn>
                <a:cxn ang="0">
                  <a:pos x="105" y="404"/>
                </a:cxn>
                <a:cxn ang="0">
                  <a:pos x="207" y="434"/>
                </a:cxn>
                <a:cxn ang="0">
                  <a:pos x="307" y="460"/>
                </a:cxn>
                <a:cxn ang="0">
                  <a:pos x="407" y="484"/>
                </a:cxn>
                <a:cxn ang="0">
                  <a:pos x="504" y="503"/>
                </a:cxn>
                <a:cxn ang="0">
                  <a:pos x="600" y="519"/>
                </a:cxn>
                <a:cxn ang="0">
                  <a:pos x="695" y="535"/>
                </a:cxn>
                <a:cxn ang="0">
                  <a:pos x="786" y="547"/>
                </a:cxn>
                <a:cxn ang="0">
                  <a:pos x="877" y="555"/>
                </a:cxn>
                <a:cxn ang="0">
                  <a:pos x="966" y="560"/>
                </a:cxn>
                <a:cxn ang="0">
                  <a:pos x="1052" y="564"/>
                </a:cxn>
                <a:cxn ang="0">
                  <a:pos x="1135" y="566"/>
                </a:cxn>
                <a:cxn ang="0">
                  <a:pos x="1217" y="566"/>
                </a:cxn>
                <a:cxn ang="0">
                  <a:pos x="1298" y="564"/>
                </a:cxn>
                <a:cxn ang="0">
                  <a:pos x="1375" y="557"/>
                </a:cxn>
                <a:cxn ang="0">
                  <a:pos x="1450" y="552"/>
                </a:cxn>
                <a:cxn ang="0">
                  <a:pos x="1521" y="544"/>
                </a:cxn>
                <a:cxn ang="0">
                  <a:pos x="1593" y="535"/>
                </a:cxn>
                <a:cxn ang="0">
                  <a:pos x="1726" y="516"/>
                </a:cxn>
                <a:cxn ang="0">
                  <a:pos x="1848" y="492"/>
                </a:cxn>
                <a:cxn ang="0">
                  <a:pos x="1962" y="465"/>
                </a:cxn>
                <a:cxn ang="0">
                  <a:pos x="2061" y="434"/>
                </a:cxn>
                <a:cxn ang="0">
                  <a:pos x="2150" y="407"/>
                </a:cxn>
                <a:cxn ang="0">
                  <a:pos x="2228" y="380"/>
                </a:cxn>
                <a:cxn ang="0">
                  <a:pos x="2291" y="356"/>
                </a:cxn>
              </a:cxnLst>
              <a:rect l="0" t="0" r="r" b="b"/>
              <a:pathLst>
                <a:path w="2291" h="566">
                  <a:moveTo>
                    <a:pt x="2291" y="356"/>
                  </a:moveTo>
                  <a:lnTo>
                    <a:pt x="2241" y="0"/>
                  </a:lnTo>
                  <a:lnTo>
                    <a:pt x="2142" y="27"/>
                  </a:lnTo>
                  <a:lnTo>
                    <a:pt x="2042" y="51"/>
                  </a:lnTo>
                  <a:lnTo>
                    <a:pt x="1945" y="73"/>
                  </a:lnTo>
                  <a:lnTo>
                    <a:pt x="1848" y="93"/>
                  </a:lnTo>
                  <a:lnTo>
                    <a:pt x="1757" y="112"/>
                  </a:lnTo>
                  <a:lnTo>
                    <a:pt x="1666" y="126"/>
                  </a:lnTo>
                  <a:lnTo>
                    <a:pt x="1577" y="139"/>
                  </a:lnTo>
                  <a:lnTo>
                    <a:pt x="1488" y="150"/>
                  </a:lnTo>
                  <a:lnTo>
                    <a:pt x="1402" y="161"/>
                  </a:lnTo>
                  <a:lnTo>
                    <a:pt x="1319" y="167"/>
                  </a:lnTo>
                  <a:lnTo>
                    <a:pt x="1162" y="177"/>
                  </a:lnTo>
                  <a:lnTo>
                    <a:pt x="1010" y="180"/>
                  </a:lnTo>
                  <a:lnTo>
                    <a:pt x="866" y="177"/>
                  </a:lnTo>
                  <a:lnTo>
                    <a:pt x="733" y="172"/>
                  </a:lnTo>
                  <a:lnTo>
                    <a:pt x="609" y="158"/>
                  </a:lnTo>
                  <a:lnTo>
                    <a:pt x="493" y="145"/>
                  </a:lnTo>
                  <a:lnTo>
                    <a:pt x="385" y="128"/>
                  </a:lnTo>
                  <a:lnTo>
                    <a:pt x="288" y="109"/>
                  </a:lnTo>
                  <a:lnTo>
                    <a:pt x="200" y="87"/>
                  </a:lnTo>
                  <a:lnTo>
                    <a:pt x="119" y="65"/>
                  </a:lnTo>
                  <a:lnTo>
                    <a:pt x="50" y="46"/>
                  </a:lnTo>
                  <a:lnTo>
                    <a:pt x="0" y="369"/>
                  </a:lnTo>
                  <a:lnTo>
                    <a:pt x="105" y="404"/>
                  </a:lnTo>
                  <a:lnTo>
                    <a:pt x="207" y="434"/>
                  </a:lnTo>
                  <a:lnTo>
                    <a:pt x="307" y="460"/>
                  </a:lnTo>
                  <a:lnTo>
                    <a:pt x="407" y="484"/>
                  </a:lnTo>
                  <a:lnTo>
                    <a:pt x="504" y="503"/>
                  </a:lnTo>
                  <a:lnTo>
                    <a:pt x="600" y="519"/>
                  </a:lnTo>
                  <a:lnTo>
                    <a:pt x="695" y="535"/>
                  </a:lnTo>
                  <a:lnTo>
                    <a:pt x="786" y="547"/>
                  </a:lnTo>
                  <a:lnTo>
                    <a:pt x="877" y="555"/>
                  </a:lnTo>
                  <a:lnTo>
                    <a:pt x="966" y="560"/>
                  </a:lnTo>
                  <a:lnTo>
                    <a:pt x="1052" y="564"/>
                  </a:lnTo>
                  <a:lnTo>
                    <a:pt x="1135" y="566"/>
                  </a:lnTo>
                  <a:lnTo>
                    <a:pt x="1217" y="566"/>
                  </a:lnTo>
                  <a:lnTo>
                    <a:pt x="1298" y="564"/>
                  </a:lnTo>
                  <a:lnTo>
                    <a:pt x="1375" y="557"/>
                  </a:lnTo>
                  <a:lnTo>
                    <a:pt x="1450" y="552"/>
                  </a:lnTo>
                  <a:lnTo>
                    <a:pt x="1521" y="544"/>
                  </a:lnTo>
                  <a:lnTo>
                    <a:pt x="1593" y="535"/>
                  </a:lnTo>
                  <a:lnTo>
                    <a:pt x="1726" y="516"/>
                  </a:lnTo>
                  <a:lnTo>
                    <a:pt x="1848" y="492"/>
                  </a:lnTo>
                  <a:lnTo>
                    <a:pt x="1962" y="465"/>
                  </a:lnTo>
                  <a:lnTo>
                    <a:pt x="2061" y="434"/>
                  </a:lnTo>
                  <a:lnTo>
                    <a:pt x="2150" y="407"/>
                  </a:lnTo>
                  <a:lnTo>
                    <a:pt x="2228" y="380"/>
                  </a:lnTo>
                  <a:lnTo>
                    <a:pt x="2291" y="356"/>
                  </a:lnTo>
                  <a:close/>
                </a:path>
              </a:pathLst>
            </a:custGeom>
            <a:solidFill>
              <a:srgbClr val="B2D6E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4" name="Freeform 486"/>
            <p:cNvSpPr>
              <a:spLocks/>
            </p:cNvSpPr>
            <p:nvPr/>
          </p:nvSpPr>
          <p:spPr bwMode="auto">
            <a:xfrm>
              <a:off x="4317" y="3275"/>
              <a:ext cx="314" cy="91"/>
            </a:xfrm>
            <a:custGeom>
              <a:avLst/>
              <a:gdLst/>
              <a:ahLst/>
              <a:cxnLst>
                <a:cxn ang="0">
                  <a:pos x="2509" y="429"/>
                </a:cxn>
                <a:cxn ang="0">
                  <a:pos x="2459" y="0"/>
                </a:cxn>
                <a:cxn ang="0">
                  <a:pos x="2354" y="27"/>
                </a:cxn>
                <a:cxn ang="0">
                  <a:pos x="2247" y="51"/>
                </a:cxn>
                <a:cxn ang="0">
                  <a:pos x="2144" y="73"/>
                </a:cxn>
                <a:cxn ang="0">
                  <a:pos x="2042" y="95"/>
                </a:cxn>
                <a:cxn ang="0">
                  <a:pos x="1942" y="111"/>
                </a:cxn>
                <a:cxn ang="0">
                  <a:pos x="1843" y="128"/>
                </a:cxn>
                <a:cxn ang="0">
                  <a:pos x="1749" y="141"/>
                </a:cxn>
                <a:cxn ang="0">
                  <a:pos x="1654" y="153"/>
                </a:cxn>
                <a:cxn ang="0">
                  <a:pos x="1564" y="163"/>
                </a:cxn>
                <a:cxn ang="0">
                  <a:pos x="1472" y="172"/>
                </a:cxn>
                <a:cxn ang="0">
                  <a:pos x="1300" y="180"/>
                </a:cxn>
                <a:cxn ang="0">
                  <a:pos x="1135" y="186"/>
                </a:cxn>
                <a:cxn ang="0">
                  <a:pos x="979" y="182"/>
                </a:cxn>
                <a:cxn ang="0">
                  <a:pos x="830" y="177"/>
                </a:cxn>
                <a:cxn ang="0">
                  <a:pos x="692" y="167"/>
                </a:cxn>
                <a:cxn ang="0">
                  <a:pos x="562" y="153"/>
                </a:cxn>
                <a:cxn ang="0">
                  <a:pos x="443" y="133"/>
                </a:cxn>
                <a:cxn ang="0">
                  <a:pos x="329" y="114"/>
                </a:cxn>
                <a:cxn ang="0">
                  <a:pos x="230" y="92"/>
                </a:cxn>
                <a:cxn ang="0">
                  <a:pos x="136" y="70"/>
                </a:cxn>
                <a:cxn ang="0">
                  <a:pos x="52" y="46"/>
                </a:cxn>
                <a:cxn ang="0">
                  <a:pos x="0" y="431"/>
                </a:cxn>
                <a:cxn ang="0">
                  <a:pos x="107" y="465"/>
                </a:cxn>
                <a:cxn ang="0">
                  <a:pos x="216" y="494"/>
                </a:cxn>
                <a:cxn ang="0">
                  <a:pos x="321" y="522"/>
                </a:cxn>
                <a:cxn ang="0">
                  <a:pos x="423" y="547"/>
                </a:cxn>
                <a:cxn ang="0">
                  <a:pos x="526" y="566"/>
                </a:cxn>
                <a:cxn ang="0">
                  <a:pos x="628" y="585"/>
                </a:cxn>
                <a:cxn ang="0">
                  <a:pos x="728" y="598"/>
                </a:cxn>
                <a:cxn ang="0">
                  <a:pos x="824" y="612"/>
                </a:cxn>
                <a:cxn ang="0">
                  <a:pos x="919" y="620"/>
                </a:cxn>
                <a:cxn ang="0">
                  <a:pos x="1012" y="629"/>
                </a:cxn>
                <a:cxn ang="0">
                  <a:pos x="1107" y="634"/>
                </a:cxn>
                <a:cxn ang="0">
                  <a:pos x="1195" y="637"/>
                </a:cxn>
                <a:cxn ang="0">
                  <a:pos x="1283" y="637"/>
                </a:cxn>
                <a:cxn ang="0">
                  <a:pos x="1369" y="637"/>
                </a:cxn>
                <a:cxn ang="0">
                  <a:pos x="1452" y="634"/>
                </a:cxn>
                <a:cxn ang="0">
                  <a:pos x="1535" y="629"/>
                </a:cxn>
                <a:cxn ang="0">
                  <a:pos x="1613" y="623"/>
                </a:cxn>
                <a:cxn ang="0">
                  <a:pos x="1690" y="615"/>
                </a:cxn>
                <a:cxn ang="0">
                  <a:pos x="1837" y="595"/>
                </a:cxn>
                <a:cxn ang="0">
                  <a:pos x="1976" y="574"/>
                </a:cxn>
                <a:cxn ang="0">
                  <a:pos x="2102" y="547"/>
                </a:cxn>
                <a:cxn ang="0">
                  <a:pos x="2221" y="516"/>
                </a:cxn>
                <a:cxn ang="0">
                  <a:pos x="2326" y="489"/>
                </a:cxn>
                <a:cxn ang="0">
                  <a:pos x="2424" y="456"/>
                </a:cxn>
                <a:cxn ang="0">
                  <a:pos x="2509" y="429"/>
                </a:cxn>
              </a:cxnLst>
              <a:rect l="0" t="0" r="r" b="b"/>
              <a:pathLst>
                <a:path w="2509" h="637">
                  <a:moveTo>
                    <a:pt x="2509" y="429"/>
                  </a:moveTo>
                  <a:lnTo>
                    <a:pt x="2459" y="0"/>
                  </a:lnTo>
                  <a:lnTo>
                    <a:pt x="2354" y="27"/>
                  </a:lnTo>
                  <a:lnTo>
                    <a:pt x="2247" y="51"/>
                  </a:lnTo>
                  <a:lnTo>
                    <a:pt x="2144" y="73"/>
                  </a:lnTo>
                  <a:lnTo>
                    <a:pt x="2042" y="95"/>
                  </a:lnTo>
                  <a:lnTo>
                    <a:pt x="1942" y="111"/>
                  </a:lnTo>
                  <a:lnTo>
                    <a:pt x="1843" y="128"/>
                  </a:lnTo>
                  <a:lnTo>
                    <a:pt x="1749" y="141"/>
                  </a:lnTo>
                  <a:lnTo>
                    <a:pt x="1654" y="153"/>
                  </a:lnTo>
                  <a:lnTo>
                    <a:pt x="1564" y="163"/>
                  </a:lnTo>
                  <a:lnTo>
                    <a:pt x="1472" y="172"/>
                  </a:lnTo>
                  <a:lnTo>
                    <a:pt x="1300" y="180"/>
                  </a:lnTo>
                  <a:lnTo>
                    <a:pt x="1135" y="186"/>
                  </a:lnTo>
                  <a:lnTo>
                    <a:pt x="979" y="182"/>
                  </a:lnTo>
                  <a:lnTo>
                    <a:pt x="830" y="177"/>
                  </a:lnTo>
                  <a:lnTo>
                    <a:pt x="692" y="167"/>
                  </a:lnTo>
                  <a:lnTo>
                    <a:pt x="562" y="153"/>
                  </a:lnTo>
                  <a:lnTo>
                    <a:pt x="443" y="133"/>
                  </a:lnTo>
                  <a:lnTo>
                    <a:pt x="329" y="114"/>
                  </a:lnTo>
                  <a:lnTo>
                    <a:pt x="230" y="92"/>
                  </a:lnTo>
                  <a:lnTo>
                    <a:pt x="136" y="70"/>
                  </a:lnTo>
                  <a:lnTo>
                    <a:pt x="52" y="46"/>
                  </a:lnTo>
                  <a:lnTo>
                    <a:pt x="0" y="431"/>
                  </a:lnTo>
                  <a:lnTo>
                    <a:pt x="107" y="465"/>
                  </a:lnTo>
                  <a:lnTo>
                    <a:pt x="216" y="494"/>
                  </a:lnTo>
                  <a:lnTo>
                    <a:pt x="321" y="522"/>
                  </a:lnTo>
                  <a:lnTo>
                    <a:pt x="423" y="547"/>
                  </a:lnTo>
                  <a:lnTo>
                    <a:pt x="526" y="566"/>
                  </a:lnTo>
                  <a:lnTo>
                    <a:pt x="628" y="585"/>
                  </a:lnTo>
                  <a:lnTo>
                    <a:pt x="728" y="598"/>
                  </a:lnTo>
                  <a:lnTo>
                    <a:pt x="824" y="612"/>
                  </a:lnTo>
                  <a:lnTo>
                    <a:pt x="919" y="620"/>
                  </a:lnTo>
                  <a:lnTo>
                    <a:pt x="1012" y="629"/>
                  </a:lnTo>
                  <a:lnTo>
                    <a:pt x="1107" y="634"/>
                  </a:lnTo>
                  <a:lnTo>
                    <a:pt x="1195" y="637"/>
                  </a:lnTo>
                  <a:lnTo>
                    <a:pt x="1283" y="637"/>
                  </a:lnTo>
                  <a:lnTo>
                    <a:pt x="1369" y="637"/>
                  </a:lnTo>
                  <a:lnTo>
                    <a:pt x="1452" y="634"/>
                  </a:lnTo>
                  <a:lnTo>
                    <a:pt x="1535" y="629"/>
                  </a:lnTo>
                  <a:lnTo>
                    <a:pt x="1613" y="623"/>
                  </a:lnTo>
                  <a:lnTo>
                    <a:pt x="1690" y="615"/>
                  </a:lnTo>
                  <a:lnTo>
                    <a:pt x="1837" y="595"/>
                  </a:lnTo>
                  <a:lnTo>
                    <a:pt x="1976" y="574"/>
                  </a:lnTo>
                  <a:lnTo>
                    <a:pt x="2102" y="547"/>
                  </a:lnTo>
                  <a:lnTo>
                    <a:pt x="2221" y="516"/>
                  </a:lnTo>
                  <a:lnTo>
                    <a:pt x="2326" y="489"/>
                  </a:lnTo>
                  <a:lnTo>
                    <a:pt x="2424" y="456"/>
                  </a:lnTo>
                  <a:lnTo>
                    <a:pt x="2509" y="429"/>
                  </a:lnTo>
                  <a:close/>
                </a:path>
              </a:pathLst>
            </a:custGeom>
            <a:solidFill>
              <a:srgbClr val="B2D6E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5" name="Freeform 487"/>
            <p:cNvSpPr>
              <a:spLocks/>
            </p:cNvSpPr>
            <p:nvPr/>
          </p:nvSpPr>
          <p:spPr bwMode="auto">
            <a:xfrm>
              <a:off x="4305" y="3387"/>
              <a:ext cx="335" cy="95"/>
            </a:xfrm>
            <a:custGeom>
              <a:avLst/>
              <a:gdLst/>
              <a:ahLst/>
              <a:cxnLst>
                <a:cxn ang="0">
                  <a:pos x="47" y="39"/>
                </a:cxn>
                <a:cxn ang="0">
                  <a:pos x="0" y="424"/>
                </a:cxn>
                <a:cxn ang="0">
                  <a:pos x="122" y="462"/>
                </a:cxn>
                <a:cxn ang="0">
                  <a:pos x="238" y="498"/>
                </a:cxn>
                <a:cxn ang="0">
                  <a:pos x="357" y="530"/>
                </a:cxn>
                <a:cxn ang="0">
                  <a:pos x="471" y="559"/>
                </a:cxn>
                <a:cxn ang="0">
                  <a:pos x="584" y="583"/>
                </a:cxn>
                <a:cxn ang="0">
                  <a:pos x="695" y="605"/>
                </a:cxn>
                <a:cxn ang="0">
                  <a:pos x="803" y="621"/>
                </a:cxn>
                <a:cxn ang="0">
                  <a:pos x="911" y="634"/>
                </a:cxn>
                <a:cxn ang="0">
                  <a:pos x="1016" y="646"/>
                </a:cxn>
                <a:cxn ang="0">
                  <a:pos x="1118" y="654"/>
                </a:cxn>
                <a:cxn ang="0">
                  <a:pos x="1218" y="659"/>
                </a:cxn>
                <a:cxn ang="0">
                  <a:pos x="1317" y="663"/>
                </a:cxn>
                <a:cxn ang="0">
                  <a:pos x="1412" y="663"/>
                </a:cxn>
                <a:cxn ang="0">
                  <a:pos x="1505" y="659"/>
                </a:cxn>
                <a:cxn ang="0">
                  <a:pos x="1594" y="656"/>
                </a:cxn>
                <a:cxn ang="0">
                  <a:pos x="1683" y="651"/>
                </a:cxn>
                <a:cxn ang="0">
                  <a:pos x="1768" y="643"/>
                </a:cxn>
                <a:cxn ang="0">
                  <a:pos x="1852" y="632"/>
                </a:cxn>
                <a:cxn ang="0">
                  <a:pos x="1931" y="621"/>
                </a:cxn>
                <a:cxn ang="0">
                  <a:pos x="2007" y="610"/>
                </a:cxn>
                <a:cxn ang="0">
                  <a:pos x="2152" y="583"/>
                </a:cxn>
                <a:cxn ang="0">
                  <a:pos x="2286" y="552"/>
                </a:cxn>
                <a:cxn ang="0">
                  <a:pos x="2405" y="520"/>
                </a:cxn>
                <a:cxn ang="0">
                  <a:pos x="2512" y="487"/>
                </a:cxn>
                <a:cxn ang="0">
                  <a:pos x="2607" y="455"/>
                </a:cxn>
                <a:cxn ang="0">
                  <a:pos x="2685" y="424"/>
                </a:cxn>
                <a:cxn ang="0">
                  <a:pos x="2645" y="0"/>
                </a:cxn>
                <a:cxn ang="0">
                  <a:pos x="2524" y="33"/>
                </a:cxn>
                <a:cxn ang="0">
                  <a:pos x="2402" y="63"/>
                </a:cxn>
                <a:cxn ang="0">
                  <a:pos x="2286" y="90"/>
                </a:cxn>
                <a:cxn ang="0">
                  <a:pos x="2173" y="112"/>
                </a:cxn>
                <a:cxn ang="0">
                  <a:pos x="2059" y="134"/>
                </a:cxn>
                <a:cxn ang="0">
                  <a:pos x="1951" y="150"/>
                </a:cxn>
                <a:cxn ang="0">
                  <a:pos x="1843" y="167"/>
                </a:cxn>
                <a:cxn ang="0">
                  <a:pos x="1738" y="177"/>
                </a:cxn>
                <a:cxn ang="0">
                  <a:pos x="1635" y="189"/>
                </a:cxn>
                <a:cxn ang="0">
                  <a:pos x="1536" y="197"/>
                </a:cxn>
                <a:cxn ang="0">
                  <a:pos x="1440" y="203"/>
                </a:cxn>
                <a:cxn ang="0">
                  <a:pos x="1345" y="208"/>
                </a:cxn>
                <a:cxn ang="0">
                  <a:pos x="1254" y="211"/>
                </a:cxn>
                <a:cxn ang="0">
                  <a:pos x="1166" y="211"/>
                </a:cxn>
                <a:cxn ang="0">
                  <a:pos x="1079" y="208"/>
                </a:cxn>
                <a:cxn ang="0">
                  <a:pos x="997" y="206"/>
                </a:cxn>
                <a:cxn ang="0">
                  <a:pos x="838" y="194"/>
                </a:cxn>
                <a:cxn ang="0">
                  <a:pos x="690" y="181"/>
                </a:cxn>
                <a:cxn ang="0">
                  <a:pos x="554" y="162"/>
                </a:cxn>
                <a:cxn ang="0">
                  <a:pos x="429" y="140"/>
                </a:cxn>
                <a:cxn ang="0">
                  <a:pos x="316" y="116"/>
                </a:cxn>
                <a:cxn ang="0">
                  <a:pos x="214" y="88"/>
                </a:cxn>
                <a:cxn ang="0">
                  <a:pos x="125" y="63"/>
                </a:cxn>
                <a:cxn ang="0">
                  <a:pos x="47" y="39"/>
                </a:cxn>
              </a:cxnLst>
              <a:rect l="0" t="0" r="r" b="b"/>
              <a:pathLst>
                <a:path w="2685" h="663">
                  <a:moveTo>
                    <a:pt x="47" y="39"/>
                  </a:moveTo>
                  <a:lnTo>
                    <a:pt x="0" y="424"/>
                  </a:lnTo>
                  <a:lnTo>
                    <a:pt x="122" y="462"/>
                  </a:lnTo>
                  <a:lnTo>
                    <a:pt x="238" y="498"/>
                  </a:lnTo>
                  <a:lnTo>
                    <a:pt x="357" y="530"/>
                  </a:lnTo>
                  <a:lnTo>
                    <a:pt x="471" y="559"/>
                  </a:lnTo>
                  <a:lnTo>
                    <a:pt x="584" y="583"/>
                  </a:lnTo>
                  <a:lnTo>
                    <a:pt x="695" y="605"/>
                  </a:lnTo>
                  <a:lnTo>
                    <a:pt x="803" y="621"/>
                  </a:lnTo>
                  <a:lnTo>
                    <a:pt x="911" y="634"/>
                  </a:lnTo>
                  <a:lnTo>
                    <a:pt x="1016" y="646"/>
                  </a:lnTo>
                  <a:lnTo>
                    <a:pt x="1118" y="654"/>
                  </a:lnTo>
                  <a:lnTo>
                    <a:pt x="1218" y="659"/>
                  </a:lnTo>
                  <a:lnTo>
                    <a:pt x="1317" y="663"/>
                  </a:lnTo>
                  <a:lnTo>
                    <a:pt x="1412" y="663"/>
                  </a:lnTo>
                  <a:lnTo>
                    <a:pt x="1505" y="659"/>
                  </a:lnTo>
                  <a:lnTo>
                    <a:pt x="1594" y="656"/>
                  </a:lnTo>
                  <a:lnTo>
                    <a:pt x="1683" y="651"/>
                  </a:lnTo>
                  <a:lnTo>
                    <a:pt x="1768" y="643"/>
                  </a:lnTo>
                  <a:lnTo>
                    <a:pt x="1852" y="632"/>
                  </a:lnTo>
                  <a:lnTo>
                    <a:pt x="1931" y="621"/>
                  </a:lnTo>
                  <a:lnTo>
                    <a:pt x="2007" y="610"/>
                  </a:lnTo>
                  <a:lnTo>
                    <a:pt x="2152" y="583"/>
                  </a:lnTo>
                  <a:lnTo>
                    <a:pt x="2286" y="552"/>
                  </a:lnTo>
                  <a:lnTo>
                    <a:pt x="2405" y="520"/>
                  </a:lnTo>
                  <a:lnTo>
                    <a:pt x="2512" y="487"/>
                  </a:lnTo>
                  <a:lnTo>
                    <a:pt x="2607" y="455"/>
                  </a:lnTo>
                  <a:lnTo>
                    <a:pt x="2685" y="424"/>
                  </a:lnTo>
                  <a:lnTo>
                    <a:pt x="2645" y="0"/>
                  </a:lnTo>
                  <a:lnTo>
                    <a:pt x="2524" y="33"/>
                  </a:lnTo>
                  <a:lnTo>
                    <a:pt x="2402" y="63"/>
                  </a:lnTo>
                  <a:lnTo>
                    <a:pt x="2286" y="90"/>
                  </a:lnTo>
                  <a:lnTo>
                    <a:pt x="2173" y="112"/>
                  </a:lnTo>
                  <a:lnTo>
                    <a:pt x="2059" y="134"/>
                  </a:lnTo>
                  <a:lnTo>
                    <a:pt x="1951" y="150"/>
                  </a:lnTo>
                  <a:lnTo>
                    <a:pt x="1843" y="167"/>
                  </a:lnTo>
                  <a:lnTo>
                    <a:pt x="1738" y="177"/>
                  </a:lnTo>
                  <a:lnTo>
                    <a:pt x="1635" y="189"/>
                  </a:lnTo>
                  <a:lnTo>
                    <a:pt x="1536" y="197"/>
                  </a:lnTo>
                  <a:lnTo>
                    <a:pt x="1440" y="203"/>
                  </a:lnTo>
                  <a:lnTo>
                    <a:pt x="1345" y="208"/>
                  </a:lnTo>
                  <a:lnTo>
                    <a:pt x="1254" y="211"/>
                  </a:lnTo>
                  <a:lnTo>
                    <a:pt x="1166" y="211"/>
                  </a:lnTo>
                  <a:lnTo>
                    <a:pt x="1079" y="208"/>
                  </a:lnTo>
                  <a:lnTo>
                    <a:pt x="997" y="206"/>
                  </a:lnTo>
                  <a:lnTo>
                    <a:pt x="838" y="194"/>
                  </a:lnTo>
                  <a:lnTo>
                    <a:pt x="690" y="181"/>
                  </a:lnTo>
                  <a:lnTo>
                    <a:pt x="554" y="162"/>
                  </a:lnTo>
                  <a:lnTo>
                    <a:pt x="429" y="140"/>
                  </a:lnTo>
                  <a:lnTo>
                    <a:pt x="316" y="116"/>
                  </a:lnTo>
                  <a:lnTo>
                    <a:pt x="214" y="88"/>
                  </a:lnTo>
                  <a:lnTo>
                    <a:pt x="125" y="63"/>
                  </a:lnTo>
                  <a:lnTo>
                    <a:pt x="47" y="39"/>
                  </a:lnTo>
                  <a:close/>
                </a:path>
              </a:pathLst>
            </a:custGeom>
            <a:solidFill>
              <a:srgbClr val="B2D6E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6" name="Freeform 488"/>
            <p:cNvSpPr>
              <a:spLocks/>
            </p:cNvSpPr>
            <p:nvPr/>
          </p:nvSpPr>
          <p:spPr bwMode="auto">
            <a:xfrm>
              <a:off x="4295" y="3045"/>
              <a:ext cx="355" cy="507"/>
            </a:xfrm>
            <a:custGeom>
              <a:avLst/>
              <a:gdLst/>
              <a:ahLst/>
              <a:cxnLst>
                <a:cxn ang="0">
                  <a:pos x="481" y="36"/>
                </a:cxn>
                <a:cxn ang="0">
                  <a:pos x="398" y="438"/>
                </a:cxn>
                <a:cxn ang="0">
                  <a:pos x="193" y="1646"/>
                </a:cxn>
                <a:cxn ang="0">
                  <a:pos x="74" y="2473"/>
                </a:cxn>
                <a:cxn ang="0">
                  <a:pos x="10" y="3074"/>
                </a:cxn>
                <a:cxn ang="0">
                  <a:pos x="0" y="3356"/>
                </a:cxn>
                <a:cxn ang="0">
                  <a:pos x="24" y="3373"/>
                </a:cxn>
                <a:cxn ang="0">
                  <a:pos x="238" y="3441"/>
                </a:cxn>
                <a:cxn ang="0">
                  <a:pos x="472" y="3492"/>
                </a:cxn>
                <a:cxn ang="0">
                  <a:pos x="788" y="3533"/>
                </a:cxn>
                <a:cxn ang="0">
                  <a:pos x="1181" y="3550"/>
                </a:cxn>
                <a:cxn ang="0">
                  <a:pos x="1532" y="3540"/>
                </a:cxn>
                <a:cxn ang="0">
                  <a:pos x="1822" y="3509"/>
                </a:cxn>
                <a:cxn ang="0">
                  <a:pos x="2138" y="3460"/>
                </a:cxn>
                <a:cxn ang="0">
                  <a:pos x="2478" y="3388"/>
                </a:cxn>
                <a:cxn ang="0">
                  <a:pos x="2838" y="3293"/>
                </a:cxn>
                <a:cxn ang="0">
                  <a:pos x="2807" y="2885"/>
                </a:cxn>
                <a:cxn ang="0">
                  <a:pos x="2674" y="1674"/>
                </a:cxn>
                <a:cxn ang="0">
                  <a:pos x="2562" y="856"/>
                </a:cxn>
                <a:cxn ang="0">
                  <a:pos x="2453" y="274"/>
                </a:cxn>
                <a:cxn ang="0">
                  <a:pos x="2386" y="5"/>
                </a:cxn>
                <a:cxn ang="0">
                  <a:pos x="1388" y="19"/>
                </a:cxn>
                <a:cxn ang="0">
                  <a:pos x="2379" y="17"/>
                </a:cxn>
                <a:cxn ang="0">
                  <a:pos x="2395" y="90"/>
                </a:cxn>
                <a:cxn ang="0">
                  <a:pos x="2462" y="380"/>
                </a:cxn>
                <a:cxn ang="0">
                  <a:pos x="2583" y="1125"/>
                </a:cxn>
                <a:cxn ang="0">
                  <a:pos x="2688" y="1948"/>
                </a:cxn>
                <a:cxn ang="0">
                  <a:pos x="2819" y="3178"/>
                </a:cxn>
                <a:cxn ang="0">
                  <a:pos x="2833" y="3276"/>
                </a:cxn>
                <a:cxn ang="0">
                  <a:pos x="2472" y="3373"/>
                </a:cxn>
                <a:cxn ang="0">
                  <a:pos x="2135" y="3443"/>
                </a:cxn>
                <a:cxn ang="0">
                  <a:pos x="1819" y="3492"/>
                </a:cxn>
                <a:cxn ang="0">
                  <a:pos x="1529" y="3523"/>
                </a:cxn>
                <a:cxn ang="0">
                  <a:pos x="1181" y="3533"/>
                </a:cxn>
                <a:cxn ang="0">
                  <a:pos x="791" y="3518"/>
                </a:cxn>
                <a:cxn ang="0">
                  <a:pos x="475" y="3477"/>
                </a:cxn>
                <a:cxn ang="0">
                  <a:pos x="240" y="3424"/>
                </a:cxn>
                <a:cxn ang="0">
                  <a:pos x="29" y="3356"/>
                </a:cxn>
                <a:cxn ang="0">
                  <a:pos x="16" y="3356"/>
                </a:cxn>
                <a:cxn ang="0">
                  <a:pos x="27" y="3074"/>
                </a:cxn>
                <a:cxn ang="0">
                  <a:pos x="91" y="2473"/>
                </a:cxn>
                <a:cxn ang="0">
                  <a:pos x="210" y="1650"/>
                </a:cxn>
                <a:cxn ang="0">
                  <a:pos x="414" y="440"/>
                </a:cxn>
                <a:cxn ang="0">
                  <a:pos x="481" y="44"/>
                </a:cxn>
                <a:cxn ang="0">
                  <a:pos x="1388" y="27"/>
                </a:cxn>
              </a:cxnLst>
              <a:rect l="0" t="0" r="r" b="b"/>
              <a:pathLst>
                <a:path w="2843" h="3550">
                  <a:moveTo>
                    <a:pt x="1388" y="27"/>
                  </a:moveTo>
                  <a:lnTo>
                    <a:pt x="1388" y="19"/>
                  </a:lnTo>
                  <a:lnTo>
                    <a:pt x="481" y="36"/>
                  </a:lnTo>
                  <a:lnTo>
                    <a:pt x="475" y="36"/>
                  </a:lnTo>
                  <a:lnTo>
                    <a:pt x="472" y="41"/>
                  </a:lnTo>
                  <a:lnTo>
                    <a:pt x="398" y="438"/>
                  </a:lnTo>
                  <a:lnTo>
                    <a:pt x="323" y="862"/>
                  </a:lnTo>
                  <a:lnTo>
                    <a:pt x="238" y="1373"/>
                  </a:lnTo>
                  <a:lnTo>
                    <a:pt x="193" y="1646"/>
                  </a:lnTo>
                  <a:lnTo>
                    <a:pt x="148" y="1926"/>
                  </a:lnTo>
                  <a:lnTo>
                    <a:pt x="110" y="2202"/>
                  </a:lnTo>
                  <a:lnTo>
                    <a:pt x="74" y="2473"/>
                  </a:lnTo>
                  <a:lnTo>
                    <a:pt x="43" y="2727"/>
                  </a:lnTo>
                  <a:lnTo>
                    <a:pt x="19" y="2965"/>
                  </a:lnTo>
                  <a:lnTo>
                    <a:pt x="10" y="3074"/>
                  </a:lnTo>
                  <a:lnTo>
                    <a:pt x="5" y="3175"/>
                  </a:lnTo>
                  <a:lnTo>
                    <a:pt x="0" y="3271"/>
                  </a:lnTo>
                  <a:lnTo>
                    <a:pt x="0" y="3356"/>
                  </a:lnTo>
                  <a:lnTo>
                    <a:pt x="0" y="3361"/>
                  </a:lnTo>
                  <a:lnTo>
                    <a:pt x="5" y="3364"/>
                  </a:lnTo>
                  <a:lnTo>
                    <a:pt x="24" y="3373"/>
                  </a:lnTo>
                  <a:lnTo>
                    <a:pt x="79" y="3392"/>
                  </a:lnTo>
                  <a:lnTo>
                    <a:pt x="176" y="3422"/>
                  </a:lnTo>
                  <a:lnTo>
                    <a:pt x="238" y="3441"/>
                  </a:lnTo>
                  <a:lnTo>
                    <a:pt x="307" y="3457"/>
                  </a:lnTo>
                  <a:lnTo>
                    <a:pt x="384" y="3473"/>
                  </a:lnTo>
                  <a:lnTo>
                    <a:pt x="472" y="3492"/>
                  </a:lnTo>
                  <a:lnTo>
                    <a:pt x="569" y="3506"/>
                  </a:lnTo>
                  <a:lnTo>
                    <a:pt x="674" y="3523"/>
                  </a:lnTo>
                  <a:lnTo>
                    <a:pt x="788" y="3533"/>
                  </a:lnTo>
                  <a:lnTo>
                    <a:pt x="910" y="3542"/>
                  </a:lnTo>
                  <a:lnTo>
                    <a:pt x="1040" y="3550"/>
                  </a:lnTo>
                  <a:lnTo>
                    <a:pt x="1181" y="3550"/>
                  </a:lnTo>
                  <a:lnTo>
                    <a:pt x="1350" y="3547"/>
                  </a:lnTo>
                  <a:lnTo>
                    <a:pt x="1438" y="3545"/>
                  </a:lnTo>
                  <a:lnTo>
                    <a:pt x="1532" y="3540"/>
                  </a:lnTo>
                  <a:lnTo>
                    <a:pt x="1626" y="3531"/>
                  </a:lnTo>
                  <a:lnTo>
                    <a:pt x="1723" y="3520"/>
                  </a:lnTo>
                  <a:lnTo>
                    <a:pt x="1822" y="3509"/>
                  </a:lnTo>
                  <a:lnTo>
                    <a:pt x="1924" y="3496"/>
                  </a:lnTo>
                  <a:lnTo>
                    <a:pt x="2030" y="3479"/>
                  </a:lnTo>
                  <a:lnTo>
                    <a:pt x="2138" y="3460"/>
                  </a:lnTo>
                  <a:lnTo>
                    <a:pt x="2248" y="3441"/>
                  </a:lnTo>
                  <a:lnTo>
                    <a:pt x="2362" y="3416"/>
                  </a:lnTo>
                  <a:lnTo>
                    <a:pt x="2478" y="3388"/>
                  </a:lnTo>
                  <a:lnTo>
                    <a:pt x="2595" y="3359"/>
                  </a:lnTo>
                  <a:lnTo>
                    <a:pt x="2716" y="3329"/>
                  </a:lnTo>
                  <a:lnTo>
                    <a:pt x="2838" y="3293"/>
                  </a:lnTo>
                  <a:lnTo>
                    <a:pt x="2843" y="3291"/>
                  </a:lnTo>
                  <a:lnTo>
                    <a:pt x="2843" y="3284"/>
                  </a:lnTo>
                  <a:lnTo>
                    <a:pt x="2807" y="2885"/>
                  </a:lnTo>
                  <a:lnTo>
                    <a:pt x="2764" y="2459"/>
                  </a:lnTo>
                  <a:lnTo>
                    <a:pt x="2705" y="1948"/>
                  </a:lnTo>
                  <a:lnTo>
                    <a:pt x="2674" y="1674"/>
                  </a:lnTo>
                  <a:lnTo>
                    <a:pt x="2638" y="1396"/>
                  </a:lnTo>
                  <a:lnTo>
                    <a:pt x="2600" y="1121"/>
                  </a:lnTo>
                  <a:lnTo>
                    <a:pt x="2562" y="856"/>
                  </a:lnTo>
                  <a:lnTo>
                    <a:pt x="2519" y="607"/>
                  </a:lnTo>
                  <a:lnTo>
                    <a:pt x="2476" y="378"/>
                  </a:lnTo>
                  <a:lnTo>
                    <a:pt x="2453" y="274"/>
                  </a:lnTo>
                  <a:lnTo>
                    <a:pt x="2431" y="175"/>
                  </a:lnTo>
                  <a:lnTo>
                    <a:pt x="2409" y="88"/>
                  </a:lnTo>
                  <a:lnTo>
                    <a:pt x="2386" y="5"/>
                  </a:lnTo>
                  <a:lnTo>
                    <a:pt x="2384" y="3"/>
                  </a:lnTo>
                  <a:lnTo>
                    <a:pt x="2379" y="0"/>
                  </a:lnTo>
                  <a:lnTo>
                    <a:pt x="1388" y="19"/>
                  </a:lnTo>
                  <a:lnTo>
                    <a:pt x="1388" y="27"/>
                  </a:lnTo>
                  <a:lnTo>
                    <a:pt x="1388" y="36"/>
                  </a:lnTo>
                  <a:lnTo>
                    <a:pt x="2379" y="17"/>
                  </a:lnTo>
                  <a:lnTo>
                    <a:pt x="2379" y="8"/>
                  </a:lnTo>
                  <a:lnTo>
                    <a:pt x="2373" y="12"/>
                  </a:lnTo>
                  <a:lnTo>
                    <a:pt x="2395" y="90"/>
                  </a:lnTo>
                  <a:lnTo>
                    <a:pt x="2417" y="181"/>
                  </a:lnTo>
                  <a:lnTo>
                    <a:pt x="2440" y="276"/>
                  </a:lnTo>
                  <a:lnTo>
                    <a:pt x="2462" y="380"/>
                  </a:lnTo>
                  <a:lnTo>
                    <a:pt x="2503" y="610"/>
                  </a:lnTo>
                  <a:lnTo>
                    <a:pt x="2545" y="859"/>
                  </a:lnTo>
                  <a:lnTo>
                    <a:pt x="2583" y="1125"/>
                  </a:lnTo>
                  <a:lnTo>
                    <a:pt x="2622" y="1398"/>
                  </a:lnTo>
                  <a:lnTo>
                    <a:pt x="2658" y="1674"/>
                  </a:lnTo>
                  <a:lnTo>
                    <a:pt x="2688" y="1948"/>
                  </a:lnTo>
                  <a:lnTo>
                    <a:pt x="2747" y="2459"/>
                  </a:lnTo>
                  <a:lnTo>
                    <a:pt x="2791" y="2885"/>
                  </a:lnTo>
                  <a:lnTo>
                    <a:pt x="2819" y="3178"/>
                  </a:lnTo>
                  <a:lnTo>
                    <a:pt x="2827" y="3284"/>
                  </a:lnTo>
                  <a:lnTo>
                    <a:pt x="2835" y="3284"/>
                  </a:lnTo>
                  <a:lnTo>
                    <a:pt x="2833" y="3276"/>
                  </a:lnTo>
                  <a:lnTo>
                    <a:pt x="2710" y="3312"/>
                  </a:lnTo>
                  <a:lnTo>
                    <a:pt x="2591" y="3345"/>
                  </a:lnTo>
                  <a:lnTo>
                    <a:pt x="2472" y="3373"/>
                  </a:lnTo>
                  <a:lnTo>
                    <a:pt x="2359" y="3400"/>
                  </a:lnTo>
                  <a:lnTo>
                    <a:pt x="2246" y="3424"/>
                  </a:lnTo>
                  <a:lnTo>
                    <a:pt x="2135" y="3443"/>
                  </a:lnTo>
                  <a:lnTo>
                    <a:pt x="2027" y="3463"/>
                  </a:lnTo>
                  <a:lnTo>
                    <a:pt x="1922" y="3479"/>
                  </a:lnTo>
                  <a:lnTo>
                    <a:pt x="1819" y="3492"/>
                  </a:lnTo>
                  <a:lnTo>
                    <a:pt x="1720" y="3504"/>
                  </a:lnTo>
                  <a:lnTo>
                    <a:pt x="1623" y="3514"/>
                  </a:lnTo>
                  <a:lnTo>
                    <a:pt x="1529" y="3523"/>
                  </a:lnTo>
                  <a:lnTo>
                    <a:pt x="1438" y="3528"/>
                  </a:lnTo>
                  <a:lnTo>
                    <a:pt x="1350" y="3531"/>
                  </a:lnTo>
                  <a:lnTo>
                    <a:pt x="1181" y="3533"/>
                  </a:lnTo>
                  <a:lnTo>
                    <a:pt x="1043" y="3533"/>
                  </a:lnTo>
                  <a:lnTo>
                    <a:pt x="912" y="3526"/>
                  </a:lnTo>
                  <a:lnTo>
                    <a:pt x="791" y="3518"/>
                  </a:lnTo>
                  <a:lnTo>
                    <a:pt x="677" y="3506"/>
                  </a:lnTo>
                  <a:lnTo>
                    <a:pt x="572" y="3490"/>
                  </a:lnTo>
                  <a:lnTo>
                    <a:pt x="475" y="3477"/>
                  </a:lnTo>
                  <a:lnTo>
                    <a:pt x="389" y="3460"/>
                  </a:lnTo>
                  <a:lnTo>
                    <a:pt x="309" y="3441"/>
                  </a:lnTo>
                  <a:lnTo>
                    <a:pt x="240" y="3424"/>
                  </a:lnTo>
                  <a:lnTo>
                    <a:pt x="179" y="3408"/>
                  </a:lnTo>
                  <a:lnTo>
                    <a:pt x="85" y="3378"/>
                  </a:lnTo>
                  <a:lnTo>
                    <a:pt x="29" y="3356"/>
                  </a:lnTo>
                  <a:lnTo>
                    <a:pt x="10" y="3347"/>
                  </a:lnTo>
                  <a:lnTo>
                    <a:pt x="7" y="3356"/>
                  </a:lnTo>
                  <a:lnTo>
                    <a:pt x="16" y="3356"/>
                  </a:lnTo>
                  <a:lnTo>
                    <a:pt x="16" y="3271"/>
                  </a:lnTo>
                  <a:lnTo>
                    <a:pt x="21" y="3175"/>
                  </a:lnTo>
                  <a:lnTo>
                    <a:pt x="27" y="3074"/>
                  </a:lnTo>
                  <a:lnTo>
                    <a:pt x="36" y="2965"/>
                  </a:lnTo>
                  <a:lnTo>
                    <a:pt x="60" y="2730"/>
                  </a:lnTo>
                  <a:lnTo>
                    <a:pt x="91" y="2473"/>
                  </a:lnTo>
                  <a:lnTo>
                    <a:pt x="126" y="2204"/>
                  </a:lnTo>
                  <a:lnTo>
                    <a:pt x="165" y="1928"/>
                  </a:lnTo>
                  <a:lnTo>
                    <a:pt x="210" y="1650"/>
                  </a:lnTo>
                  <a:lnTo>
                    <a:pt x="251" y="1376"/>
                  </a:lnTo>
                  <a:lnTo>
                    <a:pt x="339" y="864"/>
                  </a:lnTo>
                  <a:lnTo>
                    <a:pt x="414" y="440"/>
                  </a:lnTo>
                  <a:lnTo>
                    <a:pt x="469" y="150"/>
                  </a:lnTo>
                  <a:lnTo>
                    <a:pt x="489" y="44"/>
                  </a:lnTo>
                  <a:lnTo>
                    <a:pt x="481" y="44"/>
                  </a:lnTo>
                  <a:lnTo>
                    <a:pt x="481" y="53"/>
                  </a:lnTo>
                  <a:lnTo>
                    <a:pt x="1388" y="36"/>
                  </a:lnTo>
                  <a:lnTo>
                    <a:pt x="1388" y="27"/>
                  </a:lnTo>
                  <a:close/>
                </a:path>
              </a:pathLst>
            </a:custGeom>
            <a:solidFill>
              <a:srgbClr val="773F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7" name="Freeform 489"/>
            <p:cNvSpPr>
              <a:spLocks/>
            </p:cNvSpPr>
            <p:nvPr/>
          </p:nvSpPr>
          <p:spPr bwMode="auto">
            <a:xfrm>
              <a:off x="4085" y="2181"/>
              <a:ext cx="835" cy="903"/>
            </a:xfrm>
            <a:custGeom>
              <a:avLst/>
              <a:gdLst/>
              <a:ahLst/>
              <a:cxnLst>
                <a:cxn ang="0">
                  <a:pos x="1157" y="5894"/>
                </a:cxn>
                <a:cxn ang="0">
                  <a:pos x="999" y="5713"/>
                </a:cxn>
                <a:cxn ang="0">
                  <a:pos x="889" y="5524"/>
                </a:cxn>
                <a:cxn ang="0">
                  <a:pos x="808" y="5306"/>
                </a:cxn>
                <a:cxn ang="0">
                  <a:pos x="739" y="5041"/>
                </a:cxn>
                <a:cxn ang="0">
                  <a:pos x="631" y="4777"/>
                </a:cxn>
                <a:cxn ang="0">
                  <a:pos x="402" y="4324"/>
                </a:cxn>
                <a:cxn ang="0">
                  <a:pos x="280" y="4009"/>
                </a:cxn>
                <a:cxn ang="0">
                  <a:pos x="111" y="3553"/>
                </a:cxn>
                <a:cxn ang="0">
                  <a:pos x="37" y="3252"/>
                </a:cxn>
                <a:cxn ang="0">
                  <a:pos x="6" y="2981"/>
                </a:cxn>
                <a:cxn ang="0">
                  <a:pos x="4" y="2705"/>
                </a:cxn>
                <a:cxn ang="0">
                  <a:pos x="28" y="2425"/>
                </a:cxn>
                <a:cxn ang="0">
                  <a:pos x="83" y="2156"/>
                </a:cxn>
                <a:cxn ang="0">
                  <a:pos x="183" y="1849"/>
                </a:cxn>
                <a:cxn ang="0">
                  <a:pos x="321" y="1559"/>
                </a:cxn>
                <a:cxn ang="0">
                  <a:pos x="490" y="1297"/>
                </a:cxn>
                <a:cxn ang="0">
                  <a:pos x="689" y="1061"/>
                </a:cxn>
                <a:cxn ang="0">
                  <a:pos x="913" y="850"/>
                </a:cxn>
                <a:cxn ang="0">
                  <a:pos x="1159" y="665"/>
                </a:cxn>
                <a:cxn ang="0">
                  <a:pos x="1635" y="380"/>
                </a:cxn>
                <a:cxn ang="0">
                  <a:pos x="2014" y="211"/>
                </a:cxn>
                <a:cxn ang="0">
                  <a:pos x="2513" y="77"/>
                </a:cxn>
                <a:cxn ang="0">
                  <a:pos x="3030" y="14"/>
                </a:cxn>
                <a:cxn ang="0">
                  <a:pos x="3550" y="3"/>
                </a:cxn>
                <a:cxn ang="0">
                  <a:pos x="4048" y="27"/>
                </a:cxn>
                <a:cxn ang="0">
                  <a:pos x="4530" y="112"/>
                </a:cxn>
                <a:cxn ang="0">
                  <a:pos x="4989" y="266"/>
                </a:cxn>
                <a:cxn ang="0">
                  <a:pos x="5418" y="503"/>
                </a:cxn>
                <a:cxn ang="0">
                  <a:pos x="5818" y="837"/>
                </a:cxn>
                <a:cxn ang="0">
                  <a:pos x="6184" y="1271"/>
                </a:cxn>
                <a:cxn ang="0">
                  <a:pos x="6372" y="1575"/>
                </a:cxn>
                <a:cxn ang="0">
                  <a:pos x="6496" y="1835"/>
                </a:cxn>
                <a:cxn ang="0">
                  <a:pos x="6594" y="2106"/>
                </a:cxn>
                <a:cxn ang="0">
                  <a:pos x="6654" y="2382"/>
                </a:cxn>
                <a:cxn ang="0">
                  <a:pos x="6677" y="2667"/>
                </a:cxn>
                <a:cxn ang="0">
                  <a:pos x="6649" y="2959"/>
                </a:cxn>
                <a:cxn ang="0">
                  <a:pos x="6565" y="3328"/>
                </a:cxn>
                <a:cxn ang="0">
                  <a:pos x="6425" y="3850"/>
                </a:cxn>
                <a:cxn ang="0">
                  <a:pos x="6294" y="4220"/>
                </a:cxn>
                <a:cxn ang="0">
                  <a:pos x="6120" y="4573"/>
                </a:cxn>
                <a:cxn ang="0">
                  <a:pos x="5908" y="4901"/>
                </a:cxn>
                <a:cxn ang="0">
                  <a:pos x="5620" y="5229"/>
                </a:cxn>
                <a:cxn ang="0">
                  <a:pos x="5213" y="5580"/>
                </a:cxn>
                <a:cxn ang="0">
                  <a:pos x="4782" y="5834"/>
                </a:cxn>
                <a:cxn ang="0">
                  <a:pos x="4299" y="6009"/>
                </a:cxn>
                <a:cxn ang="0">
                  <a:pos x="3823" y="6115"/>
                </a:cxn>
                <a:cxn ang="0">
                  <a:pos x="3542" y="6211"/>
                </a:cxn>
                <a:cxn ang="0">
                  <a:pos x="3328" y="6268"/>
                </a:cxn>
                <a:cxn ang="0">
                  <a:pos x="2725" y="6320"/>
                </a:cxn>
                <a:cxn ang="0">
                  <a:pos x="2272" y="6309"/>
                </a:cxn>
                <a:cxn ang="0">
                  <a:pos x="1913" y="6258"/>
                </a:cxn>
                <a:cxn ang="0">
                  <a:pos x="1589" y="6175"/>
                </a:cxn>
                <a:cxn ang="0">
                  <a:pos x="1392" y="6088"/>
                </a:cxn>
              </a:cxnLst>
              <a:rect l="0" t="0" r="r" b="b"/>
              <a:pathLst>
                <a:path w="6677" h="6323">
                  <a:moveTo>
                    <a:pt x="1301" y="6028"/>
                  </a:moveTo>
                  <a:lnTo>
                    <a:pt x="1254" y="5989"/>
                  </a:lnTo>
                  <a:lnTo>
                    <a:pt x="1204" y="5940"/>
                  </a:lnTo>
                  <a:lnTo>
                    <a:pt x="1157" y="5894"/>
                  </a:lnTo>
                  <a:lnTo>
                    <a:pt x="1113" y="5849"/>
                  </a:lnTo>
                  <a:lnTo>
                    <a:pt x="1071" y="5803"/>
                  </a:lnTo>
                  <a:lnTo>
                    <a:pt x="1035" y="5760"/>
                  </a:lnTo>
                  <a:lnTo>
                    <a:pt x="999" y="5713"/>
                  </a:lnTo>
                  <a:lnTo>
                    <a:pt x="968" y="5670"/>
                  </a:lnTo>
                  <a:lnTo>
                    <a:pt x="938" y="5623"/>
                  </a:lnTo>
                  <a:lnTo>
                    <a:pt x="911" y="5573"/>
                  </a:lnTo>
                  <a:lnTo>
                    <a:pt x="889" y="5524"/>
                  </a:lnTo>
                  <a:lnTo>
                    <a:pt x="863" y="5476"/>
                  </a:lnTo>
                  <a:lnTo>
                    <a:pt x="844" y="5421"/>
                  </a:lnTo>
                  <a:lnTo>
                    <a:pt x="825" y="5365"/>
                  </a:lnTo>
                  <a:lnTo>
                    <a:pt x="808" y="5306"/>
                  </a:lnTo>
                  <a:lnTo>
                    <a:pt x="792" y="5243"/>
                  </a:lnTo>
                  <a:lnTo>
                    <a:pt x="778" y="5177"/>
                  </a:lnTo>
                  <a:lnTo>
                    <a:pt x="761" y="5109"/>
                  </a:lnTo>
                  <a:lnTo>
                    <a:pt x="739" y="5041"/>
                  </a:lnTo>
                  <a:lnTo>
                    <a:pt x="716" y="4975"/>
                  </a:lnTo>
                  <a:lnTo>
                    <a:pt x="689" y="4909"/>
                  </a:lnTo>
                  <a:lnTo>
                    <a:pt x="661" y="4844"/>
                  </a:lnTo>
                  <a:lnTo>
                    <a:pt x="631" y="4777"/>
                  </a:lnTo>
                  <a:lnTo>
                    <a:pt x="568" y="4646"/>
                  </a:lnTo>
                  <a:lnTo>
                    <a:pt x="499" y="4518"/>
                  </a:lnTo>
                  <a:lnTo>
                    <a:pt x="435" y="4390"/>
                  </a:lnTo>
                  <a:lnTo>
                    <a:pt x="402" y="4324"/>
                  </a:lnTo>
                  <a:lnTo>
                    <a:pt x="373" y="4259"/>
                  </a:lnTo>
                  <a:lnTo>
                    <a:pt x="346" y="4193"/>
                  </a:lnTo>
                  <a:lnTo>
                    <a:pt x="321" y="4127"/>
                  </a:lnTo>
                  <a:lnTo>
                    <a:pt x="280" y="4009"/>
                  </a:lnTo>
                  <a:lnTo>
                    <a:pt x="235" y="3894"/>
                  </a:lnTo>
                  <a:lnTo>
                    <a:pt x="192" y="3780"/>
                  </a:lnTo>
                  <a:lnTo>
                    <a:pt x="150" y="3668"/>
                  </a:lnTo>
                  <a:lnTo>
                    <a:pt x="111" y="3553"/>
                  </a:lnTo>
                  <a:lnTo>
                    <a:pt x="75" y="3435"/>
                  </a:lnTo>
                  <a:lnTo>
                    <a:pt x="61" y="3375"/>
                  </a:lnTo>
                  <a:lnTo>
                    <a:pt x="47" y="3315"/>
                  </a:lnTo>
                  <a:lnTo>
                    <a:pt x="37" y="3252"/>
                  </a:lnTo>
                  <a:lnTo>
                    <a:pt x="25" y="3189"/>
                  </a:lnTo>
                  <a:lnTo>
                    <a:pt x="17" y="3120"/>
                  </a:lnTo>
                  <a:lnTo>
                    <a:pt x="11" y="3052"/>
                  </a:lnTo>
                  <a:lnTo>
                    <a:pt x="6" y="2981"/>
                  </a:lnTo>
                  <a:lnTo>
                    <a:pt x="4" y="2913"/>
                  </a:lnTo>
                  <a:lnTo>
                    <a:pt x="0" y="2844"/>
                  </a:lnTo>
                  <a:lnTo>
                    <a:pt x="0" y="2773"/>
                  </a:lnTo>
                  <a:lnTo>
                    <a:pt x="4" y="2705"/>
                  </a:lnTo>
                  <a:lnTo>
                    <a:pt x="9" y="2633"/>
                  </a:lnTo>
                  <a:lnTo>
                    <a:pt x="14" y="2565"/>
                  </a:lnTo>
                  <a:lnTo>
                    <a:pt x="20" y="2497"/>
                  </a:lnTo>
                  <a:lnTo>
                    <a:pt x="28" y="2425"/>
                  </a:lnTo>
                  <a:lnTo>
                    <a:pt x="39" y="2357"/>
                  </a:lnTo>
                  <a:lnTo>
                    <a:pt x="53" y="2289"/>
                  </a:lnTo>
                  <a:lnTo>
                    <a:pt x="66" y="2224"/>
                  </a:lnTo>
                  <a:lnTo>
                    <a:pt x="83" y="2156"/>
                  </a:lnTo>
                  <a:lnTo>
                    <a:pt x="100" y="2089"/>
                  </a:lnTo>
                  <a:lnTo>
                    <a:pt x="125" y="2007"/>
                  </a:lnTo>
                  <a:lnTo>
                    <a:pt x="152" y="1928"/>
                  </a:lnTo>
                  <a:lnTo>
                    <a:pt x="183" y="1849"/>
                  </a:lnTo>
                  <a:lnTo>
                    <a:pt x="213" y="1775"/>
                  </a:lnTo>
                  <a:lnTo>
                    <a:pt x="247" y="1699"/>
                  </a:lnTo>
                  <a:lnTo>
                    <a:pt x="283" y="1627"/>
                  </a:lnTo>
                  <a:lnTo>
                    <a:pt x="321" y="1559"/>
                  </a:lnTo>
                  <a:lnTo>
                    <a:pt x="360" y="1491"/>
                  </a:lnTo>
                  <a:lnTo>
                    <a:pt x="402" y="1423"/>
                  </a:lnTo>
                  <a:lnTo>
                    <a:pt x="446" y="1360"/>
                  </a:lnTo>
                  <a:lnTo>
                    <a:pt x="490" y="1297"/>
                  </a:lnTo>
                  <a:lnTo>
                    <a:pt x="537" y="1234"/>
                  </a:lnTo>
                  <a:lnTo>
                    <a:pt x="587" y="1176"/>
                  </a:lnTo>
                  <a:lnTo>
                    <a:pt x="637" y="1118"/>
                  </a:lnTo>
                  <a:lnTo>
                    <a:pt x="689" y="1061"/>
                  </a:lnTo>
                  <a:lnTo>
                    <a:pt x="744" y="1007"/>
                  </a:lnTo>
                  <a:lnTo>
                    <a:pt x="800" y="954"/>
                  </a:lnTo>
                  <a:lnTo>
                    <a:pt x="856" y="903"/>
                  </a:lnTo>
                  <a:lnTo>
                    <a:pt x="913" y="850"/>
                  </a:lnTo>
                  <a:lnTo>
                    <a:pt x="975" y="801"/>
                  </a:lnTo>
                  <a:lnTo>
                    <a:pt x="1035" y="755"/>
                  </a:lnTo>
                  <a:lnTo>
                    <a:pt x="1096" y="709"/>
                  </a:lnTo>
                  <a:lnTo>
                    <a:pt x="1159" y="665"/>
                  </a:lnTo>
                  <a:lnTo>
                    <a:pt x="1223" y="620"/>
                  </a:lnTo>
                  <a:lnTo>
                    <a:pt x="1356" y="536"/>
                  </a:lnTo>
                  <a:lnTo>
                    <a:pt x="1494" y="457"/>
                  </a:lnTo>
                  <a:lnTo>
                    <a:pt x="1635" y="380"/>
                  </a:lnTo>
                  <a:lnTo>
                    <a:pt x="1780" y="310"/>
                  </a:lnTo>
                  <a:lnTo>
                    <a:pt x="1837" y="281"/>
                  </a:lnTo>
                  <a:lnTo>
                    <a:pt x="1896" y="257"/>
                  </a:lnTo>
                  <a:lnTo>
                    <a:pt x="2014" y="211"/>
                  </a:lnTo>
                  <a:lnTo>
                    <a:pt x="2137" y="170"/>
                  </a:lnTo>
                  <a:lnTo>
                    <a:pt x="2261" y="134"/>
                  </a:lnTo>
                  <a:lnTo>
                    <a:pt x="2385" y="102"/>
                  </a:lnTo>
                  <a:lnTo>
                    <a:pt x="2513" y="77"/>
                  </a:lnTo>
                  <a:lnTo>
                    <a:pt x="2640" y="54"/>
                  </a:lnTo>
                  <a:lnTo>
                    <a:pt x="2770" y="39"/>
                  </a:lnTo>
                  <a:lnTo>
                    <a:pt x="2899" y="25"/>
                  </a:lnTo>
                  <a:lnTo>
                    <a:pt x="3030" y="14"/>
                  </a:lnTo>
                  <a:lnTo>
                    <a:pt x="3160" y="5"/>
                  </a:lnTo>
                  <a:lnTo>
                    <a:pt x="3290" y="3"/>
                  </a:lnTo>
                  <a:lnTo>
                    <a:pt x="3420" y="0"/>
                  </a:lnTo>
                  <a:lnTo>
                    <a:pt x="3550" y="3"/>
                  </a:lnTo>
                  <a:lnTo>
                    <a:pt x="3677" y="5"/>
                  </a:lnTo>
                  <a:lnTo>
                    <a:pt x="3802" y="11"/>
                  </a:lnTo>
                  <a:lnTo>
                    <a:pt x="3927" y="17"/>
                  </a:lnTo>
                  <a:lnTo>
                    <a:pt x="4048" y="27"/>
                  </a:lnTo>
                  <a:lnTo>
                    <a:pt x="4170" y="44"/>
                  </a:lnTo>
                  <a:lnTo>
                    <a:pt x="4289" y="60"/>
                  </a:lnTo>
                  <a:lnTo>
                    <a:pt x="4411" y="85"/>
                  </a:lnTo>
                  <a:lnTo>
                    <a:pt x="4530" y="112"/>
                  </a:lnTo>
                  <a:lnTo>
                    <a:pt x="4646" y="143"/>
                  </a:lnTo>
                  <a:lnTo>
                    <a:pt x="4761" y="180"/>
                  </a:lnTo>
                  <a:lnTo>
                    <a:pt x="4878" y="221"/>
                  </a:lnTo>
                  <a:lnTo>
                    <a:pt x="4989" y="266"/>
                  </a:lnTo>
                  <a:lnTo>
                    <a:pt x="5099" y="317"/>
                  </a:lnTo>
                  <a:lnTo>
                    <a:pt x="5208" y="375"/>
                  </a:lnTo>
                  <a:lnTo>
                    <a:pt x="5315" y="435"/>
                  </a:lnTo>
                  <a:lnTo>
                    <a:pt x="5418" y="503"/>
                  </a:lnTo>
                  <a:lnTo>
                    <a:pt x="5520" y="574"/>
                  </a:lnTo>
                  <a:lnTo>
                    <a:pt x="5617" y="654"/>
                  </a:lnTo>
                  <a:lnTo>
                    <a:pt x="5720" y="744"/>
                  </a:lnTo>
                  <a:lnTo>
                    <a:pt x="5818" y="837"/>
                  </a:lnTo>
                  <a:lnTo>
                    <a:pt x="5915" y="939"/>
                  </a:lnTo>
                  <a:lnTo>
                    <a:pt x="6010" y="1045"/>
                  </a:lnTo>
                  <a:lnTo>
                    <a:pt x="6098" y="1157"/>
                  </a:lnTo>
                  <a:lnTo>
                    <a:pt x="6184" y="1271"/>
                  </a:lnTo>
                  <a:lnTo>
                    <a:pt x="6265" y="1389"/>
                  </a:lnTo>
                  <a:lnTo>
                    <a:pt x="6300" y="1452"/>
                  </a:lnTo>
                  <a:lnTo>
                    <a:pt x="6339" y="1513"/>
                  </a:lnTo>
                  <a:lnTo>
                    <a:pt x="6372" y="1575"/>
                  </a:lnTo>
                  <a:lnTo>
                    <a:pt x="6408" y="1641"/>
                  </a:lnTo>
                  <a:lnTo>
                    <a:pt x="6439" y="1704"/>
                  </a:lnTo>
                  <a:lnTo>
                    <a:pt x="6468" y="1769"/>
                  </a:lnTo>
                  <a:lnTo>
                    <a:pt x="6496" y="1835"/>
                  </a:lnTo>
                  <a:lnTo>
                    <a:pt x="6524" y="1900"/>
                  </a:lnTo>
                  <a:lnTo>
                    <a:pt x="6549" y="1969"/>
                  </a:lnTo>
                  <a:lnTo>
                    <a:pt x="6572" y="2038"/>
                  </a:lnTo>
                  <a:lnTo>
                    <a:pt x="6594" y="2106"/>
                  </a:lnTo>
                  <a:lnTo>
                    <a:pt x="6613" y="2174"/>
                  </a:lnTo>
                  <a:lnTo>
                    <a:pt x="6629" y="2243"/>
                  </a:lnTo>
                  <a:lnTo>
                    <a:pt x="6643" y="2311"/>
                  </a:lnTo>
                  <a:lnTo>
                    <a:pt x="6654" y="2382"/>
                  </a:lnTo>
                  <a:lnTo>
                    <a:pt x="6665" y="2454"/>
                  </a:lnTo>
                  <a:lnTo>
                    <a:pt x="6670" y="2522"/>
                  </a:lnTo>
                  <a:lnTo>
                    <a:pt x="6677" y="2592"/>
                  </a:lnTo>
                  <a:lnTo>
                    <a:pt x="6677" y="2667"/>
                  </a:lnTo>
                  <a:lnTo>
                    <a:pt x="6677" y="2737"/>
                  </a:lnTo>
                  <a:lnTo>
                    <a:pt x="6670" y="2812"/>
                  </a:lnTo>
                  <a:lnTo>
                    <a:pt x="6660" y="2885"/>
                  </a:lnTo>
                  <a:lnTo>
                    <a:pt x="6649" y="2959"/>
                  </a:lnTo>
                  <a:lnTo>
                    <a:pt x="6637" y="3033"/>
                  </a:lnTo>
                  <a:lnTo>
                    <a:pt x="6621" y="3107"/>
                  </a:lnTo>
                  <a:lnTo>
                    <a:pt x="6604" y="3180"/>
                  </a:lnTo>
                  <a:lnTo>
                    <a:pt x="6565" y="3328"/>
                  </a:lnTo>
                  <a:lnTo>
                    <a:pt x="6527" y="3473"/>
                  </a:lnTo>
                  <a:lnTo>
                    <a:pt x="6485" y="3615"/>
                  </a:lnTo>
                  <a:lnTo>
                    <a:pt x="6449" y="3755"/>
                  </a:lnTo>
                  <a:lnTo>
                    <a:pt x="6425" y="3850"/>
                  </a:lnTo>
                  <a:lnTo>
                    <a:pt x="6394" y="3944"/>
                  </a:lnTo>
                  <a:lnTo>
                    <a:pt x="6363" y="4037"/>
                  </a:lnTo>
                  <a:lnTo>
                    <a:pt x="6330" y="4130"/>
                  </a:lnTo>
                  <a:lnTo>
                    <a:pt x="6294" y="4220"/>
                  </a:lnTo>
                  <a:lnTo>
                    <a:pt x="6256" y="4310"/>
                  </a:lnTo>
                  <a:lnTo>
                    <a:pt x="6215" y="4400"/>
                  </a:lnTo>
                  <a:lnTo>
                    <a:pt x="6167" y="4488"/>
                  </a:lnTo>
                  <a:lnTo>
                    <a:pt x="6120" y="4573"/>
                  </a:lnTo>
                  <a:lnTo>
                    <a:pt x="6070" y="4658"/>
                  </a:lnTo>
                  <a:lnTo>
                    <a:pt x="6018" y="4743"/>
                  </a:lnTo>
                  <a:lnTo>
                    <a:pt x="5965" y="4821"/>
                  </a:lnTo>
                  <a:lnTo>
                    <a:pt x="5908" y="4901"/>
                  </a:lnTo>
                  <a:lnTo>
                    <a:pt x="5846" y="4978"/>
                  </a:lnTo>
                  <a:lnTo>
                    <a:pt x="5785" y="5054"/>
                  </a:lnTo>
                  <a:lnTo>
                    <a:pt x="5720" y="5125"/>
                  </a:lnTo>
                  <a:lnTo>
                    <a:pt x="5620" y="5229"/>
                  </a:lnTo>
                  <a:lnTo>
                    <a:pt x="5520" y="5328"/>
                  </a:lnTo>
                  <a:lnTo>
                    <a:pt x="5420" y="5418"/>
                  </a:lnTo>
                  <a:lnTo>
                    <a:pt x="5318" y="5503"/>
                  </a:lnTo>
                  <a:lnTo>
                    <a:pt x="5213" y="5580"/>
                  </a:lnTo>
                  <a:lnTo>
                    <a:pt x="5108" y="5653"/>
                  </a:lnTo>
                  <a:lnTo>
                    <a:pt x="5003" y="5718"/>
                  </a:lnTo>
                  <a:lnTo>
                    <a:pt x="4892" y="5779"/>
                  </a:lnTo>
                  <a:lnTo>
                    <a:pt x="4782" y="5834"/>
                  </a:lnTo>
                  <a:lnTo>
                    <a:pt x="4665" y="5885"/>
                  </a:lnTo>
                  <a:lnTo>
                    <a:pt x="4549" y="5929"/>
                  </a:lnTo>
                  <a:lnTo>
                    <a:pt x="4427" y="5970"/>
                  </a:lnTo>
                  <a:lnTo>
                    <a:pt x="4299" y="6009"/>
                  </a:lnTo>
                  <a:lnTo>
                    <a:pt x="4170" y="6042"/>
                  </a:lnTo>
                  <a:lnTo>
                    <a:pt x="4037" y="6071"/>
                  </a:lnTo>
                  <a:lnTo>
                    <a:pt x="3896" y="6098"/>
                  </a:lnTo>
                  <a:lnTo>
                    <a:pt x="3823" y="6115"/>
                  </a:lnTo>
                  <a:lnTo>
                    <a:pt x="3752" y="6134"/>
                  </a:lnTo>
                  <a:lnTo>
                    <a:pt x="3683" y="6159"/>
                  </a:lnTo>
                  <a:lnTo>
                    <a:pt x="3613" y="6186"/>
                  </a:lnTo>
                  <a:lnTo>
                    <a:pt x="3542" y="6211"/>
                  </a:lnTo>
                  <a:lnTo>
                    <a:pt x="3473" y="6236"/>
                  </a:lnTo>
                  <a:lnTo>
                    <a:pt x="3401" y="6255"/>
                  </a:lnTo>
                  <a:lnTo>
                    <a:pt x="3365" y="6260"/>
                  </a:lnTo>
                  <a:lnTo>
                    <a:pt x="3328" y="6268"/>
                  </a:lnTo>
                  <a:lnTo>
                    <a:pt x="3179" y="6285"/>
                  </a:lnTo>
                  <a:lnTo>
                    <a:pt x="3030" y="6301"/>
                  </a:lnTo>
                  <a:lnTo>
                    <a:pt x="2878" y="6312"/>
                  </a:lnTo>
                  <a:lnTo>
                    <a:pt x="2725" y="6320"/>
                  </a:lnTo>
                  <a:lnTo>
                    <a:pt x="2573" y="6323"/>
                  </a:lnTo>
                  <a:lnTo>
                    <a:pt x="2421" y="6320"/>
                  </a:lnTo>
                  <a:lnTo>
                    <a:pt x="2347" y="6315"/>
                  </a:lnTo>
                  <a:lnTo>
                    <a:pt x="2272" y="6309"/>
                  </a:lnTo>
                  <a:lnTo>
                    <a:pt x="2197" y="6301"/>
                  </a:lnTo>
                  <a:lnTo>
                    <a:pt x="2123" y="6290"/>
                  </a:lnTo>
                  <a:lnTo>
                    <a:pt x="2020" y="6277"/>
                  </a:lnTo>
                  <a:lnTo>
                    <a:pt x="1913" y="6258"/>
                  </a:lnTo>
                  <a:lnTo>
                    <a:pt x="1804" y="6236"/>
                  </a:lnTo>
                  <a:lnTo>
                    <a:pt x="1696" y="6209"/>
                  </a:lnTo>
                  <a:lnTo>
                    <a:pt x="1641" y="6195"/>
                  </a:lnTo>
                  <a:lnTo>
                    <a:pt x="1589" y="6175"/>
                  </a:lnTo>
                  <a:lnTo>
                    <a:pt x="1539" y="6156"/>
                  </a:lnTo>
                  <a:lnTo>
                    <a:pt x="1487" y="6137"/>
                  </a:lnTo>
                  <a:lnTo>
                    <a:pt x="1439" y="6112"/>
                  </a:lnTo>
                  <a:lnTo>
                    <a:pt x="1392" y="6088"/>
                  </a:lnTo>
                  <a:lnTo>
                    <a:pt x="1345" y="6057"/>
                  </a:lnTo>
                  <a:lnTo>
                    <a:pt x="1301" y="60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8" name="Freeform 490"/>
            <p:cNvSpPr>
              <a:spLocks/>
            </p:cNvSpPr>
            <p:nvPr/>
          </p:nvSpPr>
          <p:spPr bwMode="auto">
            <a:xfrm>
              <a:off x="4084" y="2179"/>
              <a:ext cx="837" cy="906"/>
            </a:xfrm>
            <a:custGeom>
              <a:avLst/>
              <a:gdLst/>
              <a:ahLst/>
              <a:cxnLst>
                <a:cxn ang="0">
                  <a:pos x="1048" y="5763"/>
                </a:cxn>
                <a:cxn ang="0">
                  <a:pos x="860" y="5427"/>
                </a:cxn>
                <a:cxn ang="0">
                  <a:pos x="733" y="4981"/>
                </a:cxn>
                <a:cxn ang="0">
                  <a:pos x="417" y="4328"/>
                </a:cxn>
                <a:cxn ang="0">
                  <a:pos x="166" y="3673"/>
                </a:cxn>
                <a:cxn ang="0">
                  <a:pos x="31" y="3105"/>
                </a:cxn>
                <a:cxn ang="0">
                  <a:pos x="41" y="2460"/>
                </a:cxn>
                <a:cxn ang="0">
                  <a:pos x="200" y="1861"/>
                </a:cxn>
                <a:cxn ang="0">
                  <a:pos x="459" y="1371"/>
                </a:cxn>
                <a:cxn ang="0">
                  <a:pos x="814" y="969"/>
                </a:cxn>
                <a:cxn ang="0">
                  <a:pos x="1236" y="636"/>
                </a:cxn>
                <a:cxn ang="0">
                  <a:pos x="2081" y="206"/>
                </a:cxn>
                <a:cxn ang="0">
                  <a:pos x="2800" y="53"/>
                </a:cxn>
                <a:cxn ang="0">
                  <a:pos x="3624" y="20"/>
                </a:cxn>
                <a:cxn ang="0">
                  <a:pos x="4535" y="130"/>
                </a:cxn>
                <a:cxn ang="0">
                  <a:pos x="5318" y="452"/>
                </a:cxn>
                <a:cxn ang="0">
                  <a:pos x="6009" y="1059"/>
                </a:cxn>
                <a:cxn ang="0">
                  <a:pos x="6407" y="1653"/>
                </a:cxn>
                <a:cxn ang="0">
                  <a:pos x="6593" y="2115"/>
                </a:cxn>
                <a:cxn ang="0">
                  <a:pos x="6676" y="2601"/>
                </a:cxn>
                <a:cxn ang="0">
                  <a:pos x="6629" y="3080"/>
                </a:cxn>
                <a:cxn ang="0">
                  <a:pos x="6397" y="3950"/>
                </a:cxn>
                <a:cxn ang="0">
                  <a:pos x="6123" y="4578"/>
                </a:cxn>
                <a:cxn ang="0">
                  <a:pos x="5721" y="5129"/>
                </a:cxn>
                <a:cxn ang="0">
                  <a:pos x="5005" y="5720"/>
                </a:cxn>
                <a:cxn ang="0">
                  <a:pos x="4175" y="6042"/>
                </a:cxn>
                <a:cxn ang="0">
                  <a:pos x="3547" y="6211"/>
                </a:cxn>
                <a:cxn ang="0">
                  <a:pos x="2874" y="6315"/>
                </a:cxn>
                <a:cxn ang="0">
                  <a:pos x="2131" y="6291"/>
                </a:cxn>
                <a:cxn ang="0">
                  <a:pos x="1550" y="6160"/>
                </a:cxn>
                <a:cxn ang="0">
                  <a:pos x="1305" y="6042"/>
                </a:cxn>
                <a:cxn ang="0">
                  <a:pos x="1649" y="6211"/>
                </a:cxn>
                <a:cxn ang="0">
                  <a:pos x="2360" y="6332"/>
                </a:cxn>
                <a:cxn ang="0">
                  <a:pos x="3154" y="6308"/>
                </a:cxn>
                <a:cxn ang="0">
                  <a:pos x="3693" y="6177"/>
                </a:cxn>
                <a:cxn ang="0">
                  <a:pos x="4311" y="6025"/>
                </a:cxn>
                <a:cxn ang="0">
                  <a:pos x="5121" y="5667"/>
                </a:cxn>
                <a:cxn ang="0">
                  <a:pos x="5799" y="5069"/>
                </a:cxn>
                <a:cxn ang="0">
                  <a:pos x="6183" y="4500"/>
                </a:cxn>
                <a:cxn ang="0">
                  <a:pos x="6438" y="3859"/>
                </a:cxn>
                <a:cxn ang="0">
                  <a:pos x="6657" y="3015"/>
                </a:cxn>
                <a:cxn ang="0">
                  <a:pos x="6687" y="2531"/>
                </a:cxn>
                <a:cxn ang="0">
                  <a:pos x="6588" y="2044"/>
                </a:cxn>
                <a:cxn ang="0">
                  <a:pos x="6388" y="1582"/>
                </a:cxn>
                <a:cxn ang="0">
                  <a:pos x="5929" y="941"/>
                </a:cxn>
                <a:cxn ang="0">
                  <a:pos x="5221" y="375"/>
                </a:cxn>
                <a:cxn ang="0">
                  <a:pos x="4419" y="86"/>
                </a:cxn>
                <a:cxn ang="0">
                  <a:pos x="3440" y="0"/>
                </a:cxn>
                <a:cxn ang="0">
                  <a:pos x="2692" y="50"/>
                </a:cxn>
                <a:cxn ang="0">
                  <a:pos x="1976" y="228"/>
                </a:cxn>
                <a:cxn ang="0">
                  <a:pos x="1162" y="665"/>
                </a:cxn>
                <a:cxn ang="0">
                  <a:pos x="745" y="1010"/>
                </a:cxn>
                <a:cxn ang="0">
                  <a:pos x="404" y="1428"/>
                </a:cxn>
                <a:cxn ang="0">
                  <a:pos x="152" y="1935"/>
                </a:cxn>
                <a:cxn ang="0">
                  <a:pos x="14" y="2550"/>
                </a:cxn>
                <a:cxn ang="0">
                  <a:pos x="25" y="3198"/>
                </a:cxn>
                <a:cxn ang="0">
                  <a:pos x="191" y="3791"/>
                </a:cxn>
                <a:cxn ang="0">
                  <a:pos x="434" y="4401"/>
                </a:cxn>
                <a:cxn ang="0">
                  <a:pos x="741" y="5052"/>
                </a:cxn>
                <a:cxn ang="0">
                  <a:pos x="866" y="5487"/>
                </a:cxn>
                <a:cxn ang="0">
                  <a:pos x="1074" y="5817"/>
                </a:cxn>
              </a:cxnLst>
              <a:rect l="0" t="0" r="r" b="b"/>
              <a:pathLst>
                <a:path w="6693" h="6340">
                  <a:moveTo>
                    <a:pt x="1309" y="6037"/>
                  </a:moveTo>
                  <a:lnTo>
                    <a:pt x="1314" y="6029"/>
                  </a:lnTo>
                  <a:lnTo>
                    <a:pt x="1270" y="5990"/>
                  </a:lnTo>
                  <a:lnTo>
                    <a:pt x="1171" y="5897"/>
                  </a:lnTo>
                  <a:lnTo>
                    <a:pt x="1126" y="5853"/>
                  </a:lnTo>
                  <a:lnTo>
                    <a:pt x="1088" y="5807"/>
                  </a:lnTo>
                  <a:lnTo>
                    <a:pt x="1048" y="5763"/>
                  </a:lnTo>
                  <a:lnTo>
                    <a:pt x="1015" y="5720"/>
                  </a:lnTo>
                  <a:lnTo>
                    <a:pt x="983" y="5673"/>
                  </a:lnTo>
                  <a:lnTo>
                    <a:pt x="955" y="5626"/>
                  </a:lnTo>
                  <a:lnTo>
                    <a:pt x="927" y="5580"/>
                  </a:lnTo>
                  <a:lnTo>
                    <a:pt x="902" y="5531"/>
                  </a:lnTo>
                  <a:lnTo>
                    <a:pt x="880" y="5481"/>
                  </a:lnTo>
                  <a:lnTo>
                    <a:pt x="860" y="5427"/>
                  </a:lnTo>
                  <a:lnTo>
                    <a:pt x="841" y="5372"/>
                  </a:lnTo>
                  <a:lnTo>
                    <a:pt x="824" y="5312"/>
                  </a:lnTo>
                  <a:lnTo>
                    <a:pt x="808" y="5249"/>
                  </a:lnTo>
                  <a:lnTo>
                    <a:pt x="791" y="5183"/>
                  </a:lnTo>
                  <a:lnTo>
                    <a:pt x="778" y="5115"/>
                  </a:lnTo>
                  <a:lnTo>
                    <a:pt x="755" y="5047"/>
                  </a:lnTo>
                  <a:lnTo>
                    <a:pt x="733" y="4981"/>
                  </a:lnTo>
                  <a:lnTo>
                    <a:pt x="705" y="4916"/>
                  </a:lnTo>
                  <a:lnTo>
                    <a:pt x="678" y="4849"/>
                  </a:lnTo>
                  <a:lnTo>
                    <a:pt x="648" y="4784"/>
                  </a:lnTo>
                  <a:lnTo>
                    <a:pt x="581" y="4653"/>
                  </a:lnTo>
                  <a:lnTo>
                    <a:pt x="515" y="4524"/>
                  </a:lnTo>
                  <a:lnTo>
                    <a:pt x="448" y="4393"/>
                  </a:lnTo>
                  <a:lnTo>
                    <a:pt x="417" y="4328"/>
                  </a:lnTo>
                  <a:lnTo>
                    <a:pt x="388" y="4265"/>
                  </a:lnTo>
                  <a:lnTo>
                    <a:pt x="362" y="4198"/>
                  </a:lnTo>
                  <a:lnTo>
                    <a:pt x="338" y="4133"/>
                  </a:lnTo>
                  <a:lnTo>
                    <a:pt x="296" y="4016"/>
                  </a:lnTo>
                  <a:lnTo>
                    <a:pt x="252" y="3901"/>
                  </a:lnTo>
                  <a:lnTo>
                    <a:pt x="207" y="3786"/>
                  </a:lnTo>
                  <a:lnTo>
                    <a:pt x="166" y="3673"/>
                  </a:lnTo>
                  <a:lnTo>
                    <a:pt x="127" y="3559"/>
                  </a:lnTo>
                  <a:lnTo>
                    <a:pt x="91" y="3441"/>
                  </a:lnTo>
                  <a:lnTo>
                    <a:pt x="78" y="3384"/>
                  </a:lnTo>
                  <a:lnTo>
                    <a:pt x="64" y="3321"/>
                  </a:lnTo>
                  <a:lnTo>
                    <a:pt x="53" y="3261"/>
                  </a:lnTo>
                  <a:lnTo>
                    <a:pt x="41" y="3196"/>
                  </a:lnTo>
                  <a:lnTo>
                    <a:pt x="31" y="3105"/>
                  </a:lnTo>
                  <a:lnTo>
                    <a:pt x="22" y="3015"/>
                  </a:lnTo>
                  <a:lnTo>
                    <a:pt x="19" y="2922"/>
                  </a:lnTo>
                  <a:lnTo>
                    <a:pt x="17" y="2829"/>
                  </a:lnTo>
                  <a:lnTo>
                    <a:pt x="19" y="2739"/>
                  </a:lnTo>
                  <a:lnTo>
                    <a:pt x="22" y="2645"/>
                  </a:lnTo>
                  <a:lnTo>
                    <a:pt x="31" y="2552"/>
                  </a:lnTo>
                  <a:lnTo>
                    <a:pt x="41" y="2460"/>
                  </a:lnTo>
                  <a:lnTo>
                    <a:pt x="55" y="2369"/>
                  </a:lnTo>
                  <a:lnTo>
                    <a:pt x="72" y="2279"/>
                  </a:lnTo>
                  <a:lnTo>
                    <a:pt x="95" y="2189"/>
                  </a:lnTo>
                  <a:lnTo>
                    <a:pt x="116" y="2102"/>
                  </a:lnTo>
                  <a:lnTo>
                    <a:pt x="141" y="2020"/>
                  </a:lnTo>
                  <a:lnTo>
                    <a:pt x="169" y="1940"/>
                  </a:lnTo>
                  <a:lnTo>
                    <a:pt x="200" y="1861"/>
                  </a:lnTo>
                  <a:lnTo>
                    <a:pt x="229" y="1787"/>
                  </a:lnTo>
                  <a:lnTo>
                    <a:pt x="262" y="1713"/>
                  </a:lnTo>
                  <a:lnTo>
                    <a:pt x="298" y="1642"/>
                  </a:lnTo>
                  <a:lnTo>
                    <a:pt x="335" y="1570"/>
                  </a:lnTo>
                  <a:lnTo>
                    <a:pt x="376" y="1502"/>
                  </a:lnTo>
                  <a:lnTo>
                    <a:pt x="417" y="1437"/>
                  </a:lnTo>
                  <a:lnTo>
                    <a:pt x="459" y="1371"/>
                  </a:lnTo>
                  <a:lnTo>
                    <a:pt x="507" y="1311"/>
                  </a:lnTo>
                  <a:lnTo>
                    <a:pt x="553" y="1248"/>
                  </a:lnTo>
                  <a:lnTo>
                    <a:pt x="600" y="1190"/>
                  </a:lnTo>
                  <a:lnTo>
                    <a:pt x="653" y="1133"/>
                  </a:lnTo>
                  <a:lnTo>
                    <a:pt x="703" y="1076"/>
                  </a:lnTo>
                  <a:lnTo>
                    <a:pt x="758" y="1021"/>
                  </a:lnTo>
                  <a:lnTo>
                    <a:pt x="814" y="969"/>
                  </a:lnTo>
                  <a:lnTo>
                    <a:pt x="869" y="917"/>
                  </a:lnTo>
                  <a:lnTo>
                    <a:pt x="927" y="868"/>
                  </a:lnTo>
                  <a:lnTo>
                    <a:pt x="985" y="818"/>
                  </a:lnTo>
                  <a:lnTo>
                    <a:pt x="1046" y="769"/>
                  </a:lnTo>
                  <a:lnTo>
                    <a:pt x="1110" y="723"/>
                  </a:lnTo>
                  <a:lnTo>
                    <a:pt x="1173" y="679"/>
                  </a:lnTo>
                  <a:lnTo>
                    <a:pt x="1236" y="636"/>
                  </a:lnTo>
                  <a:lnTo>
                    <a:pt x="1369" y="551"/>
                  </a:lnTo>
                  <a:lnTo>
                    <a:pt x="1505" y="471"/>
                  </a:lnTo>
                  <a:lnTo>
                    <a:pt x="1646" y="397"/>
                  </a:lnTo>
                  <a:lnTo>
                    <a:pt x="1790" y="324"/>
                  </a:lnTo>
                  <a:lnTo>
                    <a:pt x="1884" y="283"/>
                  </a:lnTo>
                  <a:lnTo>
                    <a:pt x="1981" y="242"/>
                  </a:lnTo>
                  <a:lnTo>
                    <a:pt x="2081" y="206"/>
                  </a:lnTo>
                  <a:lnTo>
                    <a:pt x="2181" y="176"/>
                  </a:lnTo>
                  <a:lnTo>
                    <a:pt x="2280" y="145"/>
                  </a:lnTo>
                  <a:lnTo>
                    <a:pt x="2383" y="121"/>
                  </a:lnTo>
                  <a:lnTo>
                    <a:pt x="2488" y="99"/>
                  </a:lnTo>
                  <a:lnTo>
                    <a:pt x="2590" y="80"/>
                  </a:lnTo>
                  <a:lnTo>
                    <a:pt x="2695" y="67"/>
                  </a:lnTo>
                  <a:lnTo>
                    <a:pt x="2800" y="53"/>
                  </a:lnTo>
                  <a:lnTo>
                    <a:pt x="2907" y="41"/>
                  </a:lnTo>
                  <a:lnTo>
                    <a:pt x="3013" y="34"/>
                  </a:lnTo>
                  <a:lnTo>
                    <a:pt x="3121" y="26"/>
                  </a:lnTo>
                  <a:lnTo>
                    <a:pt x="3226" y="23"/>
                  </a:lnTo>
                  <a:lnTo>
                    <a:pt x="3331" y="20"/>
                  </a:lnTo>
                  <a:lnTo>
                    <a:pt x="3440" y="17"/>
                  </a:lnTo>
                  <a:lnTo>
                    <a:pt x="3624" y="20"/>
                  </a:lnTo>
                  <a:lnTo>
                    <a:pt x="3810" y="28"/>
                  </a:lnTo>
                  <a:lnTo>
                    <a:pt x="3931" y="34"/>
                  </a:lnTo>
                  <a:lnTo>
                    <a:pt x="4054" y="45"/>
                  </a:lnTo>
                  <a:lnTo>
                    <a:pt x="4175" y="61"/>
                  </a:lnTo>
                  <a:lnTo>
                    <a:pt x="4297" y="77"/>
                  </a:lnTo>
                  <a:lnTo>
                    <a:pt x="4416" y="102"/>
                  </a:lnTo>
                  <a:lnTo>
                    <a:pt x="4535" y="130"/>
                  </a:lnTo>
                  <a:lnTo>
                    <a:pt x="4650" y="159"/>
                  </a:lnTo>
                  <a:lnTo>
                    <a:pt x="4767" y="198"/>
                  </a:lnTo>
                  <a:lnTo>
                    <a:pt x="4883" y="236"/>
                  </a:lnTo>
                  <a:lnTo>
                    <a:pt x="4994" y="283"/>
                  </a:lnTo>
                  <a:lnTo>
                    <a:pt x="5105" y="334"/>
                  </a:lnTo>
                  <a:lnTo>
                    <a:pt x="5212" y="389"/>
                  </a:lnTo>
                  <a:lnTo>
                    <a:pt x="5318" y="452"/>
                  </a:lnTo>
                  <a:lnTo>
                    <a:pt x="5423" y="518"/>
                  </a:lnTo>
                  <a:lnTo>
                    <a:pt x="5523" y="588"/>
                  </a:lnTo>
                  <a:lnTo>
                    <a:pt x="5619" y="668"/>
                  </a:lnTo>
                  <a:lnTo>
                    <a:pt x="5721" y="759"/>
                  </a:lnTo>
                  <a:lnTo>
                    <a:pt x="5821" y="851"/>
                  </a:lnTo>
                  <a:lnTo>
                    <a:pt x="5918" y="953"/>
                  </a:lnTo>
                  <a:lnTo>
                    <a:pt x="6009" y="1059"/>
                  </a:lnTo>
                  <a:lnTo>
                    <a:pt x="6100" y="1169"/>
                  </a:lnTo>
                  <a:lnTo>
                    <a:pt x="6183" y="1284"/>
                  </a:lnTo>
                  <a:lnTo>
                    <a:pt x="6264" y="1404"/>
                  </a:lnTo>
                  <a:lnTo>
                    <a:pt x="6302" y="1464"/>
                  </a:lnTo>
                  <a:lnTo>
                    <a:pt x="6338" y="1527"/>
                  </a:lnTo>
                  <a:lnTo>
                    <a:pt x="6374" y="1590"/>
                  </a:lnTo>
                  <a:lnTo>
                    <a:pt x="6407" y="1653"/>
                  </a:lnTo>
                  <a:lnTo>
                    <a:pt x="6438" y="1715"/>
                  </a:lnTo>
                  <a:lnTo>
                    <a:pt x="6469" y="1781"/>
                  </a:lnTo>
                  <a:lnTo>
                    <a:pt x="6499" y="1846"/>
                  </a:lnTo>
                  <a:lnTo>
                    <a:pt x="6524" y="1913"/>
                  </a:lnTo>
                  <a:lnTo>
                    <a:pt x="6549" y="1981"/>
                  </a:lnTo>
                  <a:lnTo>
                    <a:pt x="6571" y="2049"/>
                  </a:lnTo>
                  <a:lnTo>
                    <a:pt x="6593" y="2115"/>
                  </a:lnTo>
                  <a:lnTo>
                    <a:pt x="6612" y="2183"/>
                  </a:lnTo>
                  <a:lnTo>
                    <a:pt x="6629" y="2255"/>
                  </a:lnTo>
                  <a:lnTo>
                    <a:pt x="6643" y="2323"/>
                  </a:lnTo>
                  <a:lnTo>
                    <a:pt x="6654" y="2391"/>
                  </a:lnTo>
                  <a:lnTo>
                    <a:pt x="6664" y="2463"/>
                  </a:lnTo>
                  <a:lnTo>
                    <a:pt x="6671" y="2533"/>
                  </a:lnTo>
                  <a:lnTo>
                    <a:pt x="6676" y="2601"/>
                  </a:lnTo>
                  <a:lnTo>
                    <a:pt x="6676" y="2664"/>
                  </a:lnTo>
                  <a:lnTo>
                    <a:pt x="6676" y="2733"/>
                  </a:lnTo>
                  <a:lnTo>
                    <a:pt x="6671" y="2801"/>
                  </a:lnTo>
                  <a:lnTo>
                    <a:pt x="6662" y="2872"/>
                  </a:lnTo>
                  <a:lnTo>
                    <a:pt x="6654" y="2940"/>
                  </a:lnTo>
                  <a:lnTo>
                    <a:pt x="6643" y="3012"/>
                  </a:lnTo>
                  <a:lnTo>
                    <a:pt x="6629" y="3080"/>
                  </a:lnTo>
                  <a:lnTo>
                    <a:pt x="6595" y="3220"/>
                  </a:lnTo>
                  <a:lnTo>
                    <a:pt x="6560" y="3359"/>
                  </a:lnTo>
                  <a:lnTo>
                    <a:pt x="6521" y="3496"/>
                  </a:lnTo>
                  <a:lnTo>
                    <a:pt x="6483" y="3630"/>
                  </a:lnTo>
                  <a:lnTo>
                    <a:pt x="6449" y="3762"/>
                  </a:lnTo>
                  <a:lnTo>
                    <a:pt x="6424" y="3857"/>
                  </a:lnTo>
                  <a:lnTo>
                    <a:pt x="6397" y="3950"/>
                  </a:lnTo>
                  <a:lnTo>
                    <a:pt x="6364" y="4043"/>
                  </a:lnTo>
                  <a:lnTo>
                    <a:pt x="6330" y="4136"/>
                  </a:lnTo>
                  <a:lnTo>
                    <a:pt x="6294" y="4227"/>
                  </a:lnTo>
                  <a:lnTo>
                    <a:pt x="6256" y="4316"/>
                  </a:lnTo>
                  <a:lnTo>
                    <a:pt x="6214" y="4406"/>
                  </a:lnTo>
                  <a:lnTo>
                    <a:pt x="6169" y="4491"/>
                  </a:lnTo>
                  <a:lnTo>
                    <a:pt x="6123" y="4578"/>
                  </a:lnTo>
                  <a:lnTo>
                    <a:pt x="6073" y="4664"/>
                  </a:lnTo>
                  <a:lnTo>
                    <a:pt x="6021" y="4745"/>
                  </a:lnTo>
                  <a:lnTo>
                    <a:pt x="5964" y="4825"/>
                  </a:lnTo>
                  <a:lnTo>
                    <a:pt x="5909" y="4904"/>
                  </a:lnTo>
                  <a:lnTo>
                    <a:pt x="5849" y="4981"/>
                  </a:lnTo>
                  <a:lnTo>
                    <a:pt x="5785" y="5057"/>
                  </a:lnTo>
                  <a:lnTo>
                    <a:pt x="5721" y="5129"/>
                  </a:lnTo>
                  <a:lnTo>
                    <a:pt x="5622" y="5233"/>
                  </a:lnTo>
                  <a:lnTo>
                    <a:pt x="5523" y="5331"/>
                  </a:lnTo>
                  <a:lnTo>
                    <a:pt x="5423" y="5422"/>
                  </a:lnTo>
                  <a:lnTo>
                    <a:pt x="5321" y="5506"/>
                  </a:lnTo>
                  <a:lnTo>
                    <a:pt x="5218" y="5582"/>
                  </a:lnTo>
                  <a:lnTo>
                    <a:pt x="5113" y="5654"/>
                  </a:lnTo>
                  <a:lnTo>
                    <a:pt x="5005" y="5720"/>
                  </a:lnTo>
                  <a:lnTo>
                    <a:pt x="4897" y="5780"/>
                  </a:lnTo>
                  <a:lnTo>
                    <a:pt x="4783" y="5834"/>
                  </a:lnTo>
                  <a:lnTo>
                    <a:pt x="4671" y="5887"/>
                  </a:lnTo>
                  <a:lnTo>
                    <a:pt x="4554" y="5933"/>
                  </a:lnTo>
                  <a:lnTo>
                    <a:pt x="4433" y="5974"/>
                  </a:lnTo>
                  <a:lnTo>
                    <a:pt x="4305" y="6010"/>
                  </a:lnTo>
                  <a:lnTo>
                    <a:pt x="4175" y="6042"/>
                  </a:lnTo>
                  <a:lnTo>
                    <a:pt x="4042" y="6073"/>
                  </a:lnTo>
                  <a:lnTo>
                    <a:pt x="3904" y="6100"/>
                  </a:lnTo>
                  <a:lnTo>
                    <a:pt x="3829" y="6116"/>
                  </a:lnTo>
                  <a:lnTo>
                    <a:pt x="3757" y="6138"/>
                  </a:lnTo>
                  <a:lnTo>
                    <a:pt x="3688" y="6160"/>
                  </a:lnTo>
                  <a:lnTo>
                    <a:pt x="3619" y="6187"/>
                  </a:lnTo>
                  <a:lnTo>
                    <a:pt x="3547" y="6211"/>
                  </a:lnTo>
                  <a:lnTo>
                    <a:pt x="3478" y="6236"/>
                  </a:lnTo>
                  <a:lnTo>
                    <a:pt x="3409" y="6255"/>
                  </a:lnTo>
                  <a:lnTo>
                    <a:pt x="3373" y="6261"/>
                  </a:lnTo>
                  <a:lnTo>
                    <a:pt x="3334" y="6269"/>
                  </a:lnTo>
                  <a:lnTo>
                    <a:pt x="3152" y="6291"/>
                  </a:lnTo>
                  <a:lnTo>
                    <a:pt x="2966" y="6308"/>
                  </a:lnTo>
                  <a:lnTo>
                    <a:pt x="2874" y="6315"/>
                  </a:lnTo>
                  <a:lnTo>
                    <a:pt x="2781" y="6318"/>
                  </a:lnTo>
                  <a:lnTo>
                    <a:pt x="2686" y="6324"/>
                  </a:lnTo>
                  <a:lnTo>
                    <a:pt x="2593" y="6324"/>
                  </a:lnTo>
                  <a:lnTo>
                    <a:pt x="2476" y="6321"/>
                  </a:lnTo>
                  <a:lnTo>
                    <a:pt x="2360" y="6315"/>
                  </a:lnTo>
                  <a:lnTo>
                    <a:pt x="2243" y="6308"/>
                  </a:lnTo>
                  <a:lnTo>
                    <a:pt x="2131" y="6291"/>
                  </a:lnTo>
                  <a:lnTo>
                    <a:pt x="2028" y="6277"/>
                  </a:lnTo>
                  <a:lnTo>
                    <a:pt x="1923" y="6258"/>
                  </a:lnTo>
                  <a:lnTo>
                    <a:pt x="1812" y="6236"/>
                  </a:lnTo>
                  <a:lnTo>
                    <a:pt x="1707" y="6209"/>
                  </a:lnTo>
                  <a:lnTo>
                    <a:pt x="1652" y="6195"/>
                  </a:lnTo>
                  <a:lnTo>
                    <a:pt x="1599" y="6179"/>
                  </a:lnTo>
                  <a:lnTo>
                    <a:pt x="1550" y="6160"/>
                  </a:lnTo>
                  <a:lnTo>
                    <a:pt x="1500" y="6138"/>
                  </a:lnTo>
                  <a:lnTo>
                    <a:pt x="1450" y="6114"/>
                  </a:lnTo>
                  <a:lnTo>
                    <a:pt x="1403" y="6088"/>
                  </a:lnTo>
                  <a:lnTo>
                    <a:pt x="1359" y="6061"/>
                  </a:lnTo>
                  <a:lnTo>
                    <a:pt x="1314" y="6032"/>
                  </a:lnTo>
                  <a:lnTo>
                    <a:pt x="1309" y="6037"/>
                  </a:lnTo>
                  <a:lnTo>
                    <a:pt x="1305" y="6042"/>
                  </a:lnTo>
                  <a:lnTo>
                    <a:pt x="1348" y="6075"/>
                  </a:lnTo>
                  <a:lnTo>
                    <a:pt x="1395" y="6102"/>
                  </a:lnTo>
                  <a:lnTo>
                    <a:pt x="1441" y="6129"/>
                  </a:lnTo>
                  <a:lnTo>
                    <a:pt x="1491" y="6151"/>
                  </a:lnTo>
                  <a:lnTo>
                    <a:pt x="1543" y="6173"/>
                  </a:lnTo>
                  <a:lnTo>
                    <a:pt x="1593" y="6192"/>
                  </a:lnTo>
                  <a:lnTo>
                    <a:pt x="1649" y="6211"/>
                  </a:lnTo>
                  <a:lnTo>
                    <a:pt x="1702" y="6225"/>
                  </a:lnTo>
                  <a:lnTo>
                    <a:pt x="1809" y="6252"/>
                  </a:lnTo>
                  <a:lnTo>
                    <a:pt x="1921" y="6274"/>
                  </a:lnTo>
                  <a:lnTo>
                    <a:pt x="2026" y="6294"/>
                  </a:lnTo>
                  <a:lnTo>
                    <a:pt x="2128" y="6308"/>
                  </a:lnTo>
                  <a:lnTo>
                    <a:pt x="2243" y="6324"/>
                  </a:lnTo>
                  <a:lnTo>
                    <a:pt x="2360" y="6332"/>
                  </a:lnTo>
                  <a:lnTo>
                    <a:pt x="2476" y="6337"/>
                  </a:lnTo>
                  <a:lnTo>
                    <a:pt x="2593" y="6340"/>
                  </a:lnTo>
                  <a:lnTo>
                    <a:pt x="2686" y="6340"/>
                  </a:lnTo>
                  <a:lnTo>
                    <a:pt x="2781" y="6335"/>
                  </a:lnTo>
                  <a:lnTo>
                    <a:pt x="2874" y="6332"/>
                  </a:lnTo>
                  <a:lnTo>
                    <a:pt x="2969" y="6324"/>
                  </a:lnTo>
                  <a:lnTo>
                    <a:pt x="3154" y="6308"/>
                  </a:lnTo>
                  <a:lnTo>
                    <a:pt x="3336" y="6283"/>
                  </a:lnTo>
                  <a:lnTo>
                    <a:pt x="3376" y="6277"/>
                  </a:lnTo>
                  <a:lnTo>
                    <a:pt x="3411" y="6269"/>
                  </a:lnTo>
                  <a:lnTo>
                    <a:pt x="3483" y="6250"/>
                  </a:lnTo>
                  <a:lnTo>
                    <a:pt x="3552" y="6228"/>
                  </a:lnTo>
                  <a:lnTo>
                    <a:pt x="3624" y="6204"/>
                  </a:lnTo>
                  <a:lnTo>
                    <a:pt x="3693" y="6177"/>
                  </a:lnTo>
                  <a:lnTo>
                    <a:pt x="3762" y="6151"/>
                  </a:lnTo>
                  <a:lnTo>
                    <a:pt x="3835" y="6129"/>
                  </a:lnTo>
                  <a:lnTo>
                    <a:pt x="3871" y="6121"/>
                  </a:lnTo>
                  <a:lnTo>
                    <a:pt x="3907" y="6116"/>
                  </a:lnTo>
                  <a:lnTo>
                    <a:pt x="4045" y="6088"/>
                  </a:lnTo>
                  <a:lnTo>
                    <a:pt x="4181" y="6059"/>
                  </a:lnTo>
                  <a:lnTo>
                    <a:pt x="4311" y="6025"/>
                  </a:lnTo>
                  <a:lnTo>
                    <a:pt x="4435" y="5988"/>
                  </a:lnTo>
                  <a:lnTo>
                    <a:pt x="4559" y="5947"/>
                  </a:lnTo>
                  <a:lnTo>
                    <a:pt x="4676" y="5899"/>
                  </a:lnTo>
                  <a:lnTo>
                    <a:pt x="4792" y="5851"/>
                  </a:lnTo>
                  <a:lnTo>
                    <a:pt x="4905" y="5796"/>
                  </a:lnTo>
                  <a:lnTo>
                    <a:pt x="5014" y="5733"/>
                  </a:lnTo>
                  <a:lnTo>
                    <a:pt x="5121" y="5667"/>
                  </a:lnTo>
                  <a:lnTo>
                    <a:pt x="5226" y="5596"/>
                  </a:lnTo>
                  <a:lnTo>
                    <a:pt x="5331" y="5517"/>
                  </a:lnTo>
                  <a:lnTo>
                    <a:pt x="5433" y="5432"/>
                  </a:lnTo>
                  <a:lnTo>
                    <a:pt x="5533" y="5342"/>
                  </a:lnTo>
                  <a:lnTo>
                    <a:pt x="5633" y="5246"/>
                  </a:lnTo>
                  <a:lnTo>
                    <a:pt x="5735" y="5139"/>
                  </a:lnTo>
                  <a:lnTo>
                    <a:pt x="5799" y="5069"/>
                  </a:lnTo>
                  <a:lnTo>
                    <a:pt x="5862" y="4992"/>
                  </a:lnTo>
                  <a:lnTo>
                    <a:pt x="5921" y="4916"/>
                  </a:lnTo>
                  <a:lnTo>
                    <a:pt x="5979" y="4836"/>
                  </a:lnTo>
                  <a:lnTo>
                    <a:pt x="6035" y="4754"/>
                  </a:lnTo>
                  <a:lnTo>
                    <a:pt x="6087" y="4672"/>
                  </a:lnTo>
                  <a:lnTo>
                    <a:pt x="6137" y="4587"/>
                  </a:lnTo>
                  <a:lnTo>
                    <a:pt x="6183" y="4500"/>
                  </a:lnTo>
                  <a:lnTo>
                    <a:pt x="6228" y="4413"/>
                  </a:lnTo>
                  <a:lnTo>
                    <a:pt x="6269" y="4324"/>
                  </a:lnTo>
                  <a:lnTo>
                    <a:pt x="6311" y="4234"/>
                  </a:lnTo>
                  <a:lnTo>
                    <a:pt x="6347" y="4142"/>
                  </a:lnTo>
                  <a:lnTo>
                    <a:pt x="6380" y="4048"/>
                  </a:lnTo>
                  <a:lnTo>
                    <a:pt x="6411" y="3956"/>
                  </a:lnTo>
                  <a:lnTo>
                    <a:pt x="6438" y="3859"/>
                  </a:lnTo>
                  <a:lnTo>
                    <a:pt x="6466" y="3767"/>
                  </a:lnTo>
                  <a:lnTo>
                    <a:pt x="6499" y="3636"/>
                  </a:lnTo>
                  <a:lnTo>
                    <a:pt x="6538" y="3499"/>
                  </a:lnTo>
                  <a:lnTo>
                    <a:pt x="6576" y="3362"/>
                  </a:lnTo>
                  <a:lnTo>
                    <a:pt x="6612" y="3223"/>
                  </a:lnTo>
                  <a:lnTo>
                    <a:pt x="6643" y="3083"/>
                  </a:lnTo>
                  <a:lnTo>
                    <a:pt x="6657" y="3015"/>
                  </a:lnTo>
                  <a:lnTo>
                    <a:pt x="6671" y="2944"/>
                  </a:lnTo>
                  <a:lnTo>
                    <a:pt x="6678" y="2872"/>
                  </a:lnTo>
                  <a:lnTo>
                    <a:pt x="6687" y="2804"/>
                  </a:lnTo>
                  <a:lnTo>
                    <a:pt x="6693" y="2736"/>
                  </a:lnTo>
                  <a:lnTo>
                    <a:pt x="6693" y="2664"/>
                  </a:lnTo>
                  <a:lnTo>
                    <a:pt x="6693" y="2601"/>
                  </a:lnTo>
                  <a:lnTo>
                    <a:pt x="6687" y="2531"/>
                  </a:lnTo>
                  <a:lnTo>
                    <a:pt x="6681" y="2460"/>
                  </a:lnTo>
                  <a:lnTo>
                    <a:pt x="6671" y="2388"/>
                  </a:lnTo>
                  <a:lnTo>
                    <a:pt x="6659" y="2320"/>
                  </a:lnTo>
                  <a:lnTo>
                    <a:pt x="6645" y="2249"/>
                  </a:lnTo>
                  <a:lnTo>
                    <a:pt x="6629" y="2180"/>
                  </a:lnTo>
                  <a:lnTo>
                    <a:pt x="6609" y="2112"/>
                  </a:lnTo>
                  <a:lnTo>
                    <a:pt x="6588" y="2044"/>
                  </a:lnTo>
                  <a:lnTo>
                    <a:pt x="6566" y="1976"/>
                  </a:lnTo>
                  <a:lnTo>
                    <a:pt x="6540" y="1907"/>
                  </a:lnTo>
                  <a:lnTo>
                    <a:pt x="6513" y="1841"/>
                  </a:lnTo>
                  <a:lnTo>
                    <a:pt x="6485" y="1776"/>
                  </a:lnTo>
                  <a:lnTo>
                    <a:pt x="6455" y="1710"/>
                  </a:lnTo>
                  <a:lnTo>
                    <a:pt x="6421" y="1645"/>
                  </a:lnTo>
                  <a:lnTo>
                    <a:pt x="6388" y="1582"/>
                  </a:lnTo>
                  <a:lnTo>
                    <a:pt x="6352" y="1519"/>
                  </a:lnTo>
                  <a:lnTo>
                    <a:pt x="6316" y="1456"/>
                  </a:lnTo>
                  <a:lnTo>
                    <a:pt x="6278" y="1396"/>
                  </a:lnTo>
                  <a:lnTo>
                    <a:pt x="6197" y="1275"/>
                  </a:lnTo>
                  <a:lnTo>
                    <a:pt x="6112" y="1161"/>
                  </a:lnTo>
                  <a:lnTo>
                    <a:pt x="6023" y="1048"/>
                  </a:lnTo>
                  <a:lnTo>
                    <a:pt x="5929" y="941"/>
                  </a:lnTo>
                  <a:lnTo>
                    <a:pt x="5832" y="840"/>
                  </a:lnTo>
                  <a:lnTo>
                    <a:pt x="5733" y="745"/>
                  </a:lnTo>
                  <a:lnTo>
                    <a:pt x="5630" y="655"/>
                  </a:lnTo>
                  <a:lnTo>
                    <a:pt x="5533" y="578"/>
                  </a:lnTo>
                  <a:lnTo>
                    <a:pt x="5431" y="504"/>
                  </a:lnTo>
                  <a:lnTo>
                    <a:pt x="5326" y="438"/>
                  </a:lnTo>
                  <a:lnTo>
                    <a:pt x="5221" y="375"/>
                  </a:lnTo>
                  <a:lnTo>
                    <a:pt x="5113" y="319"/>
                  </a:lnTo>
                  <a:lnTo>
                    <a:pt x="5002" y="269"/>
                  </a:lnTo>
                  <a:lnTo>
                    <a:pt x="4888" y="222"/>
                  </a:lnTo>
                  <a:lnTo>
                    <a:pt x="4773" y="181"/>
                  </a:lnTo>
                  <a:lnTo>
                    <a:pt x="4657" y="145"/>
                  </a:lnTo>
                  <a:lnTo>
                    <a:pt x="4540" y="113"/>
                  </a:lnTo>
                  <a:lnTo>
                    <a:pt x="4419" y="86"/>
                  </a:lnTo>
                  <a:lnTo>
                    <a:pt x="4300" y="63"/>
                  </a:lnTo>
                  <a:lnTo>
                    <a:pt x="4178" y="45"/>
                  </a:lnTo>
                  <a:lnTo>
                    <a:pt x="4056" y="28"/>
                  </a:lnTo>
                  <a:lnTo>
                    <a:pt x="3935" y="17"/>
                  </a:lnTo>
                  <a:lnTo>
                    <a:pt x="3810" y="12"/>
                  </a:lnTo>
                  <a:lnTo>
                    <a:pt x="3624" y="4"/>
                  </a:lnTo>
                  <a:lnTo>
                    <a:pt x="3440" y="0"/>
                  </a:lnTo>
                  <a:lnTo>
                    <a:pt x="3331" y="4"/>
                  </a:lnTo>
                  <a:lnTo>
                    <a:pt x="3226" y="7"/>
                  </a:lnTo>
                  <a:lnTo>
                    <a:pt x="3118" y="9"/>
                  </a:lnTo>
                  <a:lnTo>
                    <a:pt x="3013" y="17"/>
                  </a:lnTo>
                  <a:lnTo>
                    <a:pt x="2905" y="26"/>
                  </a:lnTo>
                  <a:lnTo>
                    <a:pt x="2800" y="36"/>
                  </a:lnTo>
                  <a:lnTo>
                    <a:pt x="2692" y="50"/>
                  </a:lnTo>
                  <a:lnTo>
                    <a:pt x="2587" y="67"/>
                  </a:lnTo>
                  <a:lnTo>
                    <a:pt x="2481" y="83"/>
                  </a:lnTo>
                  <a:lnTo>
                    <a:pt x="2379" y="104"/>
                  </a:lnTo>
                  <a:lnTo>
                    <a:pt x="2277" y="132"/>
                  </a:lnTo>
                  <a:lnTo>
                    <a:pt x="2174" y="159"/>
                  </a:lnTo>
                  <a:lnTo>
                    <a:pt x="2075" y="193"/>
                  </a:lnTo>
                  <a:lnTo>
                    <a:pt x="1976" y="228"/>
                  </a:lnTo>
                  <a:lnTo>
                    <a:pt x="1879" y="266"/>
                  </a:lnTo>
                  <a:lnTo>
                    <a:pt x="1785" y="310"/>
                  </a:lnTo>
                  <a:lnTo>
                    <a:pt x="1638" y="381"/>
                  </a:lnTo>
                  <a:lnTo>
                    <a:pt x="1497" y="457"/>
                  </a:lnTo>
                  <a:lnTo>
                    <a:pt x="1361" y="537"/>
                  </a:lnTo>
                  <a:lnTo>
                    <a:pt x="1229" y="622"/>
                  </a:lnTo>
                  <a:lnTo>
                    <a:pt x="1162" y="665"/>
                  </a:lnTo>
                  <a:lnTo>
                    <a:pt x="1098" y="712"/>
                  </a:lnTo>
                  <a:lnTo>
                    <a:pt x="1038" y="759"/>
                  </a:lnTo>
                  <a:lnTo>
                    <a:pt x="976" y="805"/>
                  </a:lnTo>
                  <a:lnTo>
                    <a:pt x="916" y="854"/>
                  </a:lnTo>
                  <a:lnTo>
                    <a:pt x="858" y="903"/>
                  </a:lnTo>
                  <a:lnTo>
                    <a:pt x="800" y="955"/>
                  </a:lnTo>
                  <a:lnTo>
                    <a:pt x="745" y="1010"/>
                  </a:lnTo>
                  <a:lnTo>
                    <a:pt x="692" y="1065"/>
                  </a:lnTo>
                  <a:lnTo>
                    <a:pt x="639" y="1120"/>
                  </a:lnTo>
                  <a:lnTo>
                    <a:pt x="590" y="1180"/>
                  </a:lnTo>
                  <a:lnTo>
                    <a:pt x="540" y="1237"/>
                  </a:lnTo>
                  <a:lnTo>
                    <a:pt x="493" y="1300"/>
                  </a:lnTo>
                  <a:lnTo>
                    <a:pt x="448" y="1362"/>
                  </a:lnTo>
                  <a:lnTo>
                    <a:pt x="404" y="1428"/>
                  </a:lnTo>
                  <a:lnTo>
                    <a:pt x="362" y="1494"/>
                  </a:lnTo>
                  <a:lnTo>
                    <a:pt x="321" y="1563"/>
                  </a:lnTo>
                  <a:lnTo>
                    <a:pt x="285" y="1633"/>
                  </a:lnTo>
                  <a:lnTo>
                    <a:pt x="250" y="1705"/>
                  </a:lnTo>
                  <a:lnTo>
                    <a:pt x="214" y="1778"/>
                  </a:lnTo>
                  <a:lnTo>
                    <a:pt x="183" y="1855"/>
                  </a:lnTo>
                  <a:lnTo>
                    <a:pt x="152" y="1935"/>
                  </a:lnTo>
                  <a:lnTo>
                    <a:pt x="124" y="2013"/>
                  </a:lnTo>
                  <a:lnTo>
                    <a:pt x="100" y="2095"/>
                  </a:lnTo>
                  <a:lnTo>
                    <a:pt x="78" y="2186"/>
                  </a:lnTo>
                  <a:lnTo>
                    <a:pt x="58" y="2276"/>
                  </a:lnTo>
                  <a:lnTo>
                    <a:pt x="39" y="2366"/>
                  </a:lnTo>
                  <a:lnTo>
                    <a:pt x="25" y="2456"/>
                  </a:lnTo>
                  <a:lnTo>
                    <a:pt x="14" y="2550"/>
                  </a:lnTo>
                  <a:lnTo>
                    <a:pt x="8" y="2642"/>
                  </a:lnTo>
                  <a:lnTo>
                    <a:pt x="3" y="2736"/>
                  </a:lnTo>
                  <a:lnTo>
                    <a:pt x="0" y="2829"/>
                  </a:lnTo>
                  <a:lnTo>
                    <a:pt x="3" y="2922"/>
                  </a:lnTo>
                  <a:lnTo>
                    <a:pt x="5" y="3015"/>
                  </a:lnTo>
                  <a:lnTo>
                    <a:pt x="14" y="3107"/>
                  </a:lnTo>
                  <a:lnTo>
                    <a:pt x="25" y="3198"/>
                  </a:lnTo>
                  <a:lnTo>
                    <a:pt x="36" y="3264"/>
                  </a:lnTo>
                  <a:lnTo>
                    <a:pt x="47" y="3327"/>
                  </a:lnTo>
                  <a:lnTo>
                    <a:pt x="61" y="3387"/>
                  </a:lnTo>
                  <a:lnTo>
                    <a:pt x="74" y="3447"/>
                  </a:lnTo>
                  <a:lnTo>
                    <a:pt x="110" y="3564"/>
                  </a:lnTo>
                  <a:lnTo>
                    <a:pt x="150" y="3680"/>
                  </a:lnTo>
                  <a:lnTo>
                    <a:pt x="191" y="3791"/>
                  </a:lnTo>
                  <a:lnTo>
                    <a:pt x="236" y="3906"/>
                  </a:lnTo>
                  <a:lnTo>
                    <a:pt x="279" y="4021"/>
                  </a:lnTo>
                  <a:lnTo>
                    <a:pt x="321" y="4139"/>
                  </a:lnTo>
                  <a:lnTo>
                    <a:pt x="346" y="4205"/>
                  </a:lnTo>
                  <a:lnTo>
                    <a:pt x="374" y="4270"/>
                  </a:lnTo>
                  <a:lnTo>
                    <a:pt x="404" y="4336"/>
                  </a:lnTo>
                  <a:lnTo>
                    <a:pt x="434" y="4401"/>
                  </a:lnTo>
                  <a:lnTo>
                    <a:pt x="501" y="4530"/>
                  </a:lnTo>
                  <a:lnTo>
                    <a:pt x="567" y="4661"/>
                  </a:lnTo>
                  <a:lnTo>
                    <a:pt x="631" y="4790"/>
                  </a:lnTo>
                  <a:lnTo>
                    <a:pt x="662" y="4856"/>
                  </a:lnTo>
                  <a:lnTo>
                    <a:pt x="692" y="4921"/>
                  </a:lnTo>
                  <a:lnTo>
                    <a:pt x="717" y="4987"/>
                  </a:lnTo>
                  <a:lnTo>
                    <a:pt x="741" y="5052"/>
                  </a:lnTo>
                  <a:lnTo>
                    <a:pt x="761" y="5120"/>
                  </a:lnTo>
                  <a:lnTo>
                    <a:pt x="778" y="5186"/>
                  </a:lnTo>
                  <a:lnTo>
                    <a:pt x="791" y="5255"/>
                  </a:lnTo>
                  <a:lnTo>
                    <a:pt x="808" y="5318"/>
                  </a:lnTo>
                  <a:lnTo>
                    <a:pt x="824" y="5378"/>
                  </a:lnTo>
                  <a:lnTo>
                    <a:pt x="844" y="5432"/>
                  </a:lnTo>
                  <a:lnTo>
                    <a:pt x="866" y="5487"/>
                  </a:lnTo>
                  <a:lnTo>
                    <a:pt x="888" y="5539"/>
                  </a:lnTo>
                  <a:lnTo>
                    <a:pt x="914" y="5589"/>
                  </a:lnTo>
                  <a:lnTo>
                    <a:pt x="941" y="5635"/>
                  </a:lnTo>
                  <a:lnTo>
                    <a:pt x="969" y="5684"/>
                  </a:lnTo>
                  <a:lnTo>
                    <a:pt x="1002" y="5727"/>
                  </a:lnTo>
                  <a:lnTo>
                    <a:pt x="1035" y="5774"/>
                  </a:lnTo>
                  <a:lnTo>
                    <a:pt x="1074" y="5817"/>
                  </a:lnTo>
                  <a:lnTo>
                    <a:pt x="1115" y="5865"/>
                  </a:lnTo>
                  <a:lnTo>
                    <a:pt x="1159" y="5908"/>
                  </a:lnTo>
                  <a:lnTo>
                    <a:pt x="1207" y="5955"/>
                  </a:lnTo>
                  <a:lnTo>
                    <a:pt x="1257" y="6003"/>
                  </a:lnTo>
                  <a:lnTo>
                    <a:pt x="1305" y="6042"/>
                  </a:lnTo>
                  <a:lnTo>
                    <a:pt x="1309" y="6037"/>
                  </a:lnTo>
                  <a:close/>
                </a:path>
              </a:pathLst>
            </a:custGeom>
            <a:solidFill>
              <a:srgbClr val="773F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9" name="Freeform 491"/>
            <p:cNvSpPr>
              <a:spLocks/>
            </p:cNvSpPr>
            <p:nvPr/>
          </p:nvSpPr>
          <p:spPr bwMode="auto">
            <a:xfrm>
              <a:off x="4097" y="2202"/>
              <a:ext cx="823" cy="881"/>
            </a:xfrm>
            <a:custGeom>
              <a:avLst/>
              <a:gdLst/>
              <a:ahLst/>
              <a:cxnLst>
                <a:cxn ang="0">
                  <a:pos x="1095" y="5705"/>
                </a:cxn>
                <a:cxn ang="0">
                  <a:pos x="952" y="5531"/>
                </a:cxn>
                <a:cxn ang="0">
                  <a:pos x="852" y="5342"/>
                </a:cxn>
                <a:cxn ang="0">
                  <a:pos x="781" y="5115"/>
                </a:cxn>
                <a:cxn ang="0">
                  <a:pos x="705" y="4854"/>
                </a:cxn>
                <a:cxn ang="0">
                  <a:pos x="557" y="4534"/>
                </a:cxn>
                <a:cxn ang="0">
                  <a:pos x="368" y="4154"/>
                </a:cxn>
                <a:cxn ang="0">
                  <a:pos x="233" y="3799"/>
                </a:cxn>
                <a:cxn ang="0">
                  <a:pos x="75" y="3353"/>
                </a:cxn>
                <a:cxn ang="0">
                  <a:pos x="26" y="3109"/>
                </a:cxn>
                <a:cxn ang="0">
                  <a:pos x="3" y="2841"/>
                </a:cxn>
                <a:cxn ang="0">
                  <a:pos x="9" y="2571"/>
                </a:cxn>
                <a:cxn ang="0">
                  <a:pos x="38" y="2301"/>
                </a:cxn>
                <a:cxn ang="0">
                  <a:pos x="100" y="2037"/>
                </a:cxn>
                <a:cxn ang="0">
                  <a:pos x="210" y="1732"/>
                </a:cxn>
                <a:cxn ang="0">
                  <a:pos x="357" y="1452"/>
                </a:cxn>
                <a:cxn ang="0">
                  <a:pos x="531" y="1203"/>
                </a:cxn>
                <a:cxn ang="0">
                  <a:pos x="733" y="982"/>
                </a:cxn>
                <a:cxn ang="0">
                  <a:pos x="960" y="782"/>
                </a:cxn>
                <a:cxn ang="0">
                  <a:pos x="1209" y="605"/>
                </a:cxn>
                <a:cxn ang="0">
                  <a:pos x="1754" y="298"/>
                </a:cxn>
                <a:cxn ang="0">
                  <a:pos x="2106" y="164"/>
                </a:cxn>
                <a:cxn ang="0">
                  <a:pos x="2604" y="53"/>
                </a:cxn>
                <a:cxn ang="0">
                  <a:pos x="3118" y="5"/>
                </a:cxn>
                <a:cxn ang="0">
                  <a:pos x="3625" y="3"/>
                </a:cxn>
                <a:cxn ang="0">
                  <a:pos x="4111" y="41"/>
                </a:cxn>
                <a:cxn ang="0">
                  <a:pos x="4582" y="137"/>
                </a:cxn>
                <a:cxn ang="0">
                  <a:pos x="5030" y="307"/>
                </a:cxn>
                <a:cxn ang="0">
                  <a:pos x="5442" y="558"/>
                </a:cxn>
                <a:cxn ang="0">
                  <a:pos x="5832" y="914"/>
                </a:cxn>
                <a:cxn ang="0">
                  <a:pos x="6175" y="1354"/>
                </a:cxn>
                <a:cxn ang="0">
                  <a:pos x="6316" y="1597"/>
                </a:cxn>
                <a:cxn ang="0">
                  <a:pos x="6433" y="1851"/>
                </a:cxn>
                <a:cxn ang="0">
                  <a:pos x="6518" y="2117"/>
                </a:cxn>
                <a:cxn ang="0">
                  <a:pos x="6571" y="2390"/>
                </a:cxn>
                <a:cxn ang="0">
                  <a:pos x="6582" y="2669"/>
                </a:cxn>
                <a:cxn ang="0">
                  <a:pos x="6544" y="2957"/>
                </a:cxn>
                <a:cxn ang="0">
                  <a:pos x="6433" y="3386"/>
                </a:cxn>
                <a:cxn ang="0">
                  <a:pos x="6306" y="3845"/>
                </a:cxn>
                <a:cxn ang="0">
                  <a:pos x="6168" y="4203"/>
                </a:cxn>
                <a:cxn ang="0">
                  <a:pos x="5985" y="4542"/>
                </a:cxn>
                <a:cxn ang="0">
                  <a:pos x="5763" y="4854"/>
                </a:cxn>
                <a:cxn ang="0">
                  <a:pos x="5442" y="5197"/>
                </a:cxn>
                <a:cxn ang="0">
                  <a:pos x="5035" y="5514"/>
                </a:cxn>
                <a:cxn ang="0">
                  <a:pos x="4599" y="5741"/>
                </a:cxn>
                <a:cxn ang="0">
                  <a:pos x="4111" y="5894"/>
                </a:cxn>
                <a:cxn ang="0">
                  <a:pos x="3699" y="5984"/>
                </a:cxn>
                <a:cxn ang="0">
                  <a:pos x="3423" y="6083"/>
                </a:cxn>
                <a:cxn ang="0">
                  <a:pos x="3135" y="6132"/>
                </a:cxn>
                <a:cxn ang="0">
                  <a:pos x="2537" y="6167"/>
                </a:cxn>
                <a:cxn ang="0">
                  <a:pos x="2164" y="6148"/>
                </a:cxn>
                <a:cxn ang="0">
                  <a:pos x="1776" y="6083"/>
                </a:cxn>
                <a:cxn ang="0">
                  <a:pos x="1514" y="6006"/>
                </a:cxn>
                <a:cxn ang="0">
                  <a:pos x="1326" y="5911"/>
                </a:cxn>
              </a:cxnLst>
              <a:rect l="0" t="0" r="r" b="b"/>
              <a:pathLst>
                <a:path w="6582" h="6167">
                  <a:moveTo>
                    <a:pt x="1281" y="5880"/>
                  </a:moveTo>
                  <a:lnTo>
                    <a:pt x="1237" y="5841"/>
                  </a:lnTo>
                  <a:lnTo>
                    <a:pt x="1140" y="5752"/>
                  </a:lnTo>
                  <a:lnTo>
                    <a:pt x="1095" y="5705"/>
                  </a:lnTo>
                  <a:lnTo>
                    <a:pt x="1054" y="5662"/>
                  </a:lnTo>
                  <a:lnTo>
                    <a:pt x="1019" y="5618"/>
                  </a:lnTo>
                  <a:lnTo>
                    <a:pt x="985" y="5574"/>
                  </a:lnTo>
                  <a:lnTo>
                    <a:pt x="952" y="5531"/>
                  </a:lnTo>
                  <a:lnTo>
                    <a:pt x="924" y="5486"/>
                  </a:lnTo>
                  <a:lnTo>
                    <a:pt x="897" y="5440"/>
                  </a:lnTo>
                  <a:lnTo>
                    <a:pt x="874" y="5391"/>
                  </a:lnTo>
                  <a:lnTo>
                    <a:pt x="852" y="5342"/>
                  </a:lnTo>
                  <a:lnTo>
                    <a:pt x="830" y="5289"/>
                  </a:lnTo>
                  <a:lnTo>
                    <a:pt x="814" y="5234"/>
                  </a:lnTo>
                  <a:lnTo>
                    <a:pt x="795" y="5178"/>
                  </a:lnTo>
                  <a:lnTo>
                    <a:pt x="781" y="5115"/>
                  </a:lnTo>
                  <a:lnTo>
                    <a:pt x="764" y="5052"/>
                  </a:lnTo>
                  <a:lnTo>
                    <a:pt x="750" y="4983"/>
                  </a:lnTo>
                  <a:lnTo>
                    <a:pt x="728" y="4917"/>
                  </a:lnTo>
                  <a:lnTo>
                    <a:pt x="705" y="4854"/>
                  </a:lnTo>
                  <a:lnTo>
                    <a:pt x="681" y="4789"/>
                  </a:lnTo>
                  <a:lnTo>
                    <a:pt x="650" y="4723"/>
                  </a:lnTo>
                  <a:lnTo>
                    <a:pt x="623" y="4660"/>
                  </a:lnTo>
                  <a:lnTo>
                    <a:pt x="557" y="4534"/>
                  </a:lnTo>
                  <a:lnTo>
                    <a:pt x="493" y="4409"/>
                  </a:lnTo>
                  <a:lnTo>
                    <a:pt x="426" y="4280"/>
                  </a:lnTo>
                  <a:lnTo>
                    <a:pt x="396" y="4217"/>
                  </a:lnTo>
                  <a:lnTo>
                    <a:pt x="368" y="4154"/>
                  </a:lnTo>
                  <a:lnTo>
                    <a:pt x="340" y="4089"/>
                  </a:lnTo>
                  <a:lnTo>
                    <a:pt x="316" y="4026"/>
                  </a:lnTo>
                  <a:lnTo>
                    <a:pt x="274" y="3911"/>
                  </a:lnTo>
                  <a:lnTo>
                    <a:pt x="233" y="3799"/>
                  </a:lnTo>
                  <a:lnTo>
                    <a:pt x="188" y="3687"/>
                  </a:lnTo>
                  <a:lnTo>
                    <a:pt x="147" y="3578"/>
                  </a:lnTo>
                  <a:lnTo>
                    <a:pt x="109" y="3465"/>
                  </a:lnTo>
                  <a:lnTo>
                    <a:pt x="75" y="3353"/>
                  </a:lnTo>
                  <a:lnTo>
                    <a:pt x="59" y="3293"/>
                  </a:lnTo>
                  <a:lnTo>
                    <a:pt x="47" y="3233"/>
                  </a:lnTo>
                  <a:lnTo>
                    <a:pt x="33" y="3172"/>
                  </a:lnTo>
                  <a:lnTo>
                    <a:pt x="26" y="3109"/>
                  </a:lnTo>
                  <a:lnTo>
                    <a:pt x="17" y="3044"/>
                  </a:lnTo>
                  <a:lnTo>
                    <a:pt x="11" y="2976"/>
                  </a:lnTo>
                  <a:lnTo>
                    <a:pt x="5" y="2910"/>
                  </a:lnTo>
                  <a:lnTo>
                    <a:pt x="3" y="2841"/>
                  </a:lnTo>
                  <a:lnTo>
                    <a:pt x="0" y="2773"/>
                  </a:lnTo>
                  <a:lnTo>
                    <a:pt x="0" y="2705"/>
                  </a:lnTo>
                  <a:lnTo>
                    <a:pt x="3" y="2639"/>
                  </a:lnTo>
                  <a:lnTo>
                    <a:pt x="9" y="2571"/>
                  </a:lnTo>
                  <a:lnTo>
                    <a:pt x="14" y="2502"/>
                  </a:lnTo>
                  <a:lnTo>
                    <a:pt x="19" y="2434"/>
                  </a:lnTo>
                  <a:lnTo>
                    <a:pt x="28" y="2369"/>
                  </a:lnTo>
                  <a:lnTo>
                    <a:pt x="38" y="2301"/>
                  </a:lnTo>
                  <a:lnTo>
                    <a:pt x="53" y="2235"/>
                  </a:lnTo>
                  <a:lnTo>
                    <a:pt x="67" y="2169"/>
                  </a:lnTo>
                  <a:lnTo>
                    <a:pt x="83" y="2103"/>
                  </a:lnTo>
                  <a:lnTo>
                    <a:pt x="100" y="2037"/>
                  </a:lnTo>
                  <a:lnTo>
                    <a:pt x="124" y="1958"/>
                  </a:lnTo>
                  <a:lnTo>
                    <a:pt x="152" y="1879"/>
                  </a:lnTo>
                  <a:lnTo>
                    <a:pt x="180" y="1805"/>
                  </a:lnTo>
                  <a:lnTo>
                    <a:pt x="210" y="1732"/>
                  </a:lnTo>
                  <a:lnTo>
                    <a:pt x="243" y="1657"/>
                  </a:lnTo>
                  <a:lnTo>
                    <a:pt x="280" y="1587"/>
                  </a:lnTo>
                  <a:lnTo>
                    <a:pt x="316" y="1518"/>
                  </a:lnTo>
                  <a:lnTo>
                    <a:pt x="357" y="1452"/>
                  </a:lnTo>
                  <a:lnTo>
                    <a:pt x="396" y="1387"/>
                  </a:lnTo>
                  <a:lnTo>
                    <a:pt x="440" y="1324"/>
                  </a:lnTo>
                  <a:lnTo>
                    <a:pt x="485" y="1263"/>
                  </a:lnTo>
                  <a:lnTo>
                    <a:pt x="531" y="1203"/>
                  </a:lnTo>
                  <a:lnTo>
                    <a:pt x="578" y="1146"/>
                  </a:lnTo>
                  <a:lnTo>
                    <a:pt x="628" y="1089"/>
                  </a:lnTo>
                  <a:lnTo>
                    <a:pt x="681" y="1034"/>
                  </a:lnTo>
                  <a:lnTo>
                    <a:pt x="733" y="982"/>
                  </a:lnTo>
                  <a:lnTo>
                    <a:pt x="788" y="930"/>
                  </a:lnTo>
                  <a:lnTo>
                    <a:pt x="844" y="878"/>
                  </a:lnTo>
                  <a:lnTo>
                    <a:pt x="902" y="829"/>
                  </a:lnTo>
                  <a:lnTo>
                    <a:pt x="960" y="782"/>
                  </a:lnTo>
                  <a:lnTo>
                    <a:pt x="1021" y="736"/>
                  </a:lnTo>
                  <a:lnTo>
                    <a:pt x="1082" y="689"/>
                  </a:lnTo>
                  <a:lnTo>
                    <a:pt x="1145" y="646"/>
                  </a:lnTo>
                  <a:lnTo>
                    <a:pt x="1209" y="605"/>
                  </a:lnTo>
                  <a:lnTo>
                    <a:pt x="1340" y="523"/>
                  </a:lnTo>
                  <a:lnTo>
                    <a:pt x="1475" y="443"/>
                  </a:lnTo>
                  <a:lnTo>
                    <a:pt x="1614" y="370"/>
                  </a:lnTo>
                  <a:lnTo>
                    <a:pt x="1754" y="298"/>
                  </a:lnTo>
                  <a:lnTo>
                    <a:pt x="1812" y="274"/>
                  </a:lnTo>
                  <a:lnTo>
                    <a:pt x="1871" y="249"/>
                  </a:lnTo>
                  <a:lnTo>
                    <a:pt x="1987" y="203"/>
                  </a:lnTo>
                  <a:lnTo>
                    <a:pt x="2106" y="164"/>
                  </a:lnTo>
                  <a:lnTo>
                    <a:pt x="2228" y="128"/>
                  </a:lnTo>
                  <a:lnTo>
                    <a:pt x="2352" y="99"/>
                  </a:lnTo>
                  <a:lnTo>
                    <a:pt x="2476" y="74"/>
                  </a:lnTo>
                  <a:lnTo>
                    <a:pt x="2604" y="53"/>
                  </a:lnTo>
                  <a:lnTo>
                    <a:pt x="2731" y="36"/>
                  </a:lnTo>
                  <a:lnTo>
                    <a:pt x="2861" y="22"/>
                  </a:lnTo>
                  <a:lnTo>
                    <a:pt x="2988" y="11"/>
                  </a:lnTo>
                  <a:lnTo>
                    <a:pt x="3118" y="5"/>
                  </a:lnTo>
                  <a:lnTo>
                    <a:pt x="3245" y="0"/>
                  </a:lnTo>
                  <a:lnTo>
                    <a:pt x="3373" y="0"/>
                  </a:lnTo>
                  <a:lnTo>
                    <a:pt x="3500" y="0"/>
                  </a:lnTo>
                  <a:lnTo>
                    <a:pt x="3625" y="3"/>
                  </a:lnTo>
                  <a:lnTo>
                    <a:pt x="3749" y="9"/>
                  </a:lnTo>
                  <a:lnTo>
                    <a:pt x="3871" y="14"/>
                  </a:lnTo>
                  <a:lnTo>
                    <a:pt x="3992" y="25"/>
                  </a:lnTo>
                  <a:lnTo>
                    <a:pt x="4111" y="41"/>
                  </a:lnTo>
                  <a:lnTo>
                    <a:pt x="4230" y="58"/>
                  </a:lnTo>
                  <a:lnTo>
                    <a:pt x="4349" y="80"/>
                  </a:lnTo>
                  <a:lnTo>
                    <a:pt x="4466" y="107"/>
                  </a:lnTo>
                  <a:lnTo>
                    <a:pt x="4582" y="137"/>
                  </a:lnTo>
                  <a:lnTo>
                    <a:pt x="4695" y="172"/>
                  </a:lnTo>
                  <a:lnTo>
                    <a:pt x="4809" y="213"/>
                  </a:lnTo>
                  <a:lnTo>
                    <a:pt x="4919" y="257"/>
                  </a:lnTo>
                  <a:lnTo>
                    <a:pt x="5030" y="307"/>
                  </a:lnTo>
                  <a:lnTo>
                    <a:pt x="5135" y="361"/>
                  </a:lnTo>
                  <a:lnTo>
                    <a:pt x="5240" y="421"/>
                  </a:lnTo>
                  <a:lnTo>
                    <a:pt x="5342" y="487"/>
                  </a:lnTo>
                  <a:lnTo>
                    <a:pt x="5442" y="558"/>
                  </a:lnTo>
                  <a:lnTo>
                    <a:pt x="5539" y="634"/>
                  </a:lnTo>
                  <a:lnTo>
                    <a:pt x="5639" y="723"/>
                  </a:lnTo>
                  <a:lnTo>
                    <a:pt x="5738" y="815"/>
                  </a:lnTo>
                  <a:lnTo>
                    <a:pt x="5832" y="914"/>
                  </a:lnTo>
                  <a:lnTo>
                    <a:pt x="5923" y="1018"/>
                  </a:lnTo>
                  <a:lnTo>
                    <a:pt x="6012" y="1125"/>
                  </a:lnTo>
                  <a:lnTo>
                    <a:pt x="6095" y="1236"/>
                  </a:lnTo>
                  <a:lnTo>
                    <a:pt x="6175" y="1354"/>
                  </a:lnTo>
                  <a:lnTo>
                    <a:pt x="6214" y="1415"/>
                  </a:lnTo>
                  <a:lnTo>
                    <a:pt x="6250" y="1474"/>
                  </a:lnTo>
                  <a:lnTo>
                    <a:pt x="6283" y="1534"/>
                  </a:lnTo>
                  <a:lnTo>
                    <a:pt x="6316" y="1597"/>
                  </a:lnTo>
                  <a:lnTo>
                    <a:pt x="6350" y="1660"/>
                  </a:lnTo>
                  <a:lnTo>
                    <a:pt x="6378" y="1723"/>
                  </a:lnTo>
                  <a:lnTo>
                    <a:pt x="6408" y="1788"/>
                  </a:lnTo>
                  <a:lnTo>
                    <a:pt x="6433" y="1851"/>
                  </a:lnTo>
                  <a:lnTo>
                    <a:pt x="6458" y="1917"/>
                  </a:lnTo>
                  <a:lnTo>
                    <a:pt x="6480" y="1986"/>
                  </a:lnTo>
                  <a:lnTo>
                    <a:pt x="6499" y="2052"/>
                  </a:lnTo>
                  <a:lnTo>
                    <a:pt x="6518" y="2117"/>
                  </a:lnTo>
                  <a:lnTo>
                    <a:pt x="6535" y="2185"/>
                  </a:lnTo>
                  <a:lnTo>
                    <a:pt x="6549" y="2253"/>
                  </a:lnTo>
                  <a:lnTo>
                    <a:pt x="6559" y="2322"/>
                  </a:lnTo>
                  <a:lnTo>
                    <a:pt x="6571" y="2390"/>
                  </a:lnTo>
                  <a:lnTo>
                    <a:pt x="6576" y="2459"/>
                  </a:lnTo>
                  <a:lnTo>
                    <a:pt x="6582" y="2528"/>
                  </a:lnTo>
                  <a:lnTo>
                    <a:pt x="6582" y="2598"/>
                  </a:lnTo>
                  <a:lnTo>
                    <a:pt x="6582" y="2669"/>
                  </a:lnTo>
                  <a:lnTo>
                    <a:pt x="6576" y="2741"/>
                  </a:lnTo>
                  <a:lnTo>
                    <a:pt x="6568" y="2812"/>
                  </a:lnTo>
                  <a:lnTo>
                    <a:pt x="6557" y="2886"/>
                  </a:lnTo>
                  <a:lnTo>
                    <a:pt x="6544" y="2957"/>
                  </a:lnTo>
                  <a:lnTo>
                    <a:pt x="6527" y="3027"/>
                  </a:lnTo>
                  <a:lnTo>
                    <a:pt x="6511" y="3102"/>
                  </a:lnTo>
                  <a:lnTo>
                    <a:pt x="6475" y="3244"/>
                  </a:lnTo>
                  <a:lnTo>
                    <a:pt x="6433" y="3386"/>
                  </a:lnTo>
                  <a:lnTo>
                    <a:pt x="6394" y="3525"/>
                  </a:lnTo>
                  <a:lnTo>
                    <a:pt x="6358" y="3663"/>
                  </a:lnTo>
                  <a:lnTo>
                    <a:pt x="6333" y="3755"/>
                  </a:lnTo>
                  <a:lnTo>
                    <a:pt x="6306" y="3845"/>
                  </a:lnTo>
                  <a:lnTo>
                    <a:pt x="6275" y="3936"/>
                  </a:lnTo>
                  <a:lnTo>
                    <a:pt x="6242" y="4026"/>
                  </a:lnTo>
                  <a:lnTo>
                    <a:pt x="6206" y="4116"/>
                  </a:lnTo>
                  <a:lnTo>
                    <a:pt x="6168" y="4203"/>
                  </a:lnTo>
                  <a:lnTo>
                    <a:pt x="6125" y="4292"/>
                  </a:lnTo>
                  <a:lnTo>
                    <a:pt x="6081" y="4376"/>
                  </a:lnTo>
                  <a:lnTo>
                    <a:pt x="6035" y="4461"/>
                  </a:lnTo>
                  <a:lnTo>
                    <a:pt x="5985" y="4542"/>
                  </a:lnTo>
                  <a:lnTo>
                    <a:pt x="5935" y="4624"/>
                  </a:lnTo>
                  <a:lnTo>
                    <a:pt x="5880" y="4701"/>
                  </a:lnTo>
                  <a:lnTo>
                    <a:pt x="5824" y="4781"/>
                  </a:lnTo>
                  <a:lnTo>
                    <a:pt x="5763" y="4854"/>
                  </a:lnTo>
                  <a:lnTo>
                    <a:pt x="5702" y="4929"/>
                  </a:lnTo>
                  <a:lnTo>
                    <a:pt x="5639" y="4999"/>
                  </a:lnTo>
                  <a:lnTo>
                    <a:pt x="5539" y="5101"/>
                  </a:lnTo>
                  <a:lnTo>
                    <a:pt x="5442" y="5197"/>
                  </a:lnTo>
                  <a:lnTo>
                    <a:pt x="5342" y="5284"/>
                  </a:lnTo>
                  <a:lnTo>
                    <a:pt x="5240" y="5366"/>
                  </a:lnTo>
                  <a:lnTo>
                    <a:pt x="5140" y="5442"/>
                  </a:lnTo>
                  <a:lnTo>
                    <a:pt x="5035" y="5514"/>
                  </a:lnTo>
                  <a:lnTo>
                    <a:pt x="4930" y="5577"/>
                  </a:lnTo>
                  <a:lnTo>
                    <a:pt x="4823" y="5637"/>
                  </a:lnTo>
                  <a:lnTo>
                    <a:pt x="4712" y="5691"/>
                  </a:lnTo>
                  <a:lnTo>
                    <a:pt x="4599" y="5741"/>
                  </a:lnTo>
                  <a:lnTo>
                    <a:pt x="4482" y="5785"/>
                  </a:lnTo>
                  <a:lnTo>
                    <a:pt x="4363" y="5826"/>
                  </a:lnTo>
                  <a:lnTo>
                    <a:pt x="4238" y="5861"/>
                  </a:lnTo>
                  <a:lnTo>
                    <a:pt x="4111" y="5894"/>
                  </a:lnTo>
                  <a:lnTo>
                    <a:pt x="3978" y="5924"/>
                  </a:lnTo>
                  <a:lnTo>
                    <a:pt x="3840" y="5948"/>
                  </a:lnTo>
                  <a:lnTo>
                    <a:pt x="3768" y="5965"/>
                  </a:lnTo>
                  <a:lnTo>
                    <a:pt x="3699" y="5984"/>
                  </a:lnTo>
                  <a:lnTo>
                    <a:pt x="3630" y="6008"/>
                  </a:lnTo>
                  <a:lnTo>
                    <a:pt x="3561" y="6033"/>
                  </a:lnTo>
                  <a:lnTo>
                    <a:pt x="3492" y="6058"/>
                  </a:lnTo>
                  <a:lnTo>
                    <a:pt x="3423" y="6083"/>
                  </a:lnTo>
                  <a:lnTo>
                    <a:pt x="3354" y="6099"/>
                  </a:lnTo>
                  <a:lnTo>
                    <a:pt x="3318" y="6107"/>
                  </a:lnTo>
                  <a:lnTo>
                    <a:pt x="3281" y="6112"/>
                  </a:lnTo>
                  <a:lnTo>
                    <a:pt x="3135" y="6132"/>
                  </a:lnTo>
                  <a:lnTo>
                    <a:pt x="2985" y="6146"/>
                  </a:lnTo>
                  <a:lnTo>
                    <a:pt x="2836" y="6159"/>
                  </a:lnTo>
                  <a:lnTo>
                    <a:pt x="2687" y="6165"/>
                  </a:lnTo>
                  <a:lnTo>
                    <a:pt x="2537" y="6167"/>
                  </a:lnTo>
                  <a:lnTo>
                    <a:pt x="2385" y="6165"/>
                  </a:lnTo>
                  <a:lnTo>
                    <a:pt x="2311" y="6162"/>
                  </a:lnTo>
                  <a:lnTo>
                    <a:pt x="2238" y="6153"/>
                  </a:lnTo>
                  <a:lnTo>
                    <a:pt x="2164" y="6148"/>
                  </a:lnTo>
                  <a:lnTo>
                    <a:pt x="2092" y="6137"/>
                  </a:lnTo>
                  <a:lnTo>
                    <a:pt x="1990" y="6124"/>
                  </a:lnTo>
                  <a:lnTo>
                    <a:pt x="1885" y="6105"/>
                  </a:lnTo>
                  <a:lnTo>
                    <a:pt x="1776" y="6083"/>
                  </a:lnTo>
                  <a:lnTo>
                    <a:pt x="1671" y="6058"/>
                  </a:lnTo>
                  <a:lnTo>
                    <a:pt x="1619" y="6042"/>
                  </a:lnTo>
                  <a:lnTo>
                    <a:pt x="1566" y="6025"/>
                  </a:lnTo>
                  <a:lnTo>
                    <a:pt x="1514" y="6006"/>
                  </a:lnTo>
                  <a:lnTo>
                    <a:pt x="1464" y="5987"/>
                  </a:lnTo>
                  <a:lnTo>
                    <a:pt x="1417" y="5962"/>
                  </a:lnTo>
                  <a:lnTo>
                    <a:pt x="1369" y="5938"/>
                  </a:lnTo>
                  <a:lnTo>
                    <a:pt x="1326" y="5911"/>
                  </a:lnTo>
                  <a:lnTo>
                    <a:pt x="1281" y="5880"/>
                  </a:lnTo>
                  <a:close/>
                </a:path>
              </a:pathLst>
            </a:custGeom>
            <a:solidFill>
              <a:srgbClr val="453C3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0" name="Freeform 492"/>
            <p:cNvSpPr>
              <a:spLocks/>
            </p:cNvSpPr>
            <p:nvPr/>
          </p:nvSpPr>
          <p:spPr bwMode="auto">
            <a:xfrm>
              <a:off x="4204" y="2260"/>
              <a:ext cx="99" cy="93"/>
            </a:xfrm>
            <a:custGeom>
              <a:avLst/>
              <a:gdLst/>
              <a:ahLst/>
              <a:cxnLst>
                <a:cxn ang="0">
                  <a:pos x="742" y="36"/>
                </a:cxn>
                <a:cxn ang="0">
                  <a:pos x="697" y="14"/>
                </a:cxn>
                <a:cxn ang="0">
                  <a:pos x="642" y="3"/>
                </a:cxn>
                <a:cxn ang="0">
                  <a:pos x="578" y="3"/>
                </a:cxn>
                <a:cxn ang="0">
                  <a:pos x="509" y="17"/>
                </a:cxn>
                <a:cxn ang="0">
                  <a:pos x="435" y="41"/>
                </a:cxn>
                <a:cxn ang="0">
                  <a:pos x="359" y="77"/>
                </a:cxn>
                <a:cxn ang="0">
                  <a:pos x="283" y="123"/>
                </a:cxn>
                <a:cxn ang="0">
                  <a:pos x="207" y="178"/>
                </a:cxn>
                <a:cxn ang="0">
                  <a:pos x="142" y="239"/>
                </a:cxn>
                <a:cxn ang="0">
                  <a:pos x="88" y="301"/>
                </a:cxn>
                <a:cxn ang="0">
                  <a:pos x="47" y="364"/>
                </a:cxn>
                <a:cxn ang="0">
                  <a:pos x="16" y="425"/>
                </a:cxn>
                <a:cxn ang="0">
                  <a:pos x="3" y="484"/>
                </a:cxn>
                <a:cxn ang="0">
                  <a:pos x="0" y="536"/>
                </a:cxn>
                <a:cxn ang="0">
                  <a:pos x="16" y="583"/>
                </a:cxn>
                <a:cxn ang="0">
                  <a:pos x="47" y="619"/>
                </a:cxn>
                <a:cxn ang="0">
                  <a:pos x="92" y="643"/>
                </a:cxn>
                <a:cxn ang="0">
                  <a:pos x="147" y="653"/>
                </a:cxn>
                <a:cxn ang="0">
                  <a:pos x="207" y="651"/>
                </a:cxn>
                <a:cxn ang="0">
                  <a:pos x="280" y="640"/>
                </a:cxn>
                <a:cxn ang="0">
                  <a:pos x="352" y="616"/>
                </a:cxn>
                <a:cxn ang="0">
                  <a:pos x="429" y="580"/>
                </a:cxn>
                <a:cxn ang="0">
                  <a:pos x="507" y="534"/>
                </a:cxn>
                <a:cxn ang="0">
                  <a:pos x="581" y="476"/>
                </a:cxn>
                <a:cxn ang="0">
                  <a:pos x="647" y="416"/>
                </a:cxn>
                <a:cxn ang="0">
                  <a:pos x="700" y="353"/>
                </a:cxn>
                <a:cxn ang="0">
                  <a:pos x="742" y="290"/>
                </a:cxn>
                <a:cxn ang="0">
                  <a:pos x="773" y="230"/>
                </a:cxn>
                <a:cxn ang="0">
                  <a:pos x="786" y="173"/>
                </a:cxn>
                <a:cxn ang="0">
                  <a:pos x="786" y="118"/>
                </a:cxn>
                <a:cxn ang="0">
                  <a:pos x="773" y="74"/>
                </a:cxn>
              </a:cxnLst>
              <a:rect l="0" t="0" r="r" b="b"/>
              <a:pathLst>
                <a:path w="788" h="653">
                  <a:moveTo>
                    <a:pt x="759" y="55"/>
                  </a:moveTo>
                  <a:lnTo>
                    <a:pt x="742" y="36"/>
                  </a:lnTo>
                  <a:lnTo>
                    <a:pt x="723" y="24"/>
                  </a:lnTo>
                  <a:lnTo>
                    <a:pt x="697" y="14"/>
                  </a:lnTo>
                  <a:lnTo>
                    <a:pt x="673" y="6"/>
                  </a:lnTo>
                  <a:lnTo>
                    <a:pt x="642" y="3"/>
                  </a:lnTo>
                  <a:lnTo>
                    <a:pt x="612" y="0"/>
                  </a:lnTo>
                  <a:lnTo>
                    <a:pt x="578" y="3"/>
                  </a:lnTo>
                  <a:lnTo>
                    <a:pt x="545" y="9"/>
                  </a:lnTo>
                  <a:lnTo>
                    <a:pt x="509" y="17"/>
                  </a:lnTo>
                  <a:lnTo>
                    <a:pt x="473" y="28"/>
                  </a:lnTo>
                  <a:lnTo>
                    <a:pt x="435" y="41"/>
                  </a:lnTo>
                  <a:lnTo>
                    <a:pt x="399" y="58"/>
                  </a:lnTo>
                  <a:lnTo>
                    <a:pt x="359" y="77"/>
                  </a:lnTo>
                  <a:lnTo>
                    <a:pt x="321" y="99"/>
                  </a:lnTo>
                  <a:lnTo>
                    <a:pt x="283" y="123"/>
                  </a:lnTo>
                  <a:lnTo>
                    <a:pt x="244" y="150"/>
                  </a:lnTo>
                  <a:lnTo>
                    <a:pt x="207" y="178"/>
                  </a:lnTo>
                  <a:lnTo>
                    <a:pt x="174" y="208"/>
                  </a:lnTo>
                  <a:lnTo>
                    <a:pt x="142" y="239"/>
                  </a:lnTo>
                  <a:lnTo>
                    <a:pt x="114" y="271"/>
                  </a:lnTo>
                  <a:lnTo>
                    <a:pt x="88" y="301"/>
                  </a:lnTo>
                  <a:lnTo>
                    <a:pt x="66" y="334"/>
                  </a:lnTo>
                  <a:lnTo>
                    <a:pt x="47" y="364"/>
                  </a:lnTo>
                  <a:lnTo>
                    <a:pt x="30" y="394"/>
                  </a:lnTo>
                  <a:lnTo>
                    <a:pt x="16" y="425"/>
                  </a:lnTo>
                  <a:lnTo>
                    <a:pt x="9" y="454"/>
                  </a:lnTo>
                  <a:lnTo>
                    <a:pt x="3" y="484"/>
                  </a:lnTo>
                  <a:lnTo>
                    <a:pt x="0" y="512"/>
                  </a:lnTo>
                  <a:lnTo>
                    <a:pt x="0" y="536"/>
                  </a:lnTo>
                  <a:lnTo>
                    <a:pt x="6" y="561"/>
                  </a:lnTo>
                  <a:lnTo>
                    <a:pt x="16" y="583"/>
                  </a:lnTo>
                  <a:lnTo>
                    <a:pt x="30" y="602"/>
                  </a:lnTo>
                  <a:lnTo>
                    <a:pt x="47" y="619"/>
                  </a:lnTo>
                  <a:lnTo>
                    <a:pt x="66" y="632"/>
                  </a:lnTo>
                  <a:lnTo>
                    <a:pt x="92" y="643"/>
                  </a:lnTo>
                  <a:lnTo>
                    <a:pt x="116" y="648"/>
                  </a:lnTo>
                  <a:lnTo>
                    <a:pt x="147" y="653"/>
                  </a:lnTo>
                  <a:lnTo>
                    <a:pt x="178" y="653"/>
                  </a:lnTo>
                  <a:lnTo>
                    <a:pt x="207" y="651"/>
                  </a:lnTo>
                  <a:lnTo>
                    <a:pt x="244" y="646"/>
                  </a:lnTo>
                  <a:lnTo>
                    <a:pt x="280" y="640"/>
                  </a:lnTo>
                  <a:lnTo>
                    <a:pt x="316" y="629"/>
                  </a:lnTo>
                  <a:lnTo>
                    <a:pt x="352" y="616"/>
                  </a:lnTo>
                  <a:lnTo>
                    <a:pt x="390" y="599"/>
                  </a:lnTo>
                  <a:lnTo>
                    <a:pt x="429" y="580"/>
                  </a:lnTo>
                  <a:lnTo>
                    <a:pt x="468" y="558"/>
                  </a:lnTo>
                  <a:lnTo>
                    <a:pt x="507" y="534"/>
                  </a:lnTo>
                  <a:lnTo>
                    <a:pt x="545" y="506"/>
                  </a:lnTo>
                  <a:lnTo>
                    <a:pt x="581" y="476"/>
                  </a:lnTo>
                  <a:lnTo>
                    <a:pt x="614" y="446"/>
                  </a:lnTo>
                  <a:lnTo>
                    <a:pt x="647" y="416"/>
                  </a:lnTo>
                  <a:lnTo>
                    <a:pt x="675" y="386"/>
                  </a:lnTo>
                  <a:lnTo>
                    <a:pt x="700" y="353"/>
                  </a:lnTo>
                  <a:lnTo>
                    <a:pt x="723" y="323"/>
                  </a:lnTo>
                  <a:lnTo>
                    <a:pt x="742" y="290"/>
                  </a:lnTo>
                  <a:lnTo>
                    <a:pt x="759" y="260"/>
                  </a:lnTo>
                  <a:lnTo>
                    <a:pt x="773" y="230"/>
                  </a:lnTo>
                  <a:lnTo>
                    <a:pt x="780" y="200"/>
                  </a:lnTo>
                  <a:lnTo>
                    <a:pt x="786" y="173"/>
                  </a:lnTo>
                  <a:lnTo>
                    <a:pt x="788" y="145"/>
                  </a:lnTo>
                  <a:lnTo>
                    <a:pt x="786" y="118"/>
                  </a:lnTo>
                  <a:lnTo>
                    <a:pt x="783" y="96"/>
                  </a:lnTo>
                  <a:lnTo>
                    <a:pt x="773" y="74"/>
                  </a:lnTo>
                  <a:lnTo>
                    <a:pt x="759" y="5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1" name="Freeform 493"/>
            <p:cNvSpPr>
              <a:spLocks noEditPoints="1"/>
            </p:cNvSpPr>
            <p:nvPr/>
          </p:nvSpPr>
          <p:spPr bwMode="auto">
            <a:xfrm>
              <a:off x="4913" y="2508"/>
              <a:ext cx="5" cy="27"/>
            </a:xfrm>
            <a:custGeom>
              <a:avLst/>
              <a:gdLst/>
              <a:ahLst/>
              <a:cxnLst>
                <a:cxn ang="0">
                  <a:pos x="11" y="47"/>
                </a:cxn>
                <a:cxn ang="0">
                  <a:pos x="25" y="118"/>
                </a:cxn>
                <a:cxn ang="0">
                  <a:pos x="39" y="189"/>
                </a:cxn>
                <a:cxn ang="0">
                  <a:pos x="25" y="118"/>
                </a:cxn>
                <a:cxn ang="0">
                  <a:pos x="11" y="47"/>
                </a:cxn>
                <a:cxn ang="0">
                  <a:pos x="8" y="31"/>
                </a:cxn>
                <a:cxn ang="0">
                  <a:pos x="11" y="42"/>
                </a:cxn>
                <a:cxn ang="0">
                  <a:pos x="8" y="31"/>
                </a:cxn>
                <a:cxn ang="0">
                  <a:pos x="3" y="14"/>
                </a:cxn>
                <a:cxn ang="0">
                  <a:pos x="6" y="25"/>
                </a:cxn>
                <a:cxn ang="0">
                  <a:pos x="3" y="14"/>
                </a:cxn>
                <a:cxn ang="0">
                  <a:pos x="0" y="0"/>
                </a:cxn>
                <a:cxn ang="0">
                  <a:pos x="3" y="9"/>
                </a:cxn>
                <a:cxn ang="0">
                  <a:pos x="0" y="0"/>
                </a:cxn>
              </a:cxnLst>
              <a:rect l="0" t="0" r="r" b="b"/>
              <a:pathLst>
                <a:path w="39" h="189">
                  <a:moveTo>
                    <a:pt x="11" y="47"/>
                  </a:moveTo>
                  <a:lnTo>
                    <a:pt x="25" y="118"/>
                  </a:lnTo>
                  <a:lnTo>
                    <a:pt x="39" y="189"/>
                  </a:lnTo>
                  <a:lnTo>
                    <a:pt x="25" y="118"/>
                  </a:lnTo>
                  <a:lnTo>
                    <a:pt x="11" y="47"/>
                  </a:lnTo>
                  <a:close/>
                  <a:moveTo>
                    <a:pt x="8" y="31"/>
                  </a:moveTo>
                  <a:lnTo>
                    <a:pt x="11" y="42"/>
                  </a:lnTo>
                  <a:lnTo>
                    <a:pt x="8" y="31"/>
                  </a:lnTo>
                  <a:close/>
                  <a:moveTo>
                    <a:pt x="3" y="14"/>
                  </a:moveTo>
                  <a:lnTo>
                    <a:pt x="6" y="25"/>
                  </a:lnTo>
                  <a:lnTo>
                    <a:pt x="3" y="14"/>
                  </a:lnTo>
                  <a:close/>
                  <a:moveTo>
                    <a:pt x="0" y="0"/>
                  </a:moveTo>
                  <a:lnTo>
                    <a:pt x="3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53C3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2" name="Freeform 494"/>
            <p:cNvSpPr>
              <a:spLocks noEditPoints="1"/>
            </p:cNvSpPr>
            <p:nvPr/>
          </p:nvSpPr>
          <p:spPr bwMode="auto">
            <a:xfrm>
              <a:off x="4918" y="2535"/>
              <a:ext cx="2" cy="36"/>
            </a:xfrm>
            <a:custGeom>
              <a:avLst/>
              <a:gdLst/>
              <a:ahLst/>
              <a:cxnLst>
                <a:cxn ang="0">
                  <a:pos x="19" y="181"/>
                </a:cxn>
                <a:cxn ang="0">
                  <a:pos x="19" y="198"/>
                </a:cxn>
                <a:cxn ang="0">
                  <a:pos x="19" y="249"/>
                </a:cxn>
                <a:cxn ang="0">
                  <a:pos x="19" y="198"/>
                </a:cxn>
                <a:cxn ang="0">
                  <a:pos x="19" y="181"/>
                </a:cxn>
                <a:cxn ang="0">
                  <a:pos x="17" y="164"/>
                </a:cxn>
                <a:cxn ang="0">
                  <a:pos x="19" y="178"/>
                </a:cxn>
                <a:cxn ang="0">
                  <a:pos x="17" y="164"/>
                </a:cxn>
                <a:cxn ang="0">
                  <a:pos x="17" y="145"/>
                </a:cxn>
                <a:cxn ang="0">
                  <a:pos x="17" y="162"/>
                </a:cxn>
                <a:cxn ang="0">
                  <a:pos x="17" y="145"/>
                </a:cxn>
                <a:cxn ang="0">
                  <a:pos x="0" y="0"/>
                </a:cxn>
                <a:cxn ang="0">
                  <a:pos x="8" y="75"/>
                </a:cxn>
                <a:cxn ang="0">
                  <a:pos x="17" y="145"/>
                </a:cxn>
                <a:cxn ang="0">
                  <a:pos x="8" y="75"/>
                </a:cxn>
                <a:cxn ang="0">
                  <a:pos x="0" y="0"/>
                </a:cxn>
              </a:cxnLst>
              <a:rect l="0" t="0" r="r" b="b"/>
              <a:pathLst>
                <a:path w="19" h="249">
                  <a:moveTo>
                    <a:pt x="19" y="181"/>
                  </a:moveTo>
                  <a:lnTo>
                    <a:pt x="19" y="198"/>
                  </a:lnTo>
                  <a:lnTo>
                    <a:pt x="19" y="249"/>
                  </a:lnTo>
                  <a:lnTo>
                    <a:pt x="19" y="198"/>
                  </a:lnTo>
                  <a:lnTo>
                    <a:pt x="19" y="181"/>
                  </a:lnTo>
                  <a:close/>
                  <a:moveTo>
                    <a:pt x="17" y="164"/>
                  </a:moveTo>
                  <a:lnTo>
                    <a:pt x="19" y="178"/>
                  </a:lnTo>
                  <a:lnTo>
                    <a:pt x="17" y="164"/>
                  </a:lnTo>
                  <a:close/>
                  <a:moveTo>
                    <a:pt x="17" y="145"/>
                  </a:moveTo>
                  <a:lnTo>
                    <a:pt x="17" y="162"/>
                  </a:lnTo>
                  <a:lnTo>
                    <a:pt x="17" y="145"/>
                  </a:lnTo>
                  <a:close/>
                  <a:moveTo>
                    <a:pt x="0" y="0"/>
                  </a:moveTo>
                  <a:lnTo>
                    <a:pt x="8" y="75"/>
                  </a:lnTo>
                  <a:lnTo>
                    <a:pt x="17" y="145"/>
                  </a:lnTo>
                  <a:lnTo>
                    <a:pt x="8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1E1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3" name="Freeform 495"/>
            <p:cNvSpPr>
              <a:spLocks noEditPoints="1"/>
            </p:cNvSpPr>
            <p:nvPr/>
          </p:nvSpPr>
          <p:spPr bwMode="auto">
            <a:xfrm>
              <a:off x="4097" y="2324"/>
              <a:ext cx="823" cy="663"/>
            </a:xfrm>
            <a:custGeom>
              <a:avLst/>
              <a:gdLst/>
              <a:ahLst/>
              <a:cxnLst>
                <a:cxn ang="0">
                  <a:pos x="5328" y="4072"/>
                </a:cxn>
                <a:cxn ang="0">
                  <a:pos x="5232" y="4384"/>
                </a:cxn>
                <a:cxn ang="0">
                  <a:pos x="5066" y="4644"/>
                </a:cxn>
                <a:cxn ang="0">
                  <a:pos x="5497" y="4294"/>
                </a:cxn>
                <a:cxn ang="0">
                  <a:pos x="5882" y="3851"/>
                </a:cxn>
                <a:cxn ang="0">
                  <a:pos x="5550" y="3867"/>
                </a:cxn>
                <a:cxn ang="0">
                  <a:pos x="5349" y="3790"/>
                </a:cxn>
                <a:cxn ang="0">
                  <a:pos x="2911" y="1745"/>
                </a:cxn>
                <a:cxn ang="0">
                  <a:pos x="100" y="1189"/>
                </a:cxn>
                <a:cxn ang="0">
                  <a:pos x="5" y="1726"/>
                </a:cxn>
                <a:cxn ang="0">
                  <a:pos x="26" y="2261"/>
                </a:cxn>
                <a:cxn ang="0">
                  <a:pos x="131" y="2685"/>
                </a:cxn>
                <a:cxn ang="0">
                  <a:pos x="338" y="2752"/>
                </a:cxn>
                <a:cxn ang="0">
                  <a:pos x="537" y="2738"/>
                </a:cxn>
                <a:cxn ang="0">
                  <a:pos x="537" y="2355"/>
                </a:cxn>
                <a:cxn ang="0">
                  <a:pos x="669" y="2220"/>
                </a:cxn>
                <a:cxn ang="0">
                  <a:pos x="1016" y="2038"/>
                </a:cxn>
                <a:cxn ang="0">
                  <a:pos x="1511" y="1895"/>
                </a:cxn>
                <a:cxn ang="0">
                  <a:pos x="2255" y="1808"/>
                </a:cxn>
                <a:cxn ang="0">
                  <a:pos x="2642" y="1589"/>
                </a:cxn>
                <a:cxn ang="0">
                  <a:pos x="1414" y="1753"/>
                </a:cxn>
                <a:cxn ang="0">
                  <a:pos x="739" y="1745"/>
                </a:cxn>
                <a:cxn ang="0">
                  <a:pos x="429" y="1668"/>
                </a:cxn>
                <a:cxn ang="0">
                  <a:pos x="243" y="1548"/>
                </a:cxn>
                <a:cxn ang="0">
                  <a:pos x="141" y="1370"/>
                </a:cxn>
                <a:cxn ang="0">
                  <a:pos x="128" y="1132"/>
                </a:cxn>
                <a:cxn ang="0">
                  <a:pos x="5799" y="131"/>
                </a:cxn>
                <a:cxn ang="0">
                  <a:pos x="5777" y="318"/>
                </a:cxn>
                <a:cxn ang="0">
                  <a:pos x="5680" y="492"/>
                </a:cxn>
                <a:cxn ang="0">
                  <a:pos x="5299" y="804"/>
                </a:cxn>
                <a:cxn ang="0">
                  <a:pos x="4728" y="1069"/>
                </a:cxn>
                <a:cxn ang="0">
                  <a:pos x="4040" y="1288"/>
                </a:cxn>
                <a:cxn ang="0">
                  <a:pos x="3354" y="1671"/>
                </a:cxn>
                <a:cxn ang="0">
                  <a:pos x="4014" y="1860"/>
                </a:cxn>
                <a:cxn ang="0">
                  <a:pos x="4579" y="2038"/>
                </a:cxn>
                <a:cxn ang="0">
                  <a:pos x="4837" y="2205"/>
                </a:cxn>
                <a:cxn ang="0">
                  <a:pos x="4947" y="2336"/>
                </a:cxn>
                <a:cxn ang="0">
                  <a:pos x="4985" y="2491"/>
                </a:cxn>
                <a:cxn ang="0">
                  <a:pos x="4969" y="2789"/>
                </a:cxn>
                <a:cxn ang="0">
                  <a:pos x="5011" y="3047"/>
                </a:cxn>
                <a:cxn ang="0">
                  <a:pos x="5099" y="3210"/>
                </a:cxn>
                <a:cxn ang="0">
                  <a:pos x="5196" y="3154"/>
                </a:cxn>
                <a:cxn ang="0">
                  <a:pos x="5268" y="2806"/>
                </a:cxn>
                <a:cxn ang="0">
                  <a:pos x="5426" y="2576"/>
                </a:cxn>
                <a:cxn ang="0">
                  <a:pos x="5644" y="2459"/>
                </a:cxn>
                <a:cxn ang="0">
                  <a:pos x="5849" y="2459"/>
                </a:cxn>
                <a:cxn ang="0">
                  <a:pos x="6073" y="2546"/>
                </a:cxn>
                <a:cxn ang="0">
                  <a:pos x="6217" y="2694"/>
                </a:cxn>
                <a:cxn ang="0">
                  <a:pos x="6319" y="2946"/>
                </a:cxn>
                <a:cxn ang="0">
                  <a:pos x="6535" y="2142"/>
                </a:cxn>
                <a:cxn ang="0">
                  <a:pos x="6582" y="1731"/>
                </a:cxn>
                <a:cxn ang="0">
                  <a:pos x="6580" y="1627"/>
                </a:cxn>
                <a:cxn ang="0">
                  <a:pos x="6532" y="1324"/>
                </a:cxn>
                <a:cxn ang="0">
                  <a:pos x="6471" y="1114"/>
                </a:cxn>
                <a:cxn ang="0">
                  <a:pos x="6231" y="596"/>
                </a:cxn>
                <a:cxn ang="0">
                  <a:pos x="5896" y="137"/>
                </a:cxn>
              </a:cxnLst>
              <a:rect l="0" t="0" r="r" b="b"/>
              <a:pathLst>
                <a:path w="6582" h="4644">
                  <a:moveTo>
                    <a:pt x="5349" y="3790"/>
                  </a:moveTo>
                  <a:lnTo>
                    <a:pt x="5349" y="3834"/>
                  </a:lnTo>
                  <a:lnTo>
                    <a:pt x="5349" y="3894"/>
                  </a:lnTo>
                  <a:lnTo>
                    <a:pt x="5342" y="3957"/>
                  </a:lnTo>
                  <a:lnTo>
                    <a:pt x="5337" y="4015"/>
                  </a:lnTo>
                  <a:lnTo>
                    <a:pt x="5328" y="4072"/>
                  </a:lnTo>
                  <a:lnTo>
                    <a:pt x="5318" y="4129"/>
                  </a:lnTo>
                  <a:lnTo>
                    <a:pt x="5304" y="4182"/>
                  </a:lnTo>
                  <a:lnTo>
                    <a:pt x="5290" y="4236"/>
                  </a:lnTo>
                  <a:lnTo>
                    <a:pt x="5271" y="4286"/>
                  </a:lnTo>
                  <a:lnTo>
                    <a:pt x="5251" y="4337"/>
                  </a:lnTo>
                  <a:lnTo>
                    <a:pt x="5232" y="4384"/>
                  </a:lnTo>
                  <a:lnTo>
                    <a:pt x="5207" y="4431"/>
                  </a:lnTo>
                  <a:lnTo>
                    <a:pt x="5182" y="4477"/>
                  </a:lnTo>
                  <a:lnTo>
                    <a:pt x="5157" y="4521"/>
                  </a:lnTo>
                  <a:lnTo>
                    <a:pt x="5127" y="4565"/>
                  </a:lnTo>
                  <a:lnTo>
                    <a:pt x="5097" y="4606"/>
                  </a:lnTo>
                  <a:lnTo>
                    <a:pt x="5066" y="4644"/>
                  </a:lnTo>
                  <a:lnTo>
                    <a:pt x="5140" y="4594"/>
                  </a:lnTo>
                  <a:lnTo>
                    <a:pt x="5213" y="4540"/>
                  </a:lnTo>
                  <a:lnTo>
                    <a:pt x="5285" y="4485"/>
                  </a:lnTo>
                  <a:lnTo>
                    <a:pt x="5357" y="4425"/>
                  </a:lnTo>
                  <a:lnTo>
                    <a:pt x="5428" y="4362"/>
                  </a:lnTo>
                  <a:lnTo>
                    <a:pt x="5497" y="4294"/>
                  </a:lnTo>
                  <a:lnTo>
                    <a:pt x="5569" y="4226"/>
                  </a:lnTo>
                  <a:lnTo>
                    <a:pt x="5639" y="4151"/>
                  </a:lnTo>
                  <a:lnTo>
                    <a:pt x="5702" y="4078"/>
                  </a:lnTo>
                  <a:lnTo>
                    <a:pt x="5766" y="4004"/>
                  </a:lnTo>
                  <a:lnTo>
                    <a:pt x="5824" y="3930"/>
                  </a:lnTo>
                  <a:lnTo>
                    <a:pt x="5882" y="3851"/>
                  </a:lnTo>
                  <a:lnTo>
                    <a:pt x="5840" y="3861"/>
                  </a:lnTo>
                  <a:lnTo>
                    <a:pt x="5827" y="3865"/>
                  </a:lnTo>
                  <a:lnTo>
                    <a:pt x="5747" y="3875"/>
                  </a:lnTo>
                  <a:lnTo>
                    <a:pt x="5671" y="3878"/>
                  </a:lnTo>
                  <a:lnTo>
                    <a:pt x="5609" y="3875"/>
                  </a:lnTo>
                  <a:lnTo>
                    <a:pt x="5550" y="3867"/>
                  </a:lnTo>
                  <a:lnTo>
                    <a:pt x="5497" y="3856"/>
                  </a:lnTo>
                  <a:lnTo>
                    <a:pt x="5456" y="3846"/>
                  </a:lnTo>
                  <a:lnTo>
                    <a:pt x="5418" y="3829"/>
                  </a:lnTo>
                  <a:lnTo>
                    <a:pt x="5387" y="3815"/>
                  </a:lnTo>
                  <a:lnTo>
                    <a:pt x="5364" y="3802"/>
                  </a:lnTo>
                  <a:lnTo>
                    <a:pt x="5349" y="3790"/>
                  </a:lnTo>
                  <a:close/>
                  <a:moveTo>
                    <a:pt x="2971" y="1528"/>
                  </a:moveTo>
                  <a:lnTo>
                    <a:pt x="2859" y="1550"/>
                  </a:lnTo>
                  <a:lnTo>
                    <a:pt x="2872" y="1586"/>
                  </a:lnTo>
                  <a:lnTo>
                    <a:pt x="2886" y="1632"/>
                  </a:lnTo>
                  <a:lnTo>
                    <a:pt x="2900" y="1685"/>
                  </a:lnTo>
                  <a:lnTo>
                    <a:pt x="2911" y="1745"/>
                  </a:lnTo>
                  <a:lnTo>
                    <a:pt x="2930" y="1671"/>
                  </a:lnTo>
                  <a:lnTo>
                    <a:pt x="2957" y="1576"/>
                  </a:lnTo>
                  <a:lnTo>
                    <a:pt x="2971" y="1528"/>
                  </a:lnTo>
                  <a:close/>
                  <a:moveTo>
                    <a:pt x="133" y="1085"/>
                  </a:moveTo>
                  <a:lnTo>
                    <a:pt x="116" y="1138"/>
                  </a:lnTo>
                  <a:lnTo>
                    <a:pt x="100" y="1189"/>
                  </a:lnTo>
                  <a:lnTo>
                    <a:pt x="78" y="1277"/>
                  </a:lnTo>
                  <a:lnTo>
                    <a:pt x="55" y="1365"/>
                  </a:lnTo>
                  <a:lnTo>
                    <a:pt x="38" y="1455"/>
                  </a:lnTo>
                  <a:lnTo>
                    <a:pt x="26" y="1545"/>
                  </a:lnTo>
                  <a:lnTo>
                    <a:pt x="14" y="1635"/>
                  </a:lnTo>
                  <a:lnTo>
                    <a:pt x="5" y="1726"/>
                  </a:lnTo>
                  <a:lnTo>
                    <a:pt x="3" y="1819"/>
                  </a:lnTo>
                  <a:lnTo>
                    <a:pt x="0" y="1908"/>
                  </a:lnTo>
                  <a:lnTo>
                    <a:pt x="3" y="1999"/>
                  </a:lnTo>
                  <a:lnTo>
                    <a:pt x="5" y="2087"/>
                  </a:lnTo>
                  <a:lnTo>
                    <a:pt x="14" y="2174"/>
                  </a:lnTo>
                  <a:lnTo>
                    <a:pt x="26" y="2261"/>
                  </a:lnTo>
                  <a:lnTo>
                    <a:pt x="36" y="2336"/>
                  </a:lnTo>
                  <a:lnTo>
                    <a:pt x="50" y="2409"/>
                  </a:lnTo>
                  <a:lnTo>
                    <a:pt x="69" y="2481"/>
                  </a:lnTo>
                  <a:lnTo>
                    <a:pt x="88" y="2549"/>
                  </a:lnTo>
                  <a:lnTo>
                    <a:pt x="109" y="2617"/>
                  </a:lnTo>
                  <a:lnTo>
                    <a:pt x="131" y="2685"/>
                  </a:lnTo>
                  <a:lnTo>
                    <a:pt x="180" y="2817"/>
                  </a:lnTo>
                  <a:lnTo>
                    <a:pt x="207" y="2801"/>
                  </a:lnTo>
                  <a:lnTo>
                    <a:pt x="235" y="2787"/>
                  </a:lnTo>
                  <a:lnTo>
                    <a:pt x="269" y="2774"/>
                  </a:lnTo>
                  <a:lnTo>
                    <a:pt x="302" y="2762"/>
                  </a:lnTo>
                  <a:lnTo>
                    <a:pt x="338" y="2752"/>
                  </a:lnTo>
                  <a:lnTo>
                    <a:pt x="374" y="2743"/>
                  </a:lnTo>
                  <a:lnTo>
                    <a:pt x="415" y="2740"/>
                  </a:lnTo>
                  <a:lnTo>
                    <a:pt x="457" y="2738"/>
                  </a:lnTo>
                  <a:lnTo>
                    <a:pt x="468" y="2735"/>
                  </a:lnTo>
                  <a:lnTo>
                    <a:pt x="498" y="2735"/>
                  </a:lnTo>
                  <a:lnTo>
                    <a:pt x="537" y="2738"/>
                  </a:lnTo>
                  <a:lnTo>
                    <a:pt x="562" y="2740"/>
                  </a:lnTo>
                  <a:lnTo>
                    <a:pt x="587" y="2745"/>
                  </a:lnTo>
                  <a:lnTo>
                    <a:pt x="581" y="2675"/>
                  </a:lnTo>
                  <a:lnTo>
                    <a:pt x="571" y="2590"/>
                  </a:lnTo>
                  <a:lnTo>
                    <a:pt x="557" y="2483"/>
                  </a:lnTo>
                  <a:lnTo>
                    <a:pt x="537" y="2355"/>
                  </a:lnTo>
                  <a:lnTo>
                    <a:pt x="537" y="2349"/>
                  </a:lnTo>
                  <a:lnTo>
                    <a:pt x="550" y="2333"/>
                  </a:lnTo>
                  <a:lnTo>
                    <a:pt x="564" y="2311"/>
                  </a:lnTo>
                  <a:lnTo>
                    <a:pt x="590" y="2286"/>
                  </a:lnTo>
                  <a:lnTo>
                    <a:pt x="626" y="2256"/>
                  </a:lnTo>
                  <a:lnTo>
                    <a:pt x="669" y="2220"/>
                  </a:lnTo>
                  <a:lnTo>
                    <a:pt x="728" y="2179"/>
                  </a:lnTo>
                  <a:lnTo>
                    <a:pt x="800" y="2138"/>
                  </a:lnTo>
                  <a:lnTo>
                    <a:pt x="847" y="2114"/>
                  </a:lnTo>
                  <a:lnTo>
                    <a:pt x="897" y="2089"/>
                  </a:lnTo>
                  <a:lnTo>
                    <a:pt x="955" y="2062"/>
                  </a:lnTo>
                  <a:lnTo>
                    <a:pt x="1016" y="2038"/>
                  </a:lnTo>
                  <a:lnTo>
                    <a:pt x="1082" y="2012"/>
                  </a:lnTo>
                  <a:lnTo>
                    <a:pt x="1157" y="1985"/>
                  </a:lnTo>
                  <a:lnTo>
                    <a:pt x="1234" y="1964"/>
                  </a:lnTo>
                  <a:lnTo>
                    <a:pt x="1319" y="1939"/>
                  </a:lnTo>
                  <a:lnTo>
                    <a:pt x="1414" y="1917"/>
                  </a:lnTo>
                  <a:lnTo>
                    <a:pt x="1511" y="1895"/>
                  </a:lnTo>
                  <a:lnTo>
                    <a:pt x="1616" y="1876"/>
                  </a:lnTo>
                  <a:lnTo>
                    <a:pt x="1729" y="1860"/>
                  </a:lnTo>
                  <a:lnTo>
                    <a:pt x="1848" y="1843"/>
                  </a:lnTo>
                  <a:lnTo>
                    <a:pt x="1976" y="1830"/>
                  </a:lnTo>
                  <a:lnTo>
                    <a:pt x="2111" y="1816"/>
                  </a:lnTo>
                  <a:lnTo>
                    <a:pt x="2255" y="1808"/>
                  </a:lnTo>
                  <a:lnTo>
                    <a:pt x="2410" y="1797"/>
                  </a:lnTo>
                  <a:lnTo>
                    <a:pt x="2573" y="1791"/>
                  </a:lnTo>
                  <a:lnTo>
                    <a:pt x="2590" y="1739"/>
                  </a:lnTo>
                  <a:lnTo>
                    <a:pt x="2618" y="1657"/>
                  </a:lnTo>
                  <a:lnTo>
                    <a:pt x="2621" y="1649"/>
                  </a:lnTo>
                  <a:lnTo>
                    <a:pt x="2642" y="1589"/>
                  </a:lnTo>
                  <a:lnTo>
                    <a:pt x="2341" y="1639"/>
                  </a:lnTo>
                  <a:lnTo>
                    <a:pt x="2061" y="1680"/>
                  </a:lnTo>
                  <a:lnTo>
                    <a:pt x="1790" y="1715"/>
                  </a:lnTo>
                  <a:lnTo>
                    <a:pt x="1663" y="1729"/>
                  </a:lnTo>
                  <a:lnTo>
                    <a:pt x="1536" y="1743"/>
                  </a:lnTo>
                  <a:lnTo>
                    <a:pt x="1414" y="1753"/>
                  </a:lnTo>
                  <a:lnTo>
                    <a:pt x="1295" y="1758"/>
                  </a:lnTo>
                  <a:lnTo>
                    <a:pt x="1181" y="1764"/>
                  </a:lnTo>
                  <a:lnTo>
                    <a:pt x="1074" y="1764"/>
                  </a:lnTo>
                  <a:lnTo>
                    <a:pt x="955" y="1764"/>
                  </a:lnTo>
                  <a:lnTo>
                    <a:pt x="844" y="1756"/>
                  </a:lnTo>
                  <a:lnTo>
                    <a:pt x="739" y="1745"/>
                  </a:lnTo>
                  <a:lnTo>
                    <a:pt x="642" y="1731"/>
                  </a:lnTo>
                  <a:lnTo>
                    <a:pt x="595" y="1720"/>
                  </a:lnTo>
                  <a:lnTo>
                    <a:pt x="550" y="1709"/>
                  </a:lnTo>
                  <a:lnTo>
                    <a:pt x="509" y="1698"/>
                  </a:lnTo>
                  <a:lnTo>
                    <a:pt x="468" y="1685"/>
                  </a:lnTo>
                  <a:lnTo>
                    <a:pt x="429" y="1668"/>
                  </a:lnTo>
                  <a:lnTo>
                    <a:pt x="393" y="1652"/>
                  </a:lnTo>
                  <a:lnTo>
                    <a:pt x="360" y="1635"/>
                  </a:lnTo>
                  <a:lnTo>
                    <a:pt x="326" y="1617"/>
                  </a:lnTo>
                  <a:lnTo>
                    <a:pt x="297" y="1594"/>
                  </a:lnTo>
                  <a:lnTo>
                    <a:pt x="269" y="1572"/>
                  </a:lnTo>
                  <a:lnTo>
                    <a:pt x="243" y="1548"/>
                  </a:lnTo>
                  <a:lnTo>
                    <a:pt x="221" y="1523"/>
                  </a:lnTo>
                  <a:lnTo>
                    <a:pt x="200" y="1496"/>
                  </a:lnTo>
                  <a:lnTo>
                    <a:pt x="180" y="1468"/>
                  </a:lnTo>
                  <a:lnTo>
                    <a:pt x="166" y="1438"/>
                  </a:lnTo>
                  <a:lnTo>
                    <a:pt x="152" y="1405"/>
                  </a:lnTo>
                  <a:lnTo>
                    <a:pt x="141" y="1370"/>
                  </a:lnTo>
                  <a:lnTo>
                    <a:pt x="131" y="1337"/>
                  </a:lnTo>
                  <a:lnTo>
                    <a:pt x="124" y="1299"/>
                  </a:lnTo>
                  <a:lnTo>
                    <a:pt x="122" y="1261"/>
                  </a:lnTo>
                  <a:lnTo>
                    <a:pt x="122" y="1220"/>
                  </a:lnTo>
                  <a:lnTo>
                    <a:pt x="122" y="1176"/>
                  </a:lnTo>
                  <a:lnTo>
                    <a:pt x="128" y="1132"/>
                  </a:lnTo>
                  <a:lnTo>
                    <a:pt x="133" y="1085"/>
                  </a:lnTo>
                  <a:close/>
                  <a:moveTo>
                    <a:pt x="5769" y="0"/>
                  </a:moveTo>
                  <a:lnTo>
                    <a:pt x="5780" y="35"/>
                  </a:lnTo>
                  <a:lnTo>
                    <a:pt x="5788" y="69"/>
                  </a:lnTo>
                  <a:lnTo>
                    <a:pt x="5797" y="101"/>
                  </a:lnTo>
                  <a:lnTo>
                    <a:pt x="5799" y="131"/>
                  </a:lnTo>
                  <a:lnTo>
                    <a:pt x="5802" y="164"/>
                  </a:lnTo>
                  <a:lnTo>
                    <a:pt x="5799" y="197"/>
                  </a:lnTo>
                  <a:lnTo>
                    <a:pt x="5797" y="227"/>
                  </a:lnTo>
                  <a:lnTo>
                    <a:pt x="5794" y="257"/>
                  </a:lnTo>
                  <a:lnTo>
                    <a:pt x="5785" y="287"/>
                  </a:lnTo>
                  <a:lnTo>
                    <a:pt x="5777" y="318"/>
                  </a:lnTo>
                  <a:lnTo>
                    <a:pt x="5766" y="347"/>
                  </a:lnTo>
                  <a:lnTo>
                    <a:pt x="5752" y="378"/>
                  </a:lnTo>
                  <a:lnTo>
                    <a:pt x="5735" y="408"/>
                  </a:lnTo>
                  <a:lnTo>
                    <a:pt x="5719" y="435"/>
                  </a:lnTo>
                  <a:lnTo>
                    <a:pt x="5699" y="465"/>
                  </a:lnTo>
                  <a:lnTo>
                    <a:pt x="5680" y="492"/>
                  </a:lnTo>
                  <a:lnTo>
                    <a:pt x="5633" y="547"/>
                  </a:lnTo>
                  <a:lnTo>
                    <a:pt x="5578" y="601"/>
                  </a:lnTo>
                  <a:lnTo>
                    <a:pt x="5517" y="654"/>
                  </a:lnTo>
                  <a:lnTo>
                    <a:pt x="5451" y="705"/>
                  </a:lnTo>
                  <a:lnTo>
                    <a:pt x="5378" y="754"/>
                  </a:lnTo>
                  <a:lnTo>
                    <a:pt x="5299" y="804"/>
                  </a:lnTo>
                  <a:lnTo>
                    <a:pt x="5216" y="851"/>
                  </a:lnTo>
                  <a:lnTo>
                    <a:pt x="5127" y="897"/>
                  </a:lnTo>
                  <a:lnTo>
                    <a:pt x="5033" y="940"/>
                  </a:lnTo>
                  <a:lnTo>
                    <a:pt x="4936" y="984"/>
                  </a:lnTo>
                  <a:lnTo>
                    <a:pt x="4833" y="1029"/>
                  </a:lnTo>
                  <a:lnTo>
                    <a:pt x="4728" y="1069"/>
                  </a:lnTo>
                  <a:lnTo>
                    <a:pt x="4621" y="1107"/>
                  </a:lnTo>
                  <a:lnTo>
                    <a:pt x="4509" y="1146"/>
                  </a:lnTo>
                  <a:lnTo>
                    <a:pt x="4394" y="1184"/>
                  </a:lnTo>
                  <a:lnTo>
                    <a:pt x="4278" y="1220"/>
                  </a:lnTo>
                  <a:lnTo>
                    <a:pt x="4159" y="1252"/>
                  </a:lnTo>
                  <a:lnTo>
                    <a:pt x="4040" y="1288"/>
                  </a:lnTo>
                  <a:lnTo>
                    <a:pt x="3793" y="1351"/>
                  </a:lnTo>
                  <a:lnTo>
                    <a:pt x="3547" y="1409"/>
                  </a:lnTo>
                  <a:lnTo>
                    <a:pt x="3298" y="1463"/>
                  </a:lnTo>
                  <a:lnTo>
                    <a:pt x="3318" y="1523"/>
                  </a:lnTo>
                  <a:lnTo>
                    <a:pt x="3337" y="1591"/>
                  </a:lnTo>
                  <a:lnTo>
                    <a:pt x="3354" y="1671"/>
                  </a:lnTo>
                  <a:lnTo>
                    <a:pt x="3373" y="1761"/>
                  </a:lnTo>
                  <a:lnTo>
                    <a:pt x="3525" y="1783"/>
                  </a:lnTo>
                  <a:lnTo>
                    <a:pt x="3664" y="1799"/>
                  </a:lnTo>
                  <a:lnTo>
                    <a:pt x="3830" y="1824"/>
                  </a:lnTo>
                  <a:lnTo>
                    <a:pt x="3921" y="1840"/>
                  </a:lnTo>
                  <a:lnTo>
                    <a:pt x="4014" y="1860"/>
                  </a:lnTo>
                  <a:lnTo>
                    <a:pt x="4111" y="1881"/>
                  </a:lnTo>
                  <a:lnTo>
                    <a:pt x="4209" y="1906"/>
                  </a:lnTo>
                  <a:lnTo>
                    <a:pt x="4305" y="1934"/>
                  </a:lnTo>
                  <a:lnTo>
                    <a:pt x="4399" y="1964"/>
                  </a:lnTo>
                  <a:lnTo>
                    <a:pt x="4490" y="1999"/>
                  </a:lnTo>
                  <a:lnTo>
                    <a:pt x="4579" y="2038"/>
                  </a:lnTo>
                  <a:lnTo>
                    <a:pt x="4662" y="2079"/>
                  </a:lnTo>
                  <a:lnTo>
                    <a:pt x="4701" y="2103"/>
                  </a:lnTo>
                  <a:lnTo>
                    <a:pt x="4737" y="2125"/>
                  </a:lnTo>
                  <a:lnTo>
                    <a:pt x="4773" y="2150"/>
                  </a:lnTo>
                  <a:lnTo>
                    <a:pt x="4806" y="2177"/>
                  </a:lnTo>
                  <a:lnTo>
                    <a:pt x="4837" y="2205"/>
                  </a:lnTo>
                  <a:lnTo>
                    <a:pt x="4864" y="2232"/>
                  </a:lnTo>
                  <a:lnTo>
                    <a:pt x="4873" y="2237"/>
                  </a:lnTo>
                  <a:lnTo>
                    <a:pt x="4897" y="2261"/>
                  </a:lnTo>
                  <a:lnTo>
                    <a:pt x="4916" y="2283"/>
                  </a:lnTo>
                  <a:lnTo>
                    <a:pt x="4933" y="2308"/>
                  </a:lnTo>
                  <a:lnTo>
                    <a:pt x="4947" y="2336"/>
                  </a:lnTo>
                  <a:lnTo>
                    <a:pt x="4958" y="2360"/>
                  </a:lnTo>
                  <a:lnTo>
                    <a:pt x="4969" y="2387"/>
                  </a:lnTo>
                  <a:lnTo>
                    <a:pt x="4975" y="2415"/>
                  </a:lnTo>
                  <a:lnTo>
                    <a:pt x="4980" y="2442"/>
                  </a:lnTo>
                  <a:lnTo>
                    <a:pt x="4985" y="2467"/>
                  </a:lnTo>
                  <a:lnTo>
                    <a:pt x="4985" y="2491"/>
                  </a:lnTo>
                  <a:lnTo>
                    <a:pt x="4988" y="2516"/>
                  </a:lnTo>
                  <a:lnTo>
                    <a:pt x="4985" y="2544"/>
                  </a:lnTo>
                  <a:lnTo>
                    <a:pt x="4983" y="2604"/>
                  </a:lnTo>
                  <a:lnTo>
                    <a:pt x="4978" y="2663"/>
                  </a:lnTo>
                  <a:lnTo>
                    <a:pt x="4971" y="2726"/>
                  </a:lnTo>
                  <a:lnTo>
                    <a:pt x="4969" y="2789"/>
                  </a:lnTo>
                  <a:lnTo>
                    <a:pt x="4969" y="2803"/>
                  </a:lnTo>
                  <a:lnTo>
                    <a:pt x="4969" y="2842"/>
                  </a:lnTo>
                  <a:lnTo>
                    <a:pt x="4975" y="2885"/>
                  </a:lnTo>
                  <a:lnTo>
                    <a:pt x="4983" y="2937"/>
                  </a:lnTo>
                  <a:lnTo>
                    <a:pt x="4994" y="2992"/>
                  </a:lnTo>
                  <a:lnTo>
                    <a:pt x="5011" y="3047"/>
                  </a:lnTo>
                  <a:lnTo>
                    <a:pt x="5030" y="3101"/>
                  </a:lnTo>
                  <a:lnTo>
                    <a:pt x="5042" y="3126"/>
                  </a:lnTo>
                  <a:lnTo>
                    <a:pt x="5052" y="3147"/>
                  </a:lnTo>
                  <a:lnTo>
                    <a:pt x="5066" y="3169"/>
                  </a:lnTo>
                  <a:lnTo>
                    <a:pt x="5080" y="3188"/>
                  </a:lnTo>
                  <a:lnTo>
                    <a:pt x="5099" y="3210"/>
                  </a:lnTo>
                  <a:lnTo>
                    <a:pt x="5121" y="3227"/>
                  </a:lnTo>
                  <a:lnTo>
                    <a:pt x="5147" y="3236"/>
                  </a:lnTo>
                  <a:lnTo>
                    <a:pt x="5157" y="3238"/>
                  </a:lnTo>
                  <a:lnTo>
                    <a:pt x="5171" y="3241"/>
                  </a:lnTo>
                  <a:lnTo>
                    <a:pt x="5190" y="3238"/>
                  </a:lnTo>
                  <a:lnTo>
                    <a:pt x="5196" y="3154"/>
                  </a:lnTo>
                  <a:lnTo>
                    <a:pt x="5204" y="3088"/>
                  </a:lnTo>
                  <a:lnTo>
                    <a:pt x="5216" y="3008"/>
                  </a:lnTo>
                  <a:lnTo>
                    <a:pt x="5226" y="2956"/>
                  </a:lnTo>
                  <a:lnTo>
                    <a:pt x="5237" y="2907"/>
                  </a:lnTo>
                  <a:lnTo>
                    <a:pt x="5251" y="2856"/>
                  </a:lnTo>
                  <a:lnTo>
                    <a:pt x="5268" y="2806"/>
                  </a:lnTo>
                  <a:lnTo>
                    <a:pt x="5287" y="2757"/>
                  </a:lnTo>
                  <a:lnTo>
                    <a:pt x="5309" y="2713"/>
                  </a:lnTo>
                  <a:lnTo>
                    <a:pt x="5335" y="2670"/>
                  </a:lnTo>
                  <a:lnTo>
                    <a:pt x="5364" y="2634"/>
                  </a:lnTo>
                  <a:lnTo>
                    <a:pt x="5392" y="2604"/>
                  </a:lnTo>
                  <a:lnTo>
                    <a:pt x="5426" y="2576"/>
                  </a:lnTo>
                  <a:lnTo>
                    <a:pt x="5459" y="2546"/>
                  </a:lnTo>
                  <a:lnTo>
                    <a:pt x="5497" y="2522"/>
                  </a:lnTo>
                  <a:lnTo>
                    <a:pt x="5537" y="2497"/>
                  </a:lnTo>
                  <a:lnTo>
                    <a:pt x="5580" y="2478"/>
                  </a:lnTo>
                  <a:lnTo>
                    <a:pt x="5623" y="2464"/>
                  </a:lnTo>
                  <a:lnTo>
                    <a:pt x="5644" y="2459"/>
                  </a:lnTo>
                  <a:lnTo>
                    <a:pt x="5666" y="2455"/>
                  </a:lnTo>
                  <a:lnTo>
                    <a:pt x="5711" y="2453"/>
                  </a:lnTo>
                  <a:lnTo>
                    <a:pt x="5749" y="2453"/>
                  </a:lnTo>
                  <a:lnTo>
                    <a:pt x="5752" y="2453"/>
                  </a:lnTo>
                  <a:lnTo>
                    <a:pt x="5802" y="2453"/>
                  </a:lnTo>
                  <a:lnTo>
                    <a:pt x="5849" y="2459"/>
                  </a:lnTo>
                  <a:lnTo>
                    <a:pt x="5893" y="2467"/>
                  </a:lnTo>
                  <a:lnTo>
                    <a:pt x="5935" y="2478"/>
                  </a:lnTo>
                  <a:lnTo>
                    <a:pt x="5973" y="2491"/>
                  </a:lnTo>
                  <a:lnTo>
                    <a:pt x="6009" y="2508"/>
                  </a:lnTo>
                  <a:lnTo>
                    <a:pt x="6042" y="2525"/>
                  </a:lnTo>
                  <a:lnTo>
                    <a:pt x="6073" y="2546"/>
                  </a:lnTo>
                  <a:lnTo>
                    <a:pt x="6104" y="2568"/>
                  </a:lnTo>
                  <a:lnTo>
                    <a:pt x="6131" y="2590"/>
                  </a:lnTo>
                  <a:lnTo>
                    <a:pt x="6156" y="2614"/>
                  </a:lnTo>
                  <a:lnTo>
                    <a:pt x="6178" y="2642"/>
                  </a:lnTo>
                  <a:lnTo>
                    <a:pt x="6197" y="2667"/>
                  </a:lnTo>
                  <a:lnTo>
                    <a:pt x="6217" y="2694"/>
                  </a:lnTo>
                  <a:lnTo>
                    <a:pt x="6233" y="2721"/>
                  </a:lnTo>
                  <a:lnTo>
                    <a:pt x="6250" y="2748"/>
                  </a:lnTo>
                  <a:lnTo>
                    <a:pt x="6275" y="2803"/>
                  </a:lnTo>
                  <a:lnTo>
                    <a:pt x="6294" y="2856"/>
                  </a:lnTo>
                  <a:lnTo>
                    <a:pt x="6311" y="2902"/>
                  </a:lnTo>
                  <a:lnTo>
                    <a:pt x="6319" y="2946"/>
                  </a:lnTo>
                  <a:lnTo>
                    <a:pt x="6358" y="2815"/>
                  </a:lnTo>
                  <a:lnTo>
                    <a:pt x="6392" y="2683"/>
                  </a:lnTo>
                  <a:lnTo>
                    <a:pt x="6430" y="2552"/>
                  </a:lnTo>
                  <a:lnTo>
                    <a:pt x="6468" y="2415"/>
                  </a:lnTo>
                  <a:lnTo>
                    <a:pt x="6504" y="2278"/>
                  </a:lnTo>
                  <a:lnTo>
                    <a:pt x="6535" y="2142"/>
                  </a:lnTo>
                  <a:lnTo>
                    <a:pt x="6549" y="2073"/>
                  </a:lnTo>
                  <a:lnTo>
                    <a:pt x="6559" y="2005"/>
                  </a:lnTo>
                  <a:lnTo>
                    <a:pt x="6571" y="1937"/>
                  </a:lnTo>
                  <a:lnTo>
                    <a:pt x="6576" y="1867"/>
                  </a:lnTo>
                  <a:lnTo>
                    <a:pt x="6582" y="1799"/>
                  </a:lnTo>
                  <a:lnTo>
                    <a:pt x="6582" y="1731"/>
                  </a:lnTo>
                  <a:lnTo>
                    <a:pt x="6582" y="1680"/>
                  </a:lnTo>
                  <a:lnTo>
                    <a:pt x="6582" y="1663"/>
                  </a:lnTo>
                  <a:lnTo>
                    <a:pt x="6582" y="1660"/>
                  </a:lnTo>
                  <a:lnTo>
                    <a:pt x="6580" y="1646"/>
                  </a:lnTo>
                  <a:lnTo>
                    <a:pt x="6580" y="1644"/>
                  </a:lnTo>
                  <a:lnTo>
                    <a:pt x="6580" y="1627"/>
                  </a:lnTo>
                  <a:lnTo>
                    <a:pt x="6571" y="1557"/>
                  </a:lnTo>
                  <a:lnTo>
                    <a:pt x="6563" y="1482"/>
                  </a:lnTo>
                  <a:lnTo>
                    <a:pt x="6549" y="1411"/>
                  </a:lnTo>
                  <a:lnTo>
                    <a:pt x="6535" y="1340"/>
                  </a:lnTo>
                  <a:lnTo>
                    <a:pt x="6535" y="1335"/>
                  </a:lnTo>
                  <a:lnTo>
                    <a:pt x="6532" y="1324"/>
                  </a:lnTo>
                  <a:lnTo>
                    <a:pt x="6530" y="1318"/>
                  </a:lnTo>
                  <a:lnTo>
                    <a:pt x="6527" y="1307"/>
                  </a:lnTo>
                  <a:lnTo>
                    <a:pt x="6527" y="1302"/>
                  </a:lnTo>
                  <a:lnTo>
                    <a:pt x="6524" y="1293"/>
                  </a:lnTo>
                  <a:lnTo>
                    <a:pt x="6499" y="1204"/>
                  </a:lnTo>
                  <a:lnTo>
                    <a:pt x="6471" y="1114"/>
                  </a:lnTo>
                  <a:lnTo>
                    <a:pt x="6441" y="1023"/>
                  </a:lnTo>
                  <a:lnTo>
                    <a:pt x="6405" y="935"/>
                  </a:lnTo>
                  <a:lnTo>
                    <a:pt x="6366" y="848"/>
                  </a:lnTo>
                  <a:lnTo>
                    <a:pt x="6325" y="763"/>
                  </a:lnTo>
                  <a:lnTo>
                    <a:pt x="6278" y="678"/>
                  </a:lnTo>
                  <a:lnTo>
                    <a:pt x="6231" y="596"/>
                  </a:lnTo>
                  <a:lnTo>
                    <a:pt x="6181" y="517"/>
                  </a:lnTo>
                  <a:lnTo>
                    <a:pt x="6128" y="437"/>
                  </a:lnTo>
                  <a:lnTo>
                    <a:pt x="6073" y="359"/>
                  </a:lnTo>
                  <a:lnTo>
                    <a:pt x="6015" y="282"/>
                  </a:lnTo>
                  <a:lnTo>
                    <a:pt x="5957" y="211"/>
                  </a:lnTo>
                  <a:lnTo>
                    <a:pt x="5896" y="137"/>
                  </a:lnTo>
                  <a:lnTo>
                    <a:pt x="5832" y="69"/>
                  </a:lnTo>
                  <a:lnTo>
                    <a:pt x="5769" y="0"/>
                  </a:lnTo>
                  <a:close/>
                </a:path>
              </a:pathLst>
            </a:custGeom>
            <a:solidFill>
              <a:srgbClr val="1A1C1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4" name="Freeform 496"/>
            <p:cNvSpPr>
              <a:spLocks/>
            </p:cNvSpPr>
            <p:nvPr/>
          </p:nvSpPr>
          <p:spPr bwMode="auto">
            <a:xfrm>
              <a:off x="4090" y="2715"/>
              <a:ext cx="112" cy="177"/>
            </a:xfrm>
            <a:custGeom>
              <a:avLst/>
              <a:gdLst/>
              <a:ahLst/>
              <a:cxnLst>
                <a:cxn ang="0">
                  <a:pos x="891" y="1042"/>
                </a:cxn>
                <a:cxn ang="0">
                  <a:pos x="855" y="1091"/>
                </a:cxn>
                <a:cxn ang="0">
                  <a:pos x="819" y="1127"/>
                </a:cxn>
                <a:cxn ang="0">
                  <a:pos x="767" y="1163"/>
                </a:cxn>
                <a:cxn ang="0">
                  <a:pos x="694" y="1195"/>
                </a:cxn>
                <a:cxn ang="0">
                  <a:pos x="603" y="1222"/>
                </a:cxn>
                <a:cxn ang="0">
                  <a:pos x="487" y="1239"/>
                </a:cxn>
                <a:cxn ang="0">
                  <a:pos x="443" y="1234"/>
                </a:cxn>
                <a:cxn ang="0">
                  <a:pos x="377" y="1217"/>
                </a:cxn>
                <a:cxn ang="0">
                  <a:pos x="291" y="1181"/>
                </a:cxn>
                <a:cxn ang="0">
                  <a:pos x="224" y="1137"/>
                </a:cxn>
                <a:cxn ang="0">
                  <a:pos x="177" y="1096"/>
                </a:cxn>
                <a:cxn ang="0">
                  <a:pos x="136" y="1050"/>
                </a:cxn>
                <a:cxn ang="0">
                  <a:pos x="96" y="990"/>
                </a:cxn>
                <a:cxn ang="0">
                  <a:pos x="61" y="922"/>
                </a:cxn>
                <a:cxn ang="0">
                  <a:pos x="34" y="842"/>
                </a:cxn>
                <a:cxn ang="0">
                  <a:pos x="14" y="747"/>
                </a:cxn>
                <a:cxn ang="0">
                  <a:pos x="3" y="640"/>
                </a:cxn>
                <a:cxn ang="0">
                  <a:pos x="3" y="556"/>
                </a:cxn>
                <a:cxn ang="0">
                  <a:pos x="17" y="449"/>
                </a:cxn>
                <a:cxn ang="0">
                  <a:pos x="44" y="350"/>
                </a:cxn>
                <a:cxn ang="0">
                  <a:pos x="94" y="244"/>
                </a:cxn>
                <a:cxn ang="0">
                  <a:pos x="127" y="191"/>
                </a:cxn>
                <a:cxn ang="0">
                  <a:pos x="169" y="142"/>
                </a:cxn>
                <a:cxn ang="0">
                  <a:pos x="219" y="99"/>
                </a:cxn>
                <a:cxn ang="0">
                  <a:pos x="279" y="60"/>
                </a:cxn>
                <a:cxn ang="0">
                  <a:pos x="346" y="31"/>
                </a:cxn>
                <a:cxn ang="0">
                  <a:pos x="426" y="11"/>
                </a:cxn>
                <a:cxn ang="0">
                  <a:pos x="517" y="2"/>
                </a:cxn>
                <a:cxn ang="0">
                  <a:pos x="562" y="0"/>
                </a:cxn>
                <a:cxn ang="0">
                  <a:pos x="608" y="2"/>
                </a:cxn>
                <a:cxn ang="0">
                  <a:pos x="667" y="22"/>
                </a:cxn>
                <a:cxn ang="0">
                  <a:pos x="727" y="55"/>
                </a:cxn>
                <a:cxn ang="0">
                  <a:pos x="786" y="115"/>
                </a:cxn>
                <a:cxn ang="0">
                  <a:pos x="827" y="178"/>
                </a:cxn>
                <a:cxn ang="0">
                  <a:pos x="850" y="232"/>
                </a:cxn>
                <a:cxn ang="0">
                  <a:pos x="869" y="293"/>
                </a:cxn>
                <a:cxn ang="0">
                  <a:pos x="894" y="1037"/>
                </a:cxn>
              </a:cxnLst>
              <a:rect l="0" t="0" r="r" b="b"/>
              <a:pathLst>
                <a:path w="894" h="1239">
                  <a:moveTo>
                    <a:pt x="894" y="1037"/>
                  </a:moveTo>
                  <a:lnTo>
                    <a:pt x="891" y="1042"/>
                  </a:lnTo>
                  <a:lnTo>
                    <a:pt x="877" y="1064"/>
                  </a:lnTo>
                  <a:lnTo>
                    <a:pt x="855" y="1091"/>
                  </a:lnTo>
                  <a:lnTo>
                    <a:pt x="839" y="1108"/>
                  </a:lnTo>
                  <a:lnTo>
                    <a:pt x="819" y="1127"/>
                  </a:lnTo>
                  <a:lnTo>
                    <a:pt x="794" y="1144"/>
                  </a:lnTo>
                  <a:lnTo>
                    <a:pt x="767" y="1163"/>
                  </a:lnTo>
                  <a:lnTo>
                    <a:pt x="734" y="1178"/>
                  </a:lnTo>
                  <a:lnTo>
                    <a:pt x="694" y="1195"/>
                  </a:lnTo>
                  <a:lnTo>
                    <a:pt x="653" y="1209"/>
                  </a:lnTo>
                  <a:lnTo>
                    <a:pt x="603" y="1222"/>
                  </a:lnTo>
                  <a:lnTo>
                    <a:pt x="548" y="1231"/>
                  </a:lnTo>
                  <a:lnTo>
                    <a:pt x="487" y="1239"/>
                  </a:lnTo>
                  <a:lnTo>
                    <a:pt x="468" y="1236"/>
                  </a:lnTo>
                  <a:lnTo>
                    <a:pt x="443" y="1234"/>
                  </a:lnTo>
                  <a:lnTo>
                    <a:pt x="412" y="1228"/>
                  </a:lnTo>
                  <a:lnTo>
                    <a:pt x="377" y="1217"/>
                  </a:lnTo>
                  <a:lnTo>
                    <a:pt x="334" y="1203"/>
                  </a:lnTo>
                  <a:lnTo>
                    <a:pt x="291" y="1181"/>
                  </a:lnTo>
                  <a:lnTo>
                    <a:pt x="246" y="1154"/>
                  </a:lnTo>
                  <a:lnTo>
                    <a:pt x="224" y="1137"/>
                  </a:lnTo>
                  <a:lnTo>
                    <a:pt x="199" y="1118"/>
                  </a:lnTo>
                  <a:lnTo>
                    <a:pt x="177" y="1096"/>
                  </a:lnTo>
                  <a:lnTo>
                    <a:pt x="158" y="1075"/>
                  </a:lnTo>
                  <a:lnTo>
                    <a:pt x="136" y="1050"/>
                  </a:lnTo>
                  <a:lnTo>
                    <a:pt x="117" y="1023"/>
                  </a:lnTo>
                  <a:lnTo>
                    <a:pt x="96" y="990"/>
                  </a:lnTo>
                  <a:lnTo>
                    <a:pt x="77" y="958"/>
                  </a:lnTo>
                  <a:lnTo>
                    <a:pt x="61" y="922"/>
                  </a:lnTo>
                  <a:lnTo>
                    <a:pt x="48" y="883"/>
                  </a:lnTo>
                  <a:lnTo>
                    <a:pt x="34" y="842"/>
                  </a:lnTo>
                  <a:lnTo>
                    <a:pt x="22" y="796"/>
                  </a:lnTo>
                  <a:lnTo>
                    <a:pt x="14" y="747"/>
                  </a:lnTo>
                  <a:lnTo>
                    <a:pt x="8" y="695"/>
                  </a:lnTo>
                  <a:lnTo>
                    <a:pt x="3" y="640"/>
                  </a:lnTo>
                  <a:lnTo>
                    <a:pt x="0" y="580"/>
                  </a:lnTo>
                  <a:lnTo>
                    <a:pt x="3" y="556"/>
                  </a:lnTo>
                  <a:lnTo>
                    <a:pt x="8" y="493"/>
                  </a:lnTo>
                  <a:lnTo>
                    <a:pt x="17" y="449"/>
                  </a:lnTo>
                  <a:lnTo>
                    <a:pt x="27" y="402"/>
                  </a:lnTo>
                  <a:lnTo>
                    <a:pt x="44" y="350"/>
                  </a:lnTo>
                  <a:lnTo>
                    <a:pt x="67" y="295"/>
                  </a:lnTo>
                  <a:lnTo>
                    <a:pt x="94" y="244"/>
                  </a:lnTo>
                  <a:lnTo>
                    <a:pt x="111" y="216"/>
                  </a:lnTo>
                  <a:lnTo>
                    <a:pt x="127" y="191"/>
                  </a:lnTo>
                  <a:lnTo>
                    <a:pt x="146" y="164"/>
                  </a:lnTo>
                  <a:lnTo>
                    <a:pt x="169" y="142"/>
                  </a:lnTo>
                  <a:lnTo>
                    <a:pt x="194" y="118"/>
                  </a:lnTo>
                  <a:lnTo>
                    <a:pt x="219" y="99"/>
                  </a:lnTo>
                  <a:lnTo>
                    <a:pt x="246" y="77"/>
                  </a:lnTo>
                  <a:lnTo>
                    <a:pt x="279" y="60"/>
                  </a:lnTo>
                  <a:lnTo>
                    <a:pt x="310" y="44"/>
                  </a:lnTo>
                  <a:lnTo>
                    <a:pt x="346" y="31"/>
                  </a:lnTo>
                  <a:lnTo>
                    <a:pt x="384" y="19"/>
                  </a:lnTo>
                  <a:lnTo>
                    <a:pt x="426" y="11"/>
                  </a:lnTo>
                  <a:lnTo>
                    <a:pt x="470" y="5"/>
                  </a:lnTo>
                  <a:lnTo>
                    <a:pt x="517" y="2"/>
                  </a:lnTo>
                  <a:lnTo>
                    <a:pt x="529" y="0"/>
                  </a:lnTo>
                  <a:lnTo>
                    <a:pt x="562" y="0"/>
                  </a:lnTo>
                  <a:lnTo>
                    <a:pt x="584" y="0"/>
                  </a:lnTo>
                  <a:lnTo>
                    <a:pt x="608" y="2"/>
                  </a:lnTo>
                  <a:lnTo>
                    <a:pt x="636" y="11"/>
                  </a:lnTo>
                  <a:lnTo>
                    <a:pt x="667" y="22"/>
                  </a:lnTo>
                  <a:lnTo>
                    <a:pt x="698" y="36"/>
                  </a:lnTo>
                  <a:lnTo>
                    <a:pt x="727" y="55"/>
                  </a:lnTo>
                  <a:lnTo>
                    <a:pt x="758" y="82"/>
                  </a:lnTo>
                  <a:lnTo>
                    <a:pt x="786" y="115"/>
                  </a:lnTo>
                  <a:lnTo>
                    <a:pt x="813" y="156"/>
                  </a:lnTo>
                  <a:lnTo>
                    <a:pt x="827" y="178"/>
                  </a:lnTo>
                  <a:lnTo>
                    <a:pt x="839" y="205"/>
                  </a:lnTo>
                  <a:lnTo>
                    <a:pt x="850" y="232"/>
                  </a:lnTo>
                  <a:lnTo>
                    <a:pt x="860" y="263"/>
                  </a:lnTo>
                  <a:lnTo>
                    <a:pt x="869" y="293"/>
                  </a:lnTo>
                  <a:lnTo>
                    <a:pt x="877" y="328"/>
                  </a:lnTo>
                  <a:lnTo>
                    <a:pt x="894" y="1037"/>
                  </a:lnTo>
                  <a:close/>
                </a:path>
              </a:pathLst>
            </a:custGeom>
            <a:solidFill>
              <a:srgbClr val="F1E3C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5" name="Freeform 497"/>
            <p:cNvSpPr>
              <a:spLocks/>
            </p:cNvSpPr>
            <p:nvPr/>
          </p:nvSpPr>
          <p:spPr bwMode="auto">
            <a:xfrm>
              <a:off x="4089" y="2714"/>
              <a:ext cx="114" cy="180"/>
            </a:xfrm>
            <a:custGeom>
              <a:avLst/>
              <a:gdLst/>
              <a:ahLst/>
              <a:cxnLst>
                <a:cxn ang="0">
                  <a:pos x="888" y="1055"/>
                </a:cxn>
                <a:cxn ang="0">
                  <a:pos x="830" y="1121"/>
                </a:cxn>
                <a:cxn ang="0">
                  <a:pos x="758" y="1167"/>
                </a:cxn>
                <a:cxn ang="0">
                  <a:pos x="650" y="1211"/>
                </a:cxn>
                <a:cxn ang="0">
                  <a:pos x="495" y="1239"/>
                </a:cxn>
                <a:cxn ang="0">
                  <a:pos x="492" y="1239"/>
                </a:cxn>
                <a:cxn ang="0">
                  <a:pos x="395" y="1220"/>
                </a:cxn>
                <a:cxn ang="0">
                  <a:pos x="280" y="1167"/>
                </a:cxn>
                <a:cxn ang="0">
                  <a:pos x="175" y="1083"/>
                </a:cxn>
                <a:cxn ang="0">
                  <a:pos x="119" y="1007"/>
                </a:cxn>
                <a:cxn ang="0">
                  <a:pos x="71" y="910"/>
                </a:cxn>
                <a:cxn ang="0">
                  <a:pos x="35" y="790"/>
                </a:cxn>
                <a:cxn ang="0">
                  <a:pos x="19" y="642"/>
                </a:cxn>
                <a:cxn ang="0">
                  <a:pos x="25" y="511"/>
                </a:cxn>
                <a:cxn ang="0">
                  <a:pos x="49" y="391"/>
                </a:cxn>
                <a:cxn ang="0">
                  <a:pos x="108" y="254"/>
                </a:cxn>
                <a:cxn ang="0">
                  <a:pos x="190" y="148"/>
                </a:cxn>
                <a:cxn ang="0">
                  <a:pos x="259" y="93"/>
                </a:cxn>
                <a:cxn ang="0">
                  <a:pos x="342" y="52"/>
                </a:cxn>
                <a:cxn ang="0">
                  <a:pos x="445" y="25"/>
                </a:cxn>
                <a:cxn ang="0">
                  <a:pos x="528" y="19"/>
                </a:cxn>
                <a:cxn ang="0">
                  <a:pos x="597" y="17"/>
                </a:cxn>
                <a:cxn ang="0">
                  <a:pos x="680" y="41"/>
                </a:cxn>
                <a:cxn ang="0">
                  <a:pos x="749" y="87"/>
                </a:cxn>
                <a:cxn ang="0">
                  <a:pos x="813" y="164"/>
                </a:cxn>
                <a:cxn ang="0">
                  <a:pos x="863" y="287"/>
                </a:cxn>
                <a:cxn ang="0">
                  <a:pos x="877" y="336"/>
                </a:cxn>
                <a:cxn ang="0">
                  <a:pos x="894" y="1041"/>
                </a:cxn>
                <a:cxn ang="0">
                  <a:pos x="894" y="336"/>
                </a:cxn>
                <a:cxn ang="0">
                  <a:pos x="847" y="194"/>
                </a:cxn>
                <a:cxn ang="0">
                  <a:pos x="783" y="98"/>
                </a:cxn>
                <a:cxn ang="0">
                  <a:pos x="713" y="39"/>
                </a:cxn>
                <a:cxn ang="0">
                  <a:pos x="642" y="8"/>
                </a:cxn>
                <a:cxn ang="0">
                  <a:pos x="564" y="0"/>
                </a:cxn>
                <a:cxn ang="0">
                  <a:pos x="525" y="10"/>
                </a:cxn>
                <a:cxn ang="0">
                  <a:pos x="432" y="10"/>
                </a:cxn>
                <a:cxn ang="0">
                  <a:pos x="315" y="44"/>
                </a:cxn>
                <a:cxn ang="0">
                  <a:pos x="221" y="98"/>
                </a:cxn>
                <a:cxn ang="0">
                  <a:pos x="149" y="170"/>
                </a:cxn>
                <a:cxn ang="0">
                  <a:pos x="94" y="247"/>
                </a:cxn>
                <a:cxn ang="0">
                  <a:pos x="28" y="407"/>
                </a:cxn>
                <a:cxn ang="0">
                  <a:pos x="6" y="536"/>
                </a:cxn>
                <a:cxn ang="0">
                  <a:pos x="2" y="648"/>
                </a:cxn>
                <a:cxn ang="0">
                  <a:pos x="22" y="806"/>
                </a:cxn>
                <a:cxn ang="0">
                  <a:pos x="63" y="932"/>
                </a:cxn>
                <a:cxn ang="0">
                  <a:pos x="116" y="1034"/>
                </a:cxn>
                <a:cxn ang="0">
                  <a:pos x="180" y="1113"/>
                </a:cxn>
                <a:cxn ang="0">
                  <a:pos x="249" y="1167"/>
                </a:cxn>
                <a:cxn ang="0">
                  <a:pos x="382" y="1234"/>
                </a:cxn>
                <a:cxn ang="0">
                  <a:pos x="476" y="1252"/>
                </a:cxn>
                <a:cxn ang="0">
                  <a:pos x="559" y="1247"/>
                </a:cxn>
                <a:cxn ang="0">
                  <a:pos x="706" y="1208"/>
                </a:cxn>
                <a:cxn ang="0">
                  <a:pos x="808" y="1159"/>
                </a:cxn>
                <a:cxn ang="0">
                  <a:pos x="868" y="1104"/>
                </a:cxn>
                <a:cxn ang="0">
                  <a:pos x="910" y="1048"/>
                </a:cxn>
              </a:cxnLst>
              <a:rect l="0" t="0" r="r" b="b"/>
              <a:pathLst>
                <a:path w="910" h="1256">
                  <a:moveTo>
                    <a:pt x="902" y="1045"/>
                  </a:moveTo>
                  <a:lnTo>
                    <a:pt x="894" y="1041"/>
                  </a:lnTo>
                  <a:lnTo>
                    <a:pt x="888" y="1055"/>
                  </a:lnTo>
                  <a:lnTo>
                    <a:pt x="871" y="1077"/>
                  </a:lnTo>
                  <a:lnTo>
                    <a:pt x="847" y="1104"/>
                  </a:lnTo>
                  <a:lnTo>
                    <a:pt x="830" y="1121"/>
                  </a:lnTo>
                  <a:lnTo>
                    <a:pt x="811" y="1138"/>
                  </a:lnTo>
                  <a:lnTo>
                    <a:pt x="785" y="1152"/>
                  </a:lnTo>
                  <a:lnTo>
                    <a:pt x="758" y="1167"/>
                  </a:lnTo>
                  <a:lnTo>
                    <a:pt x="728" y="1184"/>
                  </a:lnTo>
                  <a:lnTo>
                    <a:pt x="692" y="1198"/>
                  </a:lnTo>
                  <a:lnTo>
                    <a:pt x="650" y="1211"/>
                  </a:lnTo>
                  <a:lnTo>
                    <a:pt x="603" y="1222"/>
                  </a:lnTo>
                  <a:lnTo>
                    <a:pt x="553" y="1230"/>
                  </a:lnTo>
                  <a:lnTo>
                    <a:pt x="495" y="1239"/>
                  </a:lnTo>
                  <a:lnTo>
                    <a:pt x="495" y="1247"/>
                  </a:lnTo>
                  <a:lnTo>
                    <a:pt x="497" y="1239"/>
                  </a:lnTo>
                  <a:lnTo>
                    <a:pt x="492" y="1239"/>
                  </a:lnTo>
                  <a:lnTo>
                    <a:pt x="456" y="1234"/>
                  </a:lnTo>
                  <a:lnTo>
                    <a:pt x="428" y="1228"/>
                  </a:lnTo>
                  <a:lnTo>
                    <a:pt x="395" y="1220"/>
                  </a:lnTo>
                  <a:lnTo>
                    <a:pt x="359" y="1208"/>
                  </a:lnTo>
                  <a:lnTo>
                    <a:pt x="321" y="1189"/>
                  </a:lnTo>
                  <a:lnTo>
                    <a:pt x="280" y="1167"/>
                  </a:lnTo>
                  <a:lnTo>
                    <a:pt x="238" y="1138"/>
                  </a:lnTo>
                  <a:lnTo>
                    <a:pt x="197" y="1102"/>
                  </a:lnTo>
                  <a:lnTo>
                    <a:pt x="175" y="1083"/>
                  </a:lnTo>
                  <a:lnTo>
                    <a:pt x="154" y="1058"/>
                  </a:lnTo>
                  <a:lnTo>
                    <a:pt x="135" y="1034"/>
                  </a:lnTo>
                  <a:lnTo>
                    <a:pt x="119" y="1007"/>
                  </a:lnTo>
                  <a:lnTo>
                    <a:pt x="102" y="976"/>
                  </a:lnTo>
                  <a:lnTo>
                    <a:pt x="85" y="946"/>
                  </a:lnTo>
                  <a:lnTo>
                    <a:pt x="71" y="910"/>
                  </a:lnTo>
                  <a:lnTo>
                    <a:pt x="58" y="872"/>
                  </a:lnTo>
                  <a:lnTo>
                    <a:pt x="47" y="833"/>
                  </a:lnTo>
                  <a:lnTo>
                    <a:pt x="35" y="790"/>
                  </a:lnTo>
                  <a:lnTo>
                    <a:pt x="28" y="744"/>
                  </a:lnTo>
                  <a:lnTo>
                    <a:pt x="22" y="695"/>
                  </a:lnTo>
                  <a:lnTo>
                    <a:pt x="19" y="642"/>
                  </a:lnTo>
                  <a:lnTo>
                    <a:pt x="16" y="588"/>
                  </a:lnTo>
                  <a:lnTo>
                    <a:pt x="19" y="566"/>
                  </a:lnTo>
                  <a:lnTo>
                    <a:pt x="25" y="511"/>
                  </a:lnTo>
                  <a:lnTo>
                    <a:pt x="30" y="475"/>
                  </a:lnTo>
                  <a:lnTo>
                    <a:pt x="39" y="434"/>
                  </a:lnTo>
                  <a:lnTo>
                    <a:pt x="49" y="391"/>
                  </a:lnTo>
                  <a:lnTo>
                    <a:pt x="66" y="347"/>
                  </a:lnTo>
                  <a:lnTo>
                    <a:pt x="85" y="301"/>
                  </a:lnTo>
                  <a:lnTo>
                    <a:pt x="108" y="254"/>
                  </a:lnTo>
                  <a:lnTo>
                    <a:pt x="138" y="211"/>
                  </a:lnTo>
                  <a:lnTo>
                    <a:pt x="171" y="167"/>
                  </a:lnTo>
                  <a:lnTo>
                    <a:pt x="190" y="148"/>
                  </a:lnTo>
                  <a:lnTo>
                    <a:pt x="213" y="128"/>
                  </a:lnTo>
                  <a:lnTo>
                    <a:pt x="235" y="109"/>
                  </a:lnTo>
                  <a:lnTo>
                    <a:pt x="259" y="93"/>
                  </a:lnTo>
                  <a:lnTo>
                    <a:pt x="287" y="76"/>
                  </a:lnTo>
                  <a:lnTo>
                    <a:pt x="315" y="63"/>
                  </a:lnTo>
                  <a:lnTo>
                    <a:pt x="342" y="52"/>
                  </a:lnTo>
                  <a:lnTo>
                    <a:pt x="376" y="41"/>
                  </a:lnTo>
                  <a:lnTo>
                    <a:pt x="409" y="32"/>
                  </a:lnTo>
                  <a:lnTo>
                    <a:pt x="445" y="25"/>
                  </a:lnTo>
                  <a:lnTo>
                    <a:pt x="484" y="22"/>
                  </a:lnTo>
                  <a:lnTo>
                    <a:pt x="525" y="19"/>
                  </a:lnTo>
                  <a:lnTo>
                    <a:pt x="528" y="19"/>
                  </a:lnTo>
                  <a:lnTo>
                    <a:pt x="542" y="17"/>
                  </a:lnTo>
                  <a:lnTo>
                    <a:pt x="564" y="17"/>
                  </a:lnTo>
                  <a:lnTo>
                    <a:pt x="597" y="17"/>
                  </a:lnTo>
                  <a:lnTo>
                    <a:pt x="639" y="25"/>
                  </a:lnTo>
                  <a:lnTo>
                    <a:pt x="658" y="32"/>
                  </a:lnTo>
                  <a:lnTo>
                    <a:pt x="680" y="41"/>
                  </a:lnTo>
                  <a:lnTo>
                    <a:pt x="706" y="52"/>
                  </a:lnTo>
                  <a:lnTo>
                    <a:pt x="728" y="68"/>
                  </a:lnTo>
                  <a:lnTo>
                    <a:pt x="749" y="87"/>
                  </a:lnTo>
                  <a:lnTo>
                    <a:pt x="771" y="109"/>
                  </a:lnTo>
                  <a:lnTo>
                    <a:pt x="794" y="134"/>
                  </a:lnTo>
                  <a:lnTo>
                    <a:pt x="813" y="164"/>
                  </a:lnTo>
                  <a:lnTo>
                    <a:pt x="832" y="199"/>
                  </a:lnTo>
                  <a:lnTo>
                    <a:pt x="849" y="240"/>
                  </a:lnTo>
                  <a:lnTo>
                    <a:pt x="863" y="287"/>
                  </a:lnTo>
                  <a:lnTo>
                    <a:pt x="877" y="339"/>
                  </a:lnTo>
                  <a:lnTo>
                    <a:pt x="885" y="336"/>
                  </a:lnTo>
                  <a:lnTo>
                    <a:pt x="877" y="336"/>
                  </a:lnTo>
                  <a:lnTo>
                    <a:pt x="894" y="1045"/>
                  </a:lnTo>
                  <a:lnTo>
                    <a:pt x="902" y="1045"/>
                  </a:lnTo>
                  <a:lnTo>
                    <a:pt x="894" y="1041"/>
                  </a:lnTo>
                  <a:lnTo>
                    <a:pt x="902" y="1045"/>
                  </a:lnTo>
                  <a:lnTo>
                    <a:pt x="910" y="1045"/>
                  </a:lnTo>
                  <a:lnTo>
                    <a:pt x="894" y="336"/>
                  </a:lnTo>
                  <a:lnTo>
                    <a:pt x="880" y="281"/>
                  </a:lnTo>
                  <a:lnTo>
                    <a:pt x="866" y="235"/>
                  </a:lnTo>
                  <a:lnTo>
                    <a:pt x="847" y="194"/>
                  </a:lnTo>
                  <a:lnTo>
                    <a:pt x="827" y="156"/>
                  </a:lnTo>
                  <a:lnTo>
                    <a:pt x="808" y="126"/>
                  </a:lnTo>
                  <a:lnTo>
                    <a:pt x="783" y="98"/>
                  </a:lnTo>
                  <a:lnTo>
                    <a:pt x="761" y="73"/>
                  </a:lnTo>
                  <a:lnTo>
                    <a:pt x="735" y="54"/>
                  </a:lnTo>
                  <a:lnTo>
                    <a:pt x="713" y="39"/>
                  </a:lnTo>
                  <a:lnTo>
                    <a:pt x="689" y="27"/>
                  </a:lnTo>
                  <a:lnTo>
                    <a:pt x="664" y="17"/>
                  </a:lnTo>
                  <a:lnTo>
                    <a:pt x="642" y="8"/>
                  </a:lnTo>
                  <a:lnTo>
                    <a:pt x="620" y="5"/>
                  </a:lnTo>
                  <a:lnTo>
                    <a:pt x="600" y="0"/>
                  </a:lnTo>
                  <a:lnTo>
                    <a:pt x="564" y="0"/>
                  </a:lnTo>
                  <a:lnTo>
                    <a:pt x="534" y="0"/>
                  </a:lnTo>
                  <a:lnTo>
                    <a:pt x="523" y="3"/>
                  </a:lnTo>
                  <a:lnTo>
                    <a:pt x="525" y="10"/>
                  </a:lnTo>
                  <a:lnTo>
                    <a:pt x="523" y="3"/>
                  </a:lnTo>
                  <a:lnTo>
                    <a:pt x="476" y="5"/>
                  </a:lnTo>
                  <a:lnTo>
                    <a:pt x="432" y="10"/>
                  </a:lnTo>
                  <a:lnTo>
                    <a:pt x="390" y="19"/>
                  </a:lnTo>
                  <a:lnTo>
                    <a:pt x="351" y="30"/>
                  </a:lnTo>
                  <a:lnTo>
                    <a:pt x="315" y="44"/>
                  </a:lnTo>
                  <a:lnTo>
                    <a:pt x="282" y="60"/>
                  </a:lnTo>
                  <a:lnTo>
                    <a:pt x="252" y="80"/>
                  </a:lnTo>
                  <a:lnTo>
                    <a:pt x="221" y="98"/>
                  </a:lnTo>
                  <a:lnTo>
                    <a:pt x="197" y="121"/>
                  </a:lnTo>
                  <a:lnTo>
                    <a:pt x="171" y="145"/>
                  </a:lnTo>
                  <a:lnTo>
                    <a:pt x="149" y="170"/>
                  </a:lnTo>
                  <a:lnTo>
                    <a:pt x="130" y="194"/>
                  </a:lnTo>
                  <a:lnTo>
                    <a:pt x="111" y="218"/>
                  </a:lnTo>
                  <a:lnTo>
                    <a:pt x="94" y="247"/>
                  </a:lnTo>
                  <a:lnTo>
                    <a:pt x="66" y="301"/>
                  </a:lnTo>
                  <a:lnTo>
                    <a:pt x="44" y="356"/>
                  </a:lnTo>
                  <a:lnTo>
                    <a:pt x="28" y="407"/>
                  </a:lnTo>
                  <a:lnTo>
                    <a:pt x="16" y="457"/>
                  </a:lnTo>
                  <a:lnTo>
                    <a:pt x="8" y="497"/>
                  </a:lnTo>
                  <a:lnTo>
                    <a:pt x="6" y="536"/>
                  </a:lnTo>
                  <a:lnTo>
                    <a:pt x="2" y="564"/>
                  </a:lnTo>
                  <a:lnTo>
                    <a:pt x="0" y="588"/>
                  </a:lnTo>
                  <a:lnTo>
                    <a:pt x="2" y="648"/>
                  </a:lnTo>
                  <a:lnTo>
                    <a:pt x="8" y="705"/>
                  </a:lnTo>
                  <a:lnTo>
                    <a:pt x="14" y="758"/>
                  </a:lnTo>
                  <a:lnTo>
                    <a:pt x="22" y="806"/>
                  </a:lnTo>
                  <a:lnTo>
                    <a:pt x="33" y="850"/>
                  </a:lnTo>
                  <a:lnTo>
                    <a:pt x="47" y="894"/>
                  </a:lnTo>
                  <a:lnTo>
                    <a:pt x="63" y="932"/>
                  </a:lnTo>
                  <a:lnTo>
                    <a:pt x="80" y="971"/>
                  </a:lnTo>
                  <a:lnTo>
                    <a:pt x="97" y="1004"/>
                  </a:lnTo>
                  <a:lnTo>
                    <a:pt x="116" y="1034"/>
                  </a:lnTo>
                  <a:lnTo>
                    <a:pt x="138" y="1063"/>
                  </a:lnTo>
                  <a:lnTo>
                    <a:pt x="158" y="1089"/>
                  </a:lnTo>
                  <a:lnTo>
                    <a:pt x="180" y="1113"/>
                  </a:lnTo>
                  <a:lnTo>
                    <a:pt x="204" y="1132"/>
                  </a:lnTo>
                  <a:lnTo>
                    <a:pt x="227" y="1152"/>
                  </a:lnTo>
                  <a:lnTo>
                    <a:pt x="249" y="1167"/>
                  </a:lnTo>
                  <a:lnTo>
                    <a:pt x="296" y="1198"/>
                  </a:lnTo>
                  <a:lnTo>
                    <a:pt x="340" y="1217"/>
                  </a:lnTo>
                  <a:lnTo>
                    <a:pt x="382" y="1234"/>
                  </a:lnTo>
                  <a:lnTo>
                    <a:pt x="418" y="1244"/>
                  </a:lnTo>
                  <a:lnTo>
                    <a:pt x="451" y="1249"/>
                  </a:lnTo>
                  <a:lnTo>
                    <a:pt x="476" y="1252"/>
                  </a:lnTo>
                  <a:lnTo>
                    <a:pt x="495" y="1256"/>
                  </a:lnTo>
                  <a:lnTo>
                    <a:pt x="497" y="1256"/>
                  </a:lnTo>
                  <a:lnTo>
                    <a:pt x="559" y="1247"/>
                  </a:lnTo>
                  <a:lnTo>
                    <a:pt x="614" y="1236"/>
                  </a:lnTo>
                  <a:lnTo>
                    <a:pt x="664" y="1225"/>
                  </a:lnTo>
                  <a:lnTo>
                    <a:pt x="706" y="1208"/>
                  </a:lnTo>
                  <a:lnTo>
                    <a:pt x="744" y="1193"/>
                  </a:lnTo>
                  <a:lnTo>
                    <a:pt x="777" y="1176"/>
                  </a:lnTo>
                  <a:lnTo>
                    <a:pt x="808" y="1159"/>
                  </a:lnTo>
                  <a:lnTo>
                    <a:pt x="832" y="1140"/>
                  </a:lnTo>
                  <a:lnTo>
                    <a:pt x="852" y="1124"/>
                  </a:lnTo>
                  <a:lnTo>
                    <a:pt x="868" y="1104"/>
                  </a:lnTo>
                  <a:lnTo>
                    <a:pt x="894" y="1075"/>
                  </a:lnTo>
                  <a:lnTo>
                    <a:pt x="904" y="1055"/>
                  </a:lnTo>
                  <a:lnTo>
                    <a:pt x="910" y="1048"/>
                  </a:lnTo>
                  <a:lnTo>
                    <a:pt x="910" y="1045"/>
                  </a:lnTo>
                  <a:lnTo>
                    <a:pt x="902" y="1045"/>
                  </a:lnTo>
                  <a:close/>
                </a:path>
              </a:pathLst>
            </a:custGeom>
            <a:solidFill>
              <a:srgbClr val="773F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6" name="Freeform 498"/>
            <p:cNvSpPr>
              <a:spLocks/>
            </p:cNvSpPr>
            <p:nvPr/>
          </p:nvSpPr>
          <p:spPr bwMode="auto">
            <a:xfrm>
              <a:off x="4138" y="2752"/>
              <a:ext cx="32" cy="96"/>
            </a:xfrm>
            <a:custGeom>
              <a:avLst/>
              <a:gdLst/>
              <a:ahLst/>
              <a:cxnLst>
                <a:cxn ang="0">
                  <a:pos x="257" y="0"/>
                </a:cxn>
                <a:cxn ang="0">
                  <a:pos x="235" y="3"/>
                </a:cxn>
                <a:cxn ang="0">
                  <a:pos x="213" y="9"/>
                </a:cxn>
                <a:cxn ang="0">
                  <a:pos x="193" y="17"/>
                </a:cxn>
                <a:cxn ang="0">
                  <a:pos x="174" y="22"/>
                </a:cxn>
                <a:cxn ang="0">
                  <a:pos x="138" y="41"/>
                </a:cxn>
                <a:cxn ang="0">
                  <a:pos x="111" y="66"/>
                </a:cxn>
                <a:cxn ang="0">
                  <a:pos x="86" y="91"/>
                </a:cxn>
                <a:cxn ang="0">
                  <a:pos x="64" y="118"/>
                </a:cxn>
                <a:cxn ang="0">
                  <a:pos x="47" y="148"/>
                </a:cxn>
                <a:cxn ang="0">
                  <a:pos x="33" y="178"/>
                </a:cxn>
                <a:cxn ang="0">
                  <a:pos x="22" y="205"/>
                </a:cxn>
                <a:cxn ang="0">
                  <a:pos x="14" y="232"/>
                </a:cxn>
                <a:cxn ang="0">
                  <a:pos x="5" y="282"/>
                </a:cxn>
                <a:cxn ang="0">
                  <a:pos x="2" y="317"/>
                </a:cxn>
                <a:cxn ang="0">
                  <a:pos x="0" y="329"/>
                </a:cxn>
                <a:cxn ang="0">
                  <a:pos x="2" y="367"/>
                </a:cxn>
                <a:cxn ang="0">
                  <a:pos x="5" y="402"/>
                </a:cxn>
                <a:cxn ang="0">
                  <a:pos x="11" y="438"/>
                </a:cxn>
                <a:cxn ang="0">
                  <a:pos x="16" y="468"/>
                </a:cxn>
                <a:cxn ang="0">
                  <a:pos x="25" y="496"/>
                </a:cxn>
                <a:cxn ang="0">
                  <a:pos x="36" y="523"/>
                </a:cxn>
                <a:cxn ang="0">
                  <a:pos x="44" y="544"/>
                </a:cxn>
                <a:cxn ang="0">
                  <a:pos x="57" y="566"/>
                </a:cxn>
                <a:cxn ang="0">
                  <a:pos x="69" y="586"/>
                </a:cxn>
                <a:cxn ang="0">
                  <a:pos x="83" y="605"/>
                </a:cxn>
                <a:cxn ang="0">
                  <a:pos x="111" y="634"/>
                </a:cxn>
                <a:cxn ang="0">
                  <a:pos x="141" y="657"/>
                </a:cxn>
                <a:cxn ang="0">
                  <a:pos x="171" y="675"/>
                </a:cxn>
                <a:cxn ang="0">
                  <a:pos x="183" y="610"/>
                </a:cxn>
                <a:cxn ang="0">
                  <a:pos x="197" y="550"/>
                </a:cxn>
                <a:cxn ang="0">
                  <a:pos x="224" y="452"/>
                </a:cxn>
                <a:cxn ang="0">
                  <a:pos x="247" y="386"/>
                </a:cxn>
                <a:cxn ang="0">
                  <a:pos x="260" y="353"/>
                </a:cxn>
                <a:cxn ang="0">
                  <a:pos x="254" y="249"/>
                </a:cxn>
                <a:cxn ang="0">
                  <a:pos x="254" y="159"/>
                </a:cxn>
                <a:cxn ang="0">
                  <a:pos x="257" y="72"/>
                </a:cxn>
                <a:cxn ang="0">
                  <a:pos x="257" y="0"/>
                </a:cxn>
              </a:cxnLst>
              <a:rect l="0" t="0" r="r" b="b"/>
              <a:pathLst>
                <a:path w="260" h="675">
                  <a:moveTo>
                    <a:pt x="257" y="0"/>
                  </a:moveTo>
                  <a:lnTo>
                    <a:pt x="235" y="3"/>
                  </a:lnTo>
                  <a:lnTo>
                    <a:pt x="213" y="9"/>
                  </a:lnTo>
                  <a:lnTo>
                    <a:pt x="193" y="17"/>
                  </a:lnTo>
                  <a:lnTo>
                    <a:pt x="174" y="22"/>
                  </a:lnTo>
                  <a:lnTo>
                    <a:pt x="138" y="41"/>
                  </a:lnTo>
                  <a:lnTo>
                    <a:pt x="111" y="66"/>
                  </a:lnTo>
                  <a:lnTo>
                    <a:pt x="86" y="91"/>
                  </a:lnTo>
                  <a:lnTo>
                    <a:pt x="64" y="118"/>
                  </a:lnTo>
                  <a:lnTo>
                    <a:pt x="47" y="148"/>
                  </a:lnTo>
                  <a:lnTo>
                    <a:pt x="33" y="178"/>
                  </a:lnTo>
                  <a:lnTo>
                    <a:pt x="22" y="205"/>
                  </a:lnTo>
                  <a:lnTo>
                    <a:pt x="14" y="232"/>
                  </a:lnTo>
                  <a:lnTo>
                    <a:pt x="5" y="282"/>
                  </a:lnTo>
                  <a:lnTo>
                    <a:pt x="2" y="317"/>
                  </a:lnTo>
                  <a:lnTo>
                    <a:pt x="0" y="329"/>
                  </a:lnTo>
                  <a:lnTo>
                    <a:pt x="2" y="367"/>
                  </a:lnTo>
                  <a:lnTo>
                    <a:pt x="5" y="402"/>
                  </a:lnTo>
                  <a:lnTo>
                    <a:pt x="11" y="438"/>
                  </a:lnTo>
                  <a:lnTo>
                    <a:pt x="16" y="468"/>
                  </a:lnTo>
                  <a:lnTo>
                    <a:pt x="25" y="496"/>
                  </a:lnTo>
                  <a:lnTo>
                    <a:pt x="36" y="523"/>
                  </a:lnTo>
                  <a:lnTo>
                    <a:pt x="44" y="544"/>
                  </a:lnTo>
                  <a:lnTo>
                    <a:pt x="57" y="566"/>
                  </a:lnTo>
                  <a:lnTo>
                    <a:pt x="69" y="586"/>
                  </a:lnTo>
                  <a:lnTo>
                    <a:pt x="83" y="605"/>
                  </a:lnTo>
                  <a:lnTo>
                    <a:pt x="111" y="634"/>
                  </a:lnTo>
                  <a:lnTo>
                    <a:pt x="141" y="657"/>
                  </a:lnTo>
                  <a:lnTo>
                    <a:pt x="171" y="675"/>
                  </a:lnTo>
                  <a:lnTo>
                    <a:pt x="183" y="610"/>
                  </a:lnTo>
                  <a:lnTo>
                    <a:pt x="197" y="550"/>
                  </a:lnTo>
                  <a:lnTo>
                    <a:pt x="224" y="452"/>
                  </a:lnTo>
                  <a:lnTo>
                    <a:pt x="247" y="386"/>
                  </a:lnTo>
                  <a:lnTo>
                    <a:pt x="260" y="353"/>
                  </a:lnTo>
                  <a:lnTo>
                    <a:pt x="254" y="249"/>
                  </a:lnTo>
                  <a:lnTo>
                    <a:pt x="254" y="159"/>
                  </a:lnTo>
                  <a:lnTo>
                    <a:pt x="257" y="72"/>
                  </a:lnTo>
                  <a:lnTo>
                    <a:pt x="257" y="0"/>
                  </a:lnTo>
                  <a:close/>
                </a:path>
              </a:pathLst>
            </a:custGeom>
            <a:solidFill>
              <a:srgbClr val="EDC47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7" name="Freeform 499"/>
            <p:cNvSpPr>
              <a:spLocks/>
            </p:cNvSpPr>
            <p:nvPr/>
          </p:nvSpPr>
          <p:spPr bwMode="auto">
            <a:xfrm>
              <a:off x="4156" y="2506"/>
              <a:ext cx="733" cy="592"/>
            </a:xfrm>
            <a:custGeom>
              <a:avLst/>
              <a:gdLst/>
              <a:ahLst/>
              <a:cxnLst>
                <a:cxn ang="0">
                  <a:pos x="4477" y="1089"/>
                </a:cxn>
                <a:cxn ang="0">
                  <a:pos x="4505" y="1256"/>
                </a:cxn>
                <a:cxn ang="0">
                  <a:pos x="4488" y="1568"/>
                </a:cxn>
                <a:cxn ang="0">
                  <a:pos x="4535" y="1797"/>
                </a:cxn>
                <a:cxn ang="0">
                  <a:pos x="4624" y="1945"/>
                </a:cxn>
                <a:cxn ang="0">
                  <a:pos x="4693" y="1975"/>
                </a:cxn>
                <a:cxn ang="0">
                  <a:pos x="4750" y="1734"/>
                </a:cxn>
                <a:cxn ang="0">
                  <a:pos x="4822" y="1486"/>
                </a:cxn>
                <a:cxn ang="0">
                  <a:pos x="4958" y="1307"/>
                </a:cxn>
                <a:cxn ang="0">
                  <a:pos x="5152" y="1198"/>
                </a:cxn>
                <a:cxn ang="0">
                  <a:pos x="5354" y="1190"/>
                </a:cxn>
                <a:cxn ang="0">
                  <a:pos x="5562" y="1256"/>
                </a:cxn>
                <a:cxn ang="0">
                  <a:pos x="5700" y="1374"/>
                </a:cxn>
                <a:cxn ang="0">
                  <a:pos x="5810" y="1570"/>
                </a:cxn>
                <a:cxn ang="0">
                  <a:pos x="5855" y="1773"/>
                </a:cxn>
                <a:cxn ang="0">
                  <a:pos x="5838" y="2068"/>
                </a:cxn>
                <a:cxn ang="0">
                  <a:pos x="5758" y="2281"/>
                </a:cxn>
                <a:cxn ang="0">
                  <a:pos x="5645" y="2427"/>
                </a:cxn>
                <a:cxn ang="0">
                  <a:pos x="5436" y="2558"/>
                </a:cxn>
                <a:cxn ang="0">
                  <a:pos x="5235" y="2596"/>
                </a:cxn>
                <a:cxn ang="0">
                  <a:pos x="5014" y="2572"/>
                </a:cxn>
                <a:cxn ang="0">
                  <a:pos x="4872" y="2506"/>
                </a:cxn>
                <a:cxn ang="0">
                  <a:pos x="4850" y="2785"/>
                </a:cxn>
                <a:cxn ang="0">
                  <a:pos x="4759" y="3090"/>
                </a:cxn>
                <a:cxn ang="0">
                  <a:pos x="4601" y="3348"/>
                </a:cxn>
                <a:cxn ang="0">
                  <a:pos x="4391" y="3559"/>
                </a:cxn>
                <a:cxn ang="0">
                  <a:pos x="4142" y="3728"/>
                </a:cxn>
                <a:cxn ang="0">
                  <a:pos x="3705" y="3925"/>
                </a:cxn>
                <a:cxn ang="0">
                  <a:pos x="3157" y="4067"/>
                </a:cxn>
                <a:cxn ang="0">
                  <a:pos x="2601" y="4135"/>
                </a:cxn>
                <a:cxn ang="0">
                  <a:pos x="2058" y="4141"/>
                </a:cxn>
                <a:cxn ang="0">
                  <a:pos x="1448" y="4087"/>
                </a:cxn>
                <a:cxn ang="0">
                  <a:pos x="965" y="3966"/>
                </a:cxn>
                <a:cxn ang="0">
                  <a:pos x="601" y="3796"/>
                </a:cxn>
                <a:cxn ang="0">
                  <a:pos x="338" y="3586"/>
                </a:cxn>
                <a:cxn ang="0">
                  <a:pos x="161" y="3353"/>
                </a:cxn>
                <a:cxn ang="0">
                  <a:pos x="56" y="3104"/>
                </a:cxn>
                <a:cxn ang="0">
                  <a:pos x="8" y="2858"/>
                </a:cxn>
                <a:cxn ang="0">
                  <a:pos x="25" y="2418"/>
                </a:cxn>
                <a:cxn ang="0">
                  <a:pos x="108" y="2103"/>
                </a:cxn>
                <a:cxn ang="0">
                  <a:pos x="122" y="1507"/>
                </a:cxn>
                <a:cxn ang="0">
                  <a:pos x="108" y="1034"/>
                </a:cxn>
                <a:cxn ang="0">
                  <a:pos x="327" y="876"/>
                </a:cxn>
                <a:cxn ang="0">
                  <a:pos x="609" y="752"/>
                </a:cxn>
                <a:cxn ang="0">
                  <a:pos x="1041" y="641"/>
                </a:cxn>
                <a:cxn ang="0">
                  <a:pos x="1646" y="553"/>
                </a:cxn>
                <a:cxn ang="0">
                  <a:pos x="2141" y="416"/>
                </a:cxn>
                <a:cxn ang="0">
                  <a:pos x="2236" y="220"/>
                </a:cxn>
                <a:cxn ang="0">
                  <a:pos x="2302" y="184"/>
                </a:cxn>
                <a:cxn ang="0">
                  <a:pos x="2372" y="263"/>
                </a:cxn>
                <a:cxn ang="0">
                  <a:pos x="2438" y="512"/>
                </a:cxn>
                <a:cxn ang="0">
                  <a:pos x="2551" y="143"/>
                </a:cxn>
                <a:cxn ang="0">
                  <a:pos x="2634" y="19"/>
                </a:cxn>
                <a:cxn ang="0">
                  <a:pos x="2701" y="3"/>
                </a:cxn>
                <a:cxn ang="0">
                  <a:pos x="2789" y="121"/>
                </a:cxn>
                <a:cxn ang="0">
                  <a:pos x="2894" y="496"/>
                </a:cxn>
                <a:cxn ang="0">
                  <a:pos x="3384" y="578"/>
                </a:cxn>
                <a:cxn ang="0">
                  <a:pos x="4001" y="750"/>
                </a:cxn>
                <a:cxn ang="0">
                  <a:pos x="4269" y="878"/>
                </a:cxn>
              </a:cxnLst>
              <a:rect l="0" t="0" r="r" b="b"/>
              <a:pathLst>
                <a:path w="5857" h="4144">
                  <a:moveTo>
                    <a:pt x="4393" y="968"/>
                  </a:moveTo>
                  <a:lnTo>
                    <a:pt x="4422" y="999"/>
                  </a:lnTo>
                  <a:lnTo>
                    <a:pt x="4443" y="1026"/>
                  </a:lnTo>
                  <a:lnTo>
                    <a:pt x="4463" y="1057"/>
                  </a:lnTo>
                  <a:lnTo>
                    <a:pt x="4477" y="1089"/>
                  </a:lnTo>
                  <a:lnTo>
                    <a:pt x="4488" y="1120"/>
                  </a:lnTo>
                  <a:lnTo>
                    <a:pt x="4496" y="1152"/>
                  </a:lnTo>
                  <a:lnTo>
                    <a:pt x="4502" y="1185"/>
                  </a:lnTo>
                  <a:lnTo>
                    <a:pt x="4505" y="1220"/>
                  </a:lnTo>
                  <a:lnTo>
                    <a:pt x="4505" y="1256"/>
                  </a:lnTo>
                  <a:lnTo>
                    <a:pt x="4505" y="1292"/>
                  </a:lnTo>
                  <a:lnTo>
                    <a:pt x="4498" y="1365"/>
                  </a:lnTo>
                  <a:lnTo>
                    <a:pt x="4493" y="1439"/>
                  </a:lnTo>
                  <a:lnTo>
                    <a:pt x="4488" y="1515"/>
                  </a:lnTo>
                  <a:lnTo>
                    <a:pt x="4488" y="1568"/>
                  </a:lnTo>
                  <a:lnTo>
                    <a:pt x="4496" y="1636"/>
                  </a:lnTo>
                  <a:lnTo>
                    <a:pt x="4505" y="1674"/>
                  </a:lnTo>
                  <a:lnTo>
                    <a:pt x="4512" y="1715"/>
                  </a:lnTo>
                  <a:lnTo>
                    <a:pt x="4524" y="1756"/>
                  </a:lnTo>
                  <a:lnTo>
                    <a:pt x="4535" y="1797"/>
                  </a:lnTo>
                  <a:lnTo>
                    <a:pt x="4552" y="1836"/>
                  </a:lnTo>
                  <a:lnTo>
                    <a:pt x="4569" y="1873"/>
                  </a:lnTo>
                  <a:lnTo>
                    <a:pt x="4588" y="1904"/>
                  </a:lnTo>
                  <a:lnTo>
                    <a:pt x="4610" y="1931"/>
                  </a:lnTo>
                  <a:lnTo>
                    <a:pt x="4624" y="1945"/>
                  </a:lnTo>
                  <a:lnTo>
                    <a:pt x="4634" y="1953"/>
                  </a:lnTo>
                  <a:lnTo>
                    <a:pt x="4648" y="1962"/>
                  </a:lnTo>
                  <a:lnTo>
                    <a:pt x="4662" y="1967"/>
                  </a:lnTo>
                  <a:lnTo>
                    <a:pt x="4676" y="1972"/>
                  </a:lnTo>
                  <a:lnTo>
                    <a:pt x="4693" y="1975"/>
                  </a:lnTo>
                  <a:lnTo>
                    <a:pt x="4709" y="1972"/>
                  </a:lnTo>
                  <a:lnTo>
                    <a:pt x="4726" y="1970"/>
                  </a:lnTo>
                  <a:lnTo>
                    <a:pt x="4729" y="1901"/>
                  </a:lnTo>
                  <a:lnTo>
                    <a:pt x="4736" y="1827"/>
                  </a:lnTo>
                  <a:lnTo>
                    <a:pt x="4750" y="1734"/>
                  </a:lnTo>
                  <a:lnTo>
                    <a:pt x="4762" y="1685"/>
                  </a:lnTo>
                  <a:lnTo>
                    <a:pt x="4772" y="1636"/>
                  </a:lnTo>
                  <a:lnTo>
                    <a:pt x="4786" y="1584"/>
                  </a:lnTo>
                  <a:lnTo>
                    <a:pt x="4803" y="1534"/>
                  </a:lnTo>
                  <a:lnTo>
                    <a:pt x="4822" y="1486"/>
                  </a:lnTo>
                  <a:lnTo>
                    <a:pt x="4845" y="1442"/>
                  </a:lnTo>
                  <a:lnTo>
                    <a:pt x="4869" y="1401"/>
                  </a:lnTo>
                  <a:lnTo>
                    <a:pt x="4898" y="1365"/>
                  </a:lnTo>
                  <a:lnTo>
                    <a:pt x="4924" y="1335"/>
                  </a:lnTo>
                  <a:lnTo>
                    <a:pt x="4958" y="1307"/>
                  </a:lnTo>
                  <a:lnTo>
                    <a:pt x="4991" y="1280"/>
                  </a:lnTo>
                  <a:lnTo>
                    <a:pt x="5031" y="1253"/>
                  </a:lnTo>
                  <a:lnTo>
                    <a:pt x="5069" y="1231"/>
                  </a:lnTo>
                  <a:lnTo>
                    <a:pt x="5110" y="1212"/>
                  </a:lnTo>
                  <a:lnTo>
                    <a:pt x="5152" y="1198"/>
                  </a:lnTo>
                  <a:lnTo>
                    <a:pt x="5174" y="1193"/>
                  </a:lnTo>
                  <a:lnTo>
                    <a:pt x="5196" y="1190"/>
                  </a:lnTo>
                  <a:lnTo>
                    <a:pt x="5252" y="1188"/>
                  </a:lnTo>
                  <a:lnTo>
                    <a:pt x="5304" y="1188"/>
                  </a:lnTo>
                  <a:lnTo>
                    <a:pt x="5354" y="1190"/>
                  </a:lnTo>
                  <a:lnTo>
                    <a:pt x="5401" y="1198"/>
                  </a:lnTo>
                  <a:lnTo>
                    <a:pt x="5445" y="1209"/>
                  </a:lnTo>
                  <a:lnTo>
                    <a:pt x="5486" y="1220"/>
                  </a:lnTo>
                  <a:lnTo>
                    <a:pt x="5526" y="1236"/>
                  </a:lnTo>
                  <a:lnTo>
                    <a:pt x="5562" y="1256"/>
                  </a:lnTo>
                  <a:lnTo>
                    <a:pt x="5591" y="1275"/>
                  </a:lnTo>
                  <a:lnTo>
                    <a:pt x="5622" y="1297"/>
                  </a:lnTo>
                  <a:lnTo>
                    <a:pt x="5650" y="1321"/>
                  </a:lnTo>
                  <a:lnTo>
                    <a:pt x="5678" y="1346"/>
                  </a:lnTo>
                  <a:lnTo>
                    <a:pt x="5700" y="1374"/>
                  </a:lnTo>
                  <a:lnTo>
                    <a:pt x="5722" y="1401"/>
                  </a:lnTo>
                  <a:lnTo>
                    <a:pt x="5741" y="1430"/>
                  </a:lnTo>
                  <a:lnTo>
                    <a:pt x="5758" y="1458"/>
                  </a:lnTo>
                  <a:lnTo>
                    <a:pt x="5788" y="1515"/>
                  </a:lnTo>
                  <a:lnTo>
                    <a:pt x="5810" y="1570"/>
                  </a:lnTo>
                  <a:lnTo>
                    <a:pt x="5827" y="1625"/>
                  </a:lnTo>
                  <a:lnTo>
                    <a:pt x="5838" y="1672"/>
                  </a:lnTo>
                  <a:lnTo>
                    <a:pt x="5846" y="1713"/>
                  </a:lnTo>
                  <a:lnTo>
                    <a:pt x="5852" y="1745"/>
                  </a:lnTo>
                  <a:lnTo>
                    <a:pt x="5855" y="1773"/>
                  </a:lnTo>
                  <a:lnTo>
                    <a:pt x="5857" y="1838"/>
                  </a:lnTo>
                  <a:lnTo>
                    <a:pt x="5857" y="1901"/>
                  </a:lnTo>
                  <a:lnTo>
                    <a:pt x="5852" y="1958"/>
                  </a:lnTo>
                  <a:lnTo>
                    <a:pt x="5846" y="2016"/>
                  </a:lnTo>
                  <a:lnTo>
                    <a:pt x="5838" y="2068"/>
                  </a:lnTo>
                  <a:lnTo>
                    <a:pt x="5827" y="2117"/>
                  </a:lnTo>
                  <a:lnTo>
                    <a:pt x="5810" y="2161"/>
                  </a:lnTo>
                  <a:lnTo>
                    <a:pt x="5796" y="2205"/>
                  </a:lnTo>
                  <a:lnTo>
                    <a:pt x="5777" y="2243"/>
                  </a:lnTo>
                  <a:lnTo>
                    <a:pt x="5758" y="2281"/>
                  </a:lnTo>
                  <a:lnTo>
                    <a:pt x="5738" y="2317"/>
                  </a:lnTo>
                  <a:lnTo>
                    <a:pt x="5716" y="2347"/>
                  </a:lnTo>
                  <a:lnTo>
                    <a:pt x="5695" y="2377"/>
                  </a:lnTo>
                  <a:lnTo>
                    <a:pt x="5669" y="2402"/>
                  </a:lnTo>
                  <a:lnTo>
                    <a:pt x="5645" y="2427"/>
                  </a:lnTo>
                  <a:lnTo>
                    <a:pt x="5619" y="2448"/>
                  </a:lnTo>
                  <a:lnTo>
                    <a:pt x="5569" y="2487"/>
                  </a:lnTo>
                  <a:lnTo>
                    <a:pt x="5522" y="2516"/>
                  </a:lnTo>
                  <a:lnTo>
                    <a:pt x="5478" y="2541"/>
                  </a:lnTo>
                  <a:lnTo>
                    <a:pt x="5436" y="2558"/>
                  </a:lnTo>
                  <a:lnTo>
                    <a:pt x="5401" y="2572"/>
                  </a:lnTo>
                  <a:lnTo>
                    <a:pt x="5376" y="2577"/>
                  </a:lnTo>
                  <a:lnTo>
                    <a:pt x="5351" y="2582"/>
                  </a:lnTo>
                  <a:lnTo>
                    <a:pt x="5290" y="2591"/>
                  </a:lnTo>
                  <a:lnTo>
                    <a:pt x="5235" y="2596"/>
                  </a:lnTo>
                  <a:lnTo>
                    <a:pt x="5183" y="2596"/>
                  </a:lnTo>
                  <a:lnTo>
                    <a:pt x="5133" y="2593"/>
                  </a:lnTo>
                  <a:lnTo>
                    <a:pt x="5088" y="2587"/>
                  </a:lnTo>
                  <a:lnTo>
                    <a:pt x="5050" y="2579"/>
                  </a:lnTo>
                  <a:lnTo>
                    <a:pt x="5014" y="2572"/>
                  </a:lnTo>
                  <a:lnTo>
                    <a:pt x="4983" y="2560"/>
                  </a:lnTo>
                  <a:lnTo>
                    <a:pt x="4955" y="2552"/>
                  </a:lnTo>
                  <a:lnTo>
                    <a:pt x="4931" y="2541"/>
                  </a:lnTo>
                  <a:lnTo>
                    <a:pt x="4895" y="2519"/>
                  </a:lnTo>
                  <a:lnTo>
                    <a:pt x="4872" y="2506"/>
                  </a:lnTo>
                  <a:lnTo>
                    <a:pt x="4867" y="2497"/>
                  </a:lnTo>
                  <a:lnTo>
                    <a:pt x="4867" y="2574"/>
                  </a:lnTo>
                  <a:lnTo>
                    <a:pt x="4864" y="2645"/>
                  </a:lnTo>
                  <a:lnTo>
                    <a:pt x="4859" y="2717"/>
                  </a:lnTo>
                  <a:lnTo>
                    <a:pt x="4850" y="2785"/>
                  </a:lnTo>
                  <a:lnTo>
                    <a:pt x="4836" y="2850"/>
                  </a:lnTo>
                  <a:lnTo>
                    <a:pt x="4822" y="2913"/>
                  </a:lnTo>
                  <a:lnTo>
                    <a:pt x="4803" y="2976"/>
                  </a:lnTo>
                  <a:lnTo>
                    <a:pt x="4781" y="3034"/>
                  </a:lnTo>
                  <a:lnTo>
                    <a:pt x="4759" y="3090"/>
                  </a:lnTo>
                  <a:lnTo>
                    <a:pt x="4731" y="3146"/>
                  </a:lnTo>
                  <a:lnTo>
                    <a:pt x="4701" y="3201"/>
                  </a:lnTo>
                  <a:lnTo>
                    <a:pt x="4671" y="3252"/>
                  </a:lnTo>
                  <a:lnTo>
                    <a:pt x="4638" y="3301"/>
                  </a:lnTo>
                  <a:lnTo>
                    <a:pt x="4601" y="3348"/>
                  </a:lnTo>
                  <a:lnTo>
                    <a:pt x="4562" y="3395"/>
                  </a:lnTo>
                  <a:lnTo>
                    <a:pt x="4521" y="3438"/>
                  </a:lnTo>
                  <a:lnTo>
                    <a:pt x="4479" y="3479"/>
                  </a:lnTo>
                  <a:lnTo>
                    <a:pt x="4436" y="3520"/>
                  </a:lnTo>
                  <a:lnTo>
                    <a:pt x="4391" y="3559"/>
                  </a:lnTo>
                  <a:lnTo>
                    <a:pt x="4344" y="3596"/>
                  </a:lnTo>
                  <a:lnTo>
                    <a:pt x="4294" y="3632"/>
                  </a:lnTo>
                  <a:lnTo>
                    <a:pt x="4247" y="3665"/>
                  </a:lnTo>
                  <a:lnTo>
                    <a:pt x="4195" y="3698"/>
                  </a:lnTo>
                  <a:lnTo>
                    <a:pt x="4142" y="3728"/>
                  </a:lnTo>
                  <a:lnTo>
                    <a:pt x="4089" y="3758"/>
                  </a:lnTo>
                  <a:lnTo>
                    <a:pt x="4036" y="3785"/>
                  </a:lnTo>
                  <a:lnTo>
                    <a:pt x="3929" y="3837"/>
                  </a:lnTo>
                  <a:lnTo>
                    <a:pt x="3815" y="3884"/>
                  </a:lnTo>
                  <a:lnTo>
                    <a:pt x="3705" y="3925"/>
                  </a:lnTo>
                  <a:lnTo>
                    <a:pt x="3591" y="3963"/>
                  </a:lnTo>
                  <a:lnTo>
                    <a:pt x="3481" y="3997"/>
                  </a:lnTo>
                  <a:lnTo>
                    <a:pt x="3370" y="4024"/>
                  </a:lnTo>
                  <a:lnTo>
                    <a:pt x="3262" y="4048"/>
                  </a:lnTo>
                  <a:lnTo>
                    <a:pt x="3157" y="4067"/>
                  </a:lnTo>
                  <a:lnTo>
                    <a:pt x="3057" y="4087"/>
                  </a:lnTo>
                  <a:lnTo>
                    <a:pt x="2964" y="4100"/>
                  </a:lnTo>
                  <a:lnTo>
                    <a:pt x="2875" y="4111"/>
                  </a:lnTo>
                  <a:lnTo>
                    <a:pt x="2720" y="4128"/>
                  </a:lnTo>
                  <a:lnTo>
                    <a:pt x="2601" y="4135"/>
                  </a:lnTo>
                  <a:lnTo>
                    <a:pt x="2524" y="4138"/>
                  </a:lnTo>
                  <a:lnTo>
                    <a:pt x="2496" y="4138"/>
                  </a:lnTo>
                  <a:lnTo>
                    <a:pt x="2343" y="4144"/>
                  </a:lnTo>
                  <a:lnTo>
                    <a:pt x="2200" y="4144"/>
                  </a:lnTo>
                  <a:lnTo>
                    <a:pt x="2058" y="4141"/>
                  </a:lnTo>
                  <a:lnTo>
                    <a:pt x="1926" y="4135"/>
                  </a:lnTo>
                  <a:lnTo>
                    <a:pt x="1798" y="4128"/>
                  </a:lnTo>
                  <a:lnTo>
                    <a:pt x="1677" y="4116"/>
                  </a:lnTo>
                  <a:lnTo>
                    <a:pt x="1558" y="4103"/>
                  </a:lnTo>
                  <a:lnTo>
                    <a:pt x="1448" y="4087"/>
                  </a:lnTo>
                  <a:lnTo>
                    <a:pt x="1343" y="4067"/>
                  </a:lnTo>
                  <a:lnTo>
                    <a:pt x="1239" y="4045"/>
                  </a:lnTo>
                  <a:lnTo>
                    <a:pt x="1146" y="4021"/>
                  </a:lnTo>
                  <a:lnTo>
                    <a:pt x="1055" y="3997"/>
                  </a:lnTo>
                  <a:lnTo>
                    <a:pt x="965" y="3966"/>
                  </a:lnTo>
                  <a:lnTo>
                    <a:pt x="886" y="3936"/>
                  </a:lnTo>
                  <a:lnTo>
                    <a:pt x="808" y="3903"/>
                  </a:lnTo>
                  <a:lnTo>
                    <a:pt x="734" y="3871"/>
                  </a:lnTo>
                  <a:lnTo>
                    <a:pt x="667" y="3835"/>
                  </a:lnTo>
                  <a:lnTo>
                    <a:pt x="601" y="3796"/>
                  </a:lnTo>
                  <a:lnTo>
                    <a:pt x="543" y="3755"/>
                  </a:lnTo>
                  <a:lnTo>
                    <a:pt x="484" y="3717"/>
                  </a:lnTo>
                  <a:lnTo>
                    <a:pt x="432" y="3673"/>
                  </a:lnTo>
                  <a:lnTo>
                    <a:pt x="382" y="3632"/>
                  </a:lnTo>
                  <a:lnTo>
                    <a:pt x="338" y="3586"/>
                  </a:lnTo>
                  <a:lnTo>
                    <a:pt x="296" y="3542"/>
                  </a:lnTo>
                  <a:lnTo>
                    <a:pt x="258" y="3496"/>
                  </a:lnTo>
                  <a:lnTo>
                    <a:pt x="222" y="3449"/>
                  </a:lnTo>
                  <a:lnTo>
                    <a:pt x="191" y="3400"/>
                  </a:lnTo>
                  <a:lnTo>
                    <a:pt x="161" y="3353"/>
                  </a:lnTo>
                  <a:lnTo>
                    <a:pt x="136" y="3305"/>
                  </a:lnTo>
                  <a:lnTo>
                    <a:pt x="111" y="3255"/>
                  </a:lnTo>
                  <a:lnTo>
                    <a:pt x="91" y="3206"/>
                  </a:lnTo>
                  <a:lnTo>
                    <a:pt x="72" y="3157"/>
                  </a:lnTo>
                  <a:lnTo>
                    <a:pt x="56" y="3104"/>
                  </a:lnTo>
                  <a:lnTo>
                    <a:pt x="42" y="3056"/>
                  </a:lnTo>
                  <a:lnTo>
                    <a:pt x="31" y="3006"/>
                  </a:lnTo>
                  <a:lnTo>
                    <a:pt x="22" y="2957"/>
                  </a:lnTo>
                  <a:lnTo>
                    <a:pt x="14" y="2908"/>
                  </a:lnTo>
                  <a:lnTo>
                    <a:pt x="8" y="2858"/>
                  </a:lnTo>
                  <a:lnTo>
                    <a:pt x="3" y="2763"/>
                  </a:lnTo>
                  <a:lnTo>
                    <a:pt x="0" y="2669"/>
                  </a:lnTo>
                  <a:lnTo>
                    <a:pt x="6" y="2582"/>
                  </a:lnTo>
                  <a:lnTo>
                    <a:pt x="14" y="2497"/>
                  </a:lnTo>
                  <a:lnTo>
                    <a:pt x="25" y="2418"/>
                  </a:lnTo>
                  <a:lnTo>
                    <a:pt x="39" y="2344"/>
                  </a:lnTo>
                  <a:lnTo>
                    <a:pt x="56" y="2279"/>
                  </a:lnTo>
                  <a:lnTo>
                    <a:pt x="70" y="2221"/>
                  </a:lnTo>
                  <a:lnTo>
                    <a:pt x="86" y="2172"/>
                  </a:lnTo>
                  <a:lnTo>
                    <a:pt x="108" y="2103"/>
                  </a:lnTo>
                  <a:lnTo>
                    <a:pt x="119" y="2079"/>
                  </a:lnTo>
                  <a:lnTo>
                    <a:pt x="114" y="1907"/>
                  </a:lnTo>
                  <a:lnTo>
                    <a:pt x="117" y="1778"/>
                  </a:lnTo>
                  <a:lnTo>
                    <a:pt x="122" y="1595"/>
                  </a:lnTo>
                  <a:lnTo>
                    <a:pt x="122" y="1507"/>
                  </a:lnTo>
                  <a:lnTo>
                    <a:pt x="117" y="1403"/>
                  </a:lnTo>
                  <a:lnTo>
                    <a:pt x="100" y="1267"/>
                  </a:lnTo>
                  <a:lnTo>
                    <a:pt x="72" y="1081"/>
                  </a:lnTo>
                  <a:lnTo>
                    <a:pt x="86" y="1059"/>
                  </a:lnTo>
                  <a:lnTo>
                    <a:pt x="108" y="1034"/>
                  </a:lnTo>
                  <a:lnTo>
                    <a:pt x="141" y="1002"/>
                  </a:lnTo>
                  <a:lnTo>
                    <a:pt x="186" y="963"/>
                  </a:lnTo>
                  <a:lnTo>
                    <a:pt x="249" y="922"/>
                  </a:lnTo>
                  <a:lnTo>
                    <a:pt x="286" y="898"/>
                  </a:lnTo>
                  <a:lnTo>
                    <a:pt x="327" y="876"/>
                  </a:lnTo>
                  <a:lnTo>
                    <a:pt x="374" y="851"/>
                  </a:lnTo>
                  <a:lnTo>
                    <a:pt x="424" y="827"/>
                  </a:lnTo>
                  <a:lnTo>
                    <a:pt x="482" y="801"/>
                  </a:lnTo>
                  <a:lnTo>
                    <a:pt x="543" y="777"/>
                  </a:lnTo>
                  <a:lnTo>
                    <a:pt x="609" y="752"/>
                  </a:lnTo>
                  <a:lnTo>
                    <a:pt x="684" y="731"/>
                  </a:lnTo>
                  <a:lnTo>
                    <a:pt x="764" y="706"/>
                  </a:lnTo>
                  <a:lnTo>
                    <a:pt x="850" y="682"/>
                  </a:lnTo>
                  <a:lnTo>
                    <a:pt x="941" y="660"/>
                  </a:lnTo>
                  <a:lnTo>
                    <a:pt x="1041" y="641"/>
                  </a:lnTo>
                  <a:lnTo>
                    <a:pt x="1146" y="619"/>
                  </a:lnTo>
                  <a:lnTo>
                    <a:pt x="1260" y="600"/>
                  </a:lnTo>
                  <a:lnTo>
                    <a:pt x="1381" y="583"/>
                  </a:lnTo>
                  <a:lnTo>
                    <a:pt x="1511" y="566"/>
                  </a:lnTo>
                  <a:lnTo>
                    <a:pt x="1646" y="553"/>
                  </a:lnTo>
                  <a:lnTo>
                    <a:pt x="1793" y="542"/>
                  </a:lnTo>
                  <a:lnTo>
                    <a:pt x="1945" y="530"/>
                  </a:lnTo>
                  <a:lnTo>
                    <a:pt x="2108" y="523"/>
                  </a:lnTo>
                  <a:lnTo>
                    <a:pt x="2117" y="493"/>
                  </a:lnTo>
                  <a:lnTo>
                    <a:pt x="2141" y="416"/>
                  </a:lnTo>
                  <a:lnTo>
                    <a:pt x="2158" y="370"/>
                  </a:lnTo>
                  <a:lnTo>
                    <a:pt x="2177" y="324"/>
                  </a:lnTo>
                  <a:lnTo>
                    <a:pt x="2200" y="276"/>
                  </a:lnTo>
                  <a:lnTo>
                    <a:pt x="2224" y="239"/>
                  </a:lnTo>
                  <a:lnTo>
                    <a:pt x="2236" y="220"/>
                  </a:lnTo>
                  <a:lnTo>
                    <a:pt x="2250" y="206"/>
                  </a:lnTo>
                  <a:lnTo>
                    <a:pt x="2263" y="194"/>
                  </a:lnTo>
                  <a:lnTo>
                    <a:pt x="2274" y="186"/>
                  </a:lnTo>
                  <a:lnTo>
                    <a:pt x="2288" y="184"/>
                  </a:lnTo>
                  <a:lnTo>
                    <a:pt x="2302" y="184"/>
                  </a:lnTo>
                  <a:lnTo>
                    <a:pt x="2316" y="189"/>
                  </a:lnTo>
                  <a:lnTo>
                    <a:pt x="2329" y="198"/>
                  </a:lnTo>
                  <a:lnTo>
                    <a:pt x="2343" y="213"/>
                  </a:lnTo>
                  <a:lnTo>
                    <a:pt x="2358" y="235"/>
                  </a:lnTo>
                  <a:lnTo>
                    <a:pt x="2372" y="263"/>
                  </a:lnTo>
                  <a:lnTo>
                    <a:pt x="2386" y="298"/>
                  </a:lnTo>
                  <a:lnTo>
                    <a:pt x="2399" y="339"/>
                  </a:lnTo>
                  <a:lnTo>
                    <a:pt x="2413" y="389"/>
                  </a:lnTo>
                  <a:lnTo>
                    <a:pt x="2424" y="446"/>
                  </a:lnTo>
                  <a:lnTo>
                    <a:pt x="2438" y="512"/>
                  </a:lnTo>
                  <a:lnTo>
                    <a:pt x="2448" y="465"/>
                  </a:lnTo>
                  <a:lnTo>
                    <a:pt x="2477" y="351"/>
                  </a:lnTo>
                  <a:lnTo>
                    <a:pt x="2498" y="283"/>
                  </a:lnTo>
                  <a:lnTo>
                    <a:pt x="2524" y="211"/>
                  </a:lnTo>
                  <a:lnTo>
                    <a:pt x="2551" y="143"/>
                  </a:lnTo>
                  <a:lnTo>
                    <a:pt x="2567" y="113"/>
                  </a:lnTo>
                  <a:lnTo>
                    <a:pt x="2582" y="82"/>
                  </a:lnTo>
                  <a:lnTo>
                    <a:pt x="2598" y="58"/>
                  </a:lnTo>
                  <a:lnTo>
                    <a:pt x="2617" y="36"/>
                  </a:lnTo>
                  <a:lnTo>
                    <a:pt x="2634" y="19"/>
                  </a:lnTo>
                  <a:lnTo>
                    <a:pt x="2651" y="5"/>
                  </a:lnTo>
                  <a:lnTo>
                    <a:pt x="2670" y="0"/>
                  </a:lnTo>
                  <a:lnTo>
                    <a:pt x="2681" y="0"/>
                  </a:lnTo>
                  <a:lnTo>
                    <a:pt x="2689" y="0"/>
                  </a:lnTo>
                  <a:lnTo>
                    <a:pt x="2701" y="3"/>
                  </a:lnTo>
                  <a:lnTo>
                    <a:pt x="2709" y="9"/>
                  </a:lnTo>
                  <a:lnTo>
                    <a:pt x="2728" y="25"/>
                  </a:lnTo>
                  <a:lnTo>
                    <a:pt x="2750" y="47"/>
                  </a:lnTo>
                  <a:lnTo>
                    <a:pt x="2770" y="80"/>
                  </a:lnTo>
                  <a:lnTo>
                    <a:pt x="2789" y="121"/>
                  </a:lnTo>
                  <a:lnTo>
                    <a:pt x="2812" y="172"/>
                  </a:lnTo>
                  <a:lnTo>
                    <a:pt x="2831" y="235"/>
                  </a:lnTo>
                  <a:lnTo>
                    <a:pt x="2853" y="310"/>
                  </a:lnTo>
                  <a:lnTo>
                    <a:pt x="2872" y="397"/>
                  </a:lnTo>
                  <a:lnTo>
                    <a:pt x="2894" y="496"/>
                  </a:lnTo>
                  <a:lnTo>
                    <a:pt x="2944" y="501"/>
                  </a:lnTo>
                  <a:lnTo>
                    <a:pt x="3074" y="520"/>
                  </a:lnTo>
                  <a:lnTo>
                    <a:pt x="3165" y="537"/>
                  </a:lnTo>
                  <a:lnTo>
                    <a:pt x="3270" y="556"/>
                  </a:lnTo>
                  <a:lnTo>
                    <a:pt x="3384" y="578"/>
                  </a:lnTo>
                  <a:lnTo>
                    <a:pt x="3503" y="602"/>
                  </a:lnTo>
                  <a:lnTo>
                    <a:pt x="3627" y="634"/>
                  </a:lnTo>
                  <a:lnTo>
                    <a:pt x="3755" y="668"/>
                  </a:lnTo>
                  <a:lnTo>
                    <a:pt x="3879" y="709"/>
                  </a:lnTo>
                  <a:lnTo>
                    <a:pt x="4001" y="750"/>
                  </a:lnTo>
                  <a:lnTo>
                    <a:pt x="4059" y="774"/>
                  </a:lnTo>
                  <a:lnTo>
                    <a:pt x="4117" y="799"/>
                  </a:lnTo>
                  <a:lnTo>
                    <a:pt x="4169" y="823"/>
                  </a:lnTo>
                  <a:lnTo>
                    <a:pt x="4222" y="851"/>
                  </a:lnTo>
                  <a:lnTo>
                    <a:pt x="4269" y="878"/>
                  </a:lnTo>
                  <a:lnTo>
                    <a:pt x="4316" y="908"/>
                  </a:lnTo>
                  <a:lnTo>
                    <a:pt x="4358" y="939"/>
                  </a:lnTo>
                  <a:lnTo>
                    <a:pt x="4393" y="968"/>
                  </a:lnTo>
                  <a:close/>
                </a:path>
              </a:pathLst>
            </a:custGeom>
            <a:solidFill>
              <a:srgbClr val="F1E3C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8" name="Freeform 500"/>
            <p:cNvSpPr>
              <a:spLocks/>
            </p:cNvSpPr>
            <p:nvPr/>
          </p:nvSpPr>
          <p:spPr bwMode="auto">
            <a:xfrm>
              <a:off x="4156" y="2504"/>
              <a:ext cx="734" cy="595"/>
            </a:xfrm>
            <a:custGeom>
              <a:avLst/>
              <a:gdLst/>
              <a:ahLst/>
              <a:cxnLst>
                <a:cxn ang="0">
                  <a:pos x="4504" y="1264"/>
                </a:cxn>
                <a:cxn ang="0">
                  <a:pos x="4535" y="1805"/>
                </a:cxn>
                <a:cxn ang="0">
                  <a:pos x="4706" y="1992"/>
                </a:cxn>
                <a:cxn ang="0">
                  <a:pos x="4822" y="1535"/>
                </a:cxn>
                <a:cxn ang="0">
                  <a:pos x="5080" y="1247"/>
                </a:cxn>
                <a:cxn ang="0">
                  <a:pos x="5465" y="1228"/>
                </a:cxn>
                <a:cxn ang="0">
                  <a:pos x="5738" y="1436"/>
                </a:cxn>
                <a:cxn ang="0">
                  <a:pos x="5857" y="1922"/>
                </a:cxn>
                <a:cxn ang="0">
                  <a:pos x="5722" y="2347"/>
                </a:cxn>
                <a:cxn ang="0">
                  <a:pos x="5379" y="2580"/>
                </a:cxn>
                <a:cxn ang="0">
                  <a:pos x="4958" y="2546"/>
                </a:cxn>
                <a:cxn ang="0">
                  <a:pos x="4867" y="2568"/>
                </a:cxn>
                <a:cxn ang="0">
                  <a:pos x="4711" y="3187"/>
                </a:cxn>
                <a:cxn ang="0">
                  <a:pos x="4222" y="3684"/>
                </a:cxn>
                <a:cxn ang="0">
                  <a:pos x="3411" y="4015"/>
                </a:cxn>
                <a:cxn ang="0">
                  <a:pos x="2368" y="4143"/>
                </a:cxn>
                <a:cxn ang="0">
                  <a:pos x="990" y="3971"/>
                </a:cxn>
                <a:cxn ang="0">
                  <a:pos x="268" y="3493"/>
                </a:cxn>
                <a:cxn ang="0">
                  <a:pos x="28" y="2894"/>
                </a:cxn>
                <a:cxn ang="0">
                  <a:pos x="97" y="2196"/>
                </a:cxn>
                <a:cxn ang="0">
                  <a:pos x="139" y="1559"/>
                </a:cxn>
                <a:cxn ang="0">
                  <a:pos x="169" y="1004"/>
                </a:cxn>
                <a:cxn ang="0">
                  <a:pos x="722" y="736"/>
                </a:cxn>
                <a:cxn ang="0">
                  <a:pos x="1809" y="558"/>
                </a:cxn>
                <a:cxn ang="0">
                  <a:pos x="2244" y="243"/>
                </a:cxn>
                <a:cxn ang="0">
                  <a:pos x="2346" y="228"/>
                </a:cxn>
                <a:cxn ang="0">
                  <a:pos x="2451" y="525"/>
                </a:cxn>
                <a:cxn ang="0">
                  <a:pos x="2620" y="61"/>
                </a:cxn>
                <a:cxn ang="0">
                  <a:pos x="2772" y="93"/>
                </a:cxn>
                <a:cxn ang="0">
                  <a:pos x="3063" y="533"/>
                </a:cxn>
                <a:cxn ang="0">
                  <a:pos x="4161" y="831"/>
                </a:cxn>
                <a:cxn ang="0">
                  <a:pos x="4327" y="908"/>
                </a:cxn>
                <a:cxn ang="0">
                  <a:pos x="3513" y="605"/>
                </a:cxn>
                <a:cxn ang="0">
                  <a:pos x="2856" y="269"/>
                </a:cxn>
                <a:cxn ang="0">
                  <a:pos x="2701" y="3"/>
                </a:cxn>
                <a:cxn ang="0">
                  <a:pos x="2537" y="184"/>
                </a:cxn>
                <a:cxn ang="0">
                  <a:pos x="2401" y="303"/>
                </a:cxn>
                <a:cxn ang="0">
                  <a:pos x="2282" y="187"/>
                </a:cxn>
                <a:cxn ang="0">
                  <a:pos x="2108" y="531"/>
                </a:cxn>
                <a:cxn ang="0">
                  <a:pos x="1046" y="640"/>
                </a:cxn>
                <a:cxn ang="0">
                  <a:pos x="330" y="876"/>
                </a:cxn>
                <a:cxn ang="0">
                  <a:pos x="113" y="1382"/>
                </a:cxn>
                <a:cxn ang="0">
                  <a:pos x="119" y="2084"/>
                </a:cxn>
                <a:cxn ang="0">
                  <a:pos x="0" y="2718"/>
                </a:cxn>
                <a:cxn ang="0">
                  <a:pos x="139" y="3323"/>
                </a:cxn>
                <a:cxn ang="0">
                  <a:pos x="703" y="3867"/>
                </a:cxn>
                <a:cxn ang="0">
                  <a:pos x="1904" y="4152"/>
                </a:cxn>
                <a:cxn ang="0">
                  <a:pos x="2875" y="4127"/>
                </a:cxn>
                <a:cxn ang="0">
                  <a:pos x="3915" y="3865"/>
                </a:cxn>
                <a:cxn ang="0">
                  <a:pos x="4510" y="3478"/>
                </a:cxn>
                <a:cxn ang="0">
                  <a:pos x="4825" y="2967"/>
                </a:cxn>
                <a:cxn ang="0">
                  <a:pos x="4889" y="2530"/>
                </a:cxn>
                <a:cxn ang="0">
                  <a:pos x="5282" y="2609"/>
                </a:cxn>
                <a:cxn ang="0">
                  <a:pos x="5666" y="2435"/>
                </a:cxn>
                <a:cxn ang="0">
                  <a:pos x="5851" y="2084"/>
                </a:cxn>
                <a:cxn ang="0">
                  <a:pos x="5832" y="1592"/>
                </a:cxn>
                <a:cxn ang="0">
                  <a:pos x="5608" y="1280"/>
                </a:cxn>
                <a:cxn ang="0">
                  <a:pos x="5201" y="1189"/>
                </a:cxn>
                <a:cxn ang="0">
                  <a:pos x="4870" y="1404"/>
                </a:cxn>
                <a:cxn ang="0">
                  <a:pos x="4725" y="1978"/>
                </a:cxn>
                <a:cxn ang="0">
                  <a:pos x="4587" y="1881"/>
                </a:cxn>
                <a:cxn ang="0">
                  <a:pos x="4510" y="1458"/>
                </a:cxn>
                <a:cxn ang="0">
                  <a:pos x="4437" y="1004"/>
                </a:cxn>
              </a:cxnLst>
              <a:rect l="0" t="0" r="r" b="b"/>
              <a:pathLst>
                <a:path w="5874" h="4160">
                  <a:moveTo>
                    <a:pt x="4401" y="976"/>
                  </a:moveTo>
                  <a:lnTo>
                    <a:pt x="4396" y="985"/>
                  </a:lnTo>
                  <a:lnTo>
                    <a:pt x="4427" y="1015"/>
                  </a:lnTo>
                  <a:lnTo>
                    <a:pt x="4451" y="1048"/>
                  </a:lnTo>
                  <a:lnTo>
                    <a:pt x="4468" y="1080"/>
                  </a:lnTo>
                  <a:lnTo>
                    <a:pt x="4485" y="1114"/>
                  </a:lnTo>
                  <a:lnTo>
                    <a:pt x="4493" y="1149"/>
                  </a:lnTo>
                  <a:lnTo>
                    <a:pt x="4501" y="1187"/>
                  </a:lnTo>
                  <a:lnTo>
                    <a:pt x="4504" y="1225"/>
                  </a:lnTo>
                  <a:lnTo>
                    <a:pt x="4504" y="1264"/>
                  </a:lnTo>
                  <a:lnTo>
                    <a:pt x="4504" y="1327"/>
                  </a:lnTo>
                  <a:lnTo>
                    <a:pt x="4499" y="1390"/>
                  </a:lnTo>
                  <a:lnTo>
                    <a:pt x="4493" y="1455"/>
                  </a:lnTo>
                  <a:lnTo>
                    <a:pt x="4487" y="1523"/>
                  </a:lnTo>
                  <a:lnTo>
                    <a:pt x="4487" y="1537"/>
                  </a:lnTo>
                  <a:lnTo>
                    <a:pt x="4491" y="1590"/>
                  </a:lnTo>
                  <a:lnTo>
                    <a:pt x="4499" y="1655"/>
                  </a:lnTo>
                  <a:lnTo>
                    <a:pt x="4513" y="1729"/>
                  </a:lnTo>
                  <a:lnTo>
                    <a:pt x="4523" y="1767"/>
                  </a:lnTo>
                  <a:lnTo>
                    <a:pt x="4535" y="1805"/>
                  </a:lnTo>
                  <a:lnTo>
                    <a:pt x="4549" y="1840"/>
                  </a:lnTo>
                  <a:lnTo>
                    <a:pt x="4565" y="1874"/>
                  </a:lnTo>
                  <a:lnTo>
                    <a:pt x="4582" y="1907"/>
                  </a:lnTo>
                  <a:lnTo>
                    <a:pt x="4601" y="1934"/>
                  </a:lnTo>
                  <a:lnTo>
                    <a:pt x="4623" y="1956"/>
                  </a:lnTo>
                  <a:lnTo>
                    <a:pt x="4648" y="1975"/>
                  </a:lnTo>
                  <a:lnTo>
                    <a:pt x="4662" y="1980"/>
                  </a:lnTo>
                  <a:lnTo>
                    <a:pt x="4675" y="1985"/>
                  </a:lnTo>
                  <a:lnTo>
                    <a:pt x="4692" y="1989"/>
                  </a:lnTo>
                  <a:lnTo>
                    <a:pt x="4706" y="1992"/>
                  </a:lnTo>
                  <a:lnTo>
                    <a:pt x="4737" y="1985"/>
                  </a:lnTo>
                  <a:lnTo>
                    <a:pt x="4739" y="1983"/>
                  </a:lnTo>
                  <a:lnTo>
                    <a:pt x="4742" y="1978"/>
                  </a:lnTo>
                  <a:lnTo>
                    <a:pt x="4744" y="1909"/>
                  </a:lnTo>
                  <a:lnTo>
                    <a:pt x="4751" y="1854"/>
                  </a:lnTo>
                  <a:lnTo>
                    <a:pt x="4758" y="1791"/>
                  </a:lnTo>
                  <a:lnTo>
                    <a:pt x="4772" y="1721"/>
                  </a:lnTo>
                  <a:lnTo>
                    <a:pt x="4789" y="1644"/>
                  </a:lnTo>
                  <a:lnTo>
                    <a:pt x="4811" y="1570"/>
                  </a:lnTo>
                  <a:lnTo>
                    <a:pt x="4822" y="1535"/>
                  </a:lnTo>
                  <a:lnTo>
                    <a:pt x="4839" y="1499"/>
                  </a:lnTo>
                  <a:lnTo>
                    <a:pt x="4853" y="1464"/>
                  </a:lnTo>
                  <a:lnTo>
                    <a:pt x="4872" y="1433"/>
                  </a:lnTo>
                  <a:lnTo>
                    <a:pt x="4892" y="1404"/>
                  </a:lnTo>
                  <a:lnTo>
                    <a:pt x="4913" y="1378"/>
                  </a:lnTo>
                  <a:lnTo>
                    <a:pt x="4939" y="1348"/>
                  </a:lnTo>
                  <a:lnTo>
                    <a:pt x="4972" y="1321"/>
                  </a:lnTo>
                  <a:lnTo>
                    <a:pt x="5005" y="1293"/>
                  </a:lnTo>
                  <a:lnTo>
                    <a:pt x="5041" y="1269"/>
                  </a:lnTo>
                  <a:lnTo>
                    <a:pt x="5080" y="1247"/>
                  </a:lnTo>
                  <a:lnTo>
                    <a:pt x="5121" y="1228"/>
                  </a:lnTo>
                  <a:lnTo>
                    <a:pt x="5163" y="1215"/>
                  </a:lnTo>
                  <a:lnTo>
                    <a:pt x="5182" y="1209"/>
                  </a:lnTo>
                  <a:lnTo>
                    <a:pt x="5204" y="1206"/>
                  </a:lnTo>
                  <a:lnTo>
                    <a:pt x="5246" y="1203"/>
                  </a:lnTo>
                  <a:lnTo>
                    <a:pt x="5284" y="1203"/>
                  </a:lnTo>
                  <a:lnTo>
                    <a:pt x="5334" y="1203"/>
                  </a:lnTo>
                  <a:lnTo>
                    <a:pt x="5381" y="1209"/>
                  </a:lnTo>
                  <a:lnTo>
                    <a:pt x="5423" y="1217"/>
                  </a:lnTo>
                  <a:lnTo>
                    <a:pt x="5465" y="1228"/>
                  </a:lnTo>
                  <a:lnTo>
                    <a:pt x="5500" y="1242"/>
                  </a:lnTo>
                  <a:lnTo>
                    <a:pt x="5536" y="1256"/>
                  </a:lnTo>
                  <a:lnTo>
                    <a:pt x="5570" y="1275"/>
                  </a:lnTo>
                  <a:lnTo>
                    <a:pt x="5599" y="1293"/>
                  </a:lnTo>
                  <a:lnTo>
                    <a:pt x="5627" y="1313"/>
                  </a:lnTo>
                  <a:lnTo>
                    <a:pt x="5653" y="1338"/>
                  </a:lnTo>
                  <a:lnTo>
                    <a:pt x="5677" y="1360"/>
                  </a:lnTo>
                  <a:lnTo>
                    <a:pt x="5699" y="1384"/>
                  </a:lnTo>
                  <a:lnTo>
                    <a:pt x="5718" y="1411"/>
                  </a:lnTo>
                  <a:lnTo>
                    <a:pt x="5738" y="1436"/>
                  </a:lnTo>
                  <a:lnTo>
                    <a:pt x="5772" y="1491"/>
                  </a:lnTo>
                  <a:lnTo>
                    <a:pt x="5796" y="1545"/>
                  </a:lnTo>
                  <a:lnTo>
                    <a:pt x="5815" y="1597"/>
                  </a:lnTo>
                  <a:lnTo>
                    <a:pt x="5829" y="1646"/>
                  </a:lnTo>
                  <a:lnTo>
                    <a:pt x="5841" y="1690"/>
                  </a:lnTo>
                  <a:lnTo>
                    <a:pt x="5849" y="1726"/>
                  </a:lnTo>
                  <a:lnTo>
                    <a:pt x="5851" y="1756"/>
                  </a:lnTo>
                  <a:lnTo>
                    <a:pt x="5854" y="1781"/>
                  </a:lnTo>
                  <a:lnTo>
                    <a:pt x="5857" y="1866"/>
                  </a:lnTo>
                  <a:lnTo>
                    <a:pt x="5857" y="1922"/>
                  </a:lnTo>
                  <a:lnTo>
                    <a:pt x="5851" y="1978"/>
                  </a:lnTo>
                  <a:lnTo>
                    <a:pt x="5846" y="2033"/>
                  </a:lnTo>
                  <a:lnTo>
                    <a:pt x="5835" y="2079"/>
                  </a:lnTo>
                  <a:lnTo>
                    <a:pt x="5824" y="2125"/>
                  </a:lnTo>
                  <a:lnTo>
                    <a:pt x="5810" y="2169"/>
                  </a:lnTo>
                  <a:lnTo>
                    <a:pt x="5796" y="2210"/>
                  </a:lnTo>
                  <a:lnTo>
                    <a:pt x="5780" y="2248"/>
                  </a:lnTo>
                  <a:lnTo>
                    <a:pt x="5760" y="2284"/>
                  </a:lnTo>
                  <a:lnTo>
                    <a:pt x="5741" y="2317"/>
                  </a:lnTo>
                  <a:lnTo>
                    <a:pt x="5722" y="2347"/>
                  </a:lnTo>
                  <a:lnTo>
                    <a:pt x="5699" y="2374"/>
                  </a:lnTo>
                  <a:lnTo>
                    <a:pt x="5677" y="2399"/>
                  </a:lnTo>
                  <a:lnTo>
                    <a:pt x="5653" y="2423"/>
                  </a:lnTo>
                  <a:lnTo>
                    <a:pt x="5608" y="2464"/>
                  </a:lnTo>
                  <a:lnTo>
                    <a:pt x="5561" y="2497"/>
                  </a:lnTo>
                  <a:lnTo>
                    <a:pt x="5515" y="2524"/>
                  </a:lnTo>
                  <a:lnTo>
                    <a:pt x="5472" y="2546"/>
                  </a:lnTo>
                  <a:lnTo>
                    <a:pt x="5437" y="2560"/>
                  </a:lnTo>
                  <a:lnTo>
                    <a:pt x="5403" y="2571"/>
                  </a:lnTo>
                  <a:lnTo>
                    <a:pt x="5379" y="2580"/>
                  </a:lnTo>
                  <a:lnTo>
                    <a:pt x="5365" y="2582"/>
                  </a:lnTo>
                  <a:lnTo>
                    <a:pt x="5359" y="2582"/>
                  </a:lnTo>
                  <a:lnTo>
                    <a:pt x="5279" y="2593"/>
                  </a:lnTo>
                  <a:lnTo>
                    <a:pt x="5206" y="2595"/>
                  </a:lnTo>
                  <a:lnTo>
                    <a:pt x="5168" y="2595"/>
                  </a:lnTo>
                  <a:lnTo>
                    <a:pt x="5129" y="2593"/>
                  </a:lnTo>
                  <a:lnTo>
                    <a:pt x="5094" y="2587"/>
                  </a:lnTo>
                  <a:lnTo>
                    <a:pt x="5060" y="2582"/>
                  </a:lnTo>
                  <a:lnTo>
                    <a:pt x="5005" y="2566"/>
                  </a:lnTo>
                  <a:lnTo>
                    <a:pt x="4958" y="2546"/>
                  </a:lnTo>
                  <a:lnTo>
                    <a:pt x="4922" y="2530"/>
                  </a:lnTo>
                  <a:lnTo>
                    <a:pt x="4899" y="2517"/>
                  </a:lnTo>
                  <a:lnTo>
                    <a:pt x="4884" y="2505"/>
                  </a:lnTo>
                  <a:lnTo>
                    <a:pt x="4880" y="2503"/>
                  </a:lnTo>
                  <a:lnTo>
                    <a:pt x="4880" y="2500"/>
                  </a:lnTo>
                  <a:lnTo>
                    <a:pt x="4875" y="2500"/>
                  </a:lnTo>
                  <a:lnTo>
                    <a:pt x="4870" y="2500"/>
                  </a:lnTo>
                  <a:lnTo>
                    <a:pt x="4867" y="2503"/>
                  </a:lnTo>
                  <a:lnTo>
                    <a:pt x="4867" y="2508"/>
                  </a:lnTo>
                  <a:lnTo>
                    <a:pt x="4867" y="2568"/>
                  </a:lnTo>
                  <a:lnTo>
                    <a:pt x="4867" y="2640"/>
                  </a:lnTo>
                  <a:lnTo>
                    <a:pt x="4861" y="2708"/>
                  </a:lnTo>
                  <a:lnTo>
                    <a:pt x="4853" y="2776"/>
                  </a:lnTo>
                  <a:lnTo>
                    <a:pt x="4842" y="2839"/>
                  </a:lnTo>
                  <a:lnTo>
                    <a:pt x="4825" y="2902"/>
                  </a:lnTo>
                  <a:lnTo>
                    <a:pt x="4808" y="2965"/>
                  </a:lnTo>
                  <a:lnTo>
                    <a:pt x="4789" y="3022"/>
                  </a:lnTo>
                  <a:lnTo>
                    <a:pt x="4767" y="3079"/>
                  </a:lnTo>
                  <a:lnTo>
                    <a:pt x="4739" y="3134"/>
                  </a:lnTo>
                  <a:lnTo>
                    <a:pt x="4711" y="3187"/>
                  </a:lnTo>
                  <a:lnTo>
                    <a:pt x="4682" y="3238"/>
                  </a:lnTo>
                  <a:lnTo>
                    <a:pt x="4651" y="3287"/>
                  </a:lnTo>
                  <a:lnTo>
                    <a:pt x="4615" y="3334"/>
                  </a:lnTo>
                  <a:lnTo>
                    <a:pt x="4579" y="3381"/>
                  </a:lnTo>
                  <a:lnTo>
                    <a:pt x="4540" y="3424"/>
                  </a:lnTo>
                  <a:lnTo>
                    <a:pt x="4499" y="3465"/>
                  </a:lnTo>
                  <a:lnTo>
                    <a:pt x="4435" y="3526"/>
                  </a:lnTo>
                  <a:lnTo>
                    <a:pt x="4366" y="3582"/>
                  </a:lnTo>
                  <a:lnTo>
                    <a:pt x="4297" y="3635"/>
                  </a:lnTo>
                  <a:lnTo>
                    <a:pt x="4222" y="3684"/>
                  </a:lnTo>
                  <a:lnTo>
                    <a:pt x="4147" y="3730"/>
                  </a:lnTo>
                  <a:lnTo>
                    <a:pt x="4067" y="3775"/>
                  </a:lnTo>
                  <a:lnTo>
                    <a:pt x="3989" y="3812"/>
                  </a:lnTo>
                  <a:lnTo>
                    <a:pt x="3906" y="3851"/>
                  </a:lnTo>
                  <a:lnTo>
                    <a:pt x="3827" y="3884"/>
                  </a:lnTo>
                  <a:lnTo>
                    <a:pt x="3744" y="3914"/>
                  </a:lnTo>
                  <a:lnTo>
                    <a:pt x="3660" y="3944"/>
                  </a:lnTo>
                  <a:lnTo>
                    <a:pt x="3577" y="3969"/>
                  </a:lnTo>
                  <a:lnTo>
                    <a:pt x="3494" y="3993"/>
                  </a:lnTo>
                  <a:lnTo>
                    <a:pt x="3411" y="4015"/>
                  </a:lnTo>
                  <a:lnTo>
                    <a:pt x="3332" y="4034"/>
                  </a:lnTo>
                  <a:lnTo>
                    <a:pt x="3254" y="4051"/>
                  </a:lnTo>
                  <a:lnTo>
                    <a:pt x="3101" y="4078"/>
                  </a:lnTo>
                  <a:lnTo>
                    <a:pt x="2960" y="4100"/>
                  </a:lnTo>
                  <a:lnTo>
                    <a:pt x="2833" y="4116"/>
                  </a:lnTo>
                  <a:lnTo>
                    <a:pt x="2722" y="4127"/>
                  </a:lnTo>
                  <a:lnTo>
                    <a:pt x="2632" y="4133"/>
                  </a:lnTo>
                  <a:lnTo>
                    <a:pt x="2561" y="4138"/>
                  </a:lnTo>
                  <a:lnTo>
                    <a:pt x="2504" y="4138"/>
                  </a:lnTo>
                  <a:lnTo>
                    <a:pt x="2368" y="4143"/>
                  </a:lnTo>
                  <a:lnTo>
                    <a:pt x="2241" y="4143"/>
                  </a:lnTo>
                  <a:lnTo>
                    <a:pt x="2070" y="4141"/>
                  </a:lnTo>
                  <a:lnTo>
                    <a:pt x="1906" y="4136"/>
                  </a:lnTo>
                  <a:lnTo>
                    <a:pt x="1751" y="4124"/>
                  </a:lnTo>
                  <a:lnTo>
                    <a:pt x="1604" y="4108"/>
                  </a:lnTo>
                  <a:lnTo>
                    <a:pt x="1466" y="4089"/>
                  </a:lnTo>
                  <a:lnTo>
                    <a:pt x="1337" y="4064"/>
                  </a:lnTo>
                  <a:lnTo>
                    <a:pt x="1215" y="4037"/>
                  </a:lnTo>
                  <a:lnTo>
                    <a:pt x="1099" y="4007"/>
                  </a:lnTo>
                  <a:lnTo>
                    <a:pt x="990" y="3971"/>
                  </a:lnTo>
                  <a:lnTo>
                    <a:pt x="891" y="3935"/>
                  </a:lnTo>
                  <a:lnTo>
                    <a:pt x="797" y="3894"/>
                  </a:lnTo>
                  <a:lnTo>
                    <a:pt x="711" y="3851"/>
                  </a:lnTo>
                  <a:lnTo>
                    <a:pt x="630" y="3807"/>
                  </a:lnTo>
                  <a:lnTo>
                    <a:pt x="556" y="3758"/>
                  </a:lnTo>
                  <a:lnTo>
                    <a:pt x="487" y="3708"/>
                  </a:lnTo>
                  <a:lnTo>
                    <a:pt x="423" y="3657"/>
                  </a:lnTo>
                  <a:lnTo>
                    <a:pt x="365" y="3604"/>
                  </a:lnTo>
                  <a:lnTo>
                    <a:pt x="316" y="3548"/>
                  </a:lnTo>
                  <a:lnTo>
                    <a:pt x="268" y="3493"/>
                  </a:lnTo>
                  <a:lnTo>
                    <a:pt x="225" y="3435"/>
                  </a:lnTo>
                  <a:lnTo>
                    <a:pt x="188" y="3376"/>
                  </a:lnTo>
                  <a:lnTo>
                    <a:pt x="154" y="3318"/>
                  </a:lnTo>
                  <a:lnTo>
                    <a:pt x="125" y="3257"/>
                  </a:lnTo>
                  <a:lnTo>
                    <a:pt x="99" y="3195"/>
                  </a:lnTo>
                  <a:lnTo>
                    <a:pt x="80" y="3134"/>
                  </a:lnTo>
                  <a:lnTo>
                    <a:pt x="61" y="3074"/>
                  </a:lnTo>
                  <a:lnTo>
                    <a:pt x="47" y="3014"/>
                  </a:lnTo>
                  <a:lnTo>
                    <a:pt x="35" y="2953"/>
                  </a:lnTo>
                  <a:lnTo>
                    <a:pt x="28" y="2894"/>
                  </a:lnTo>
                  <a:lnTo>
                    <a:pt x="22" y="2834"/>
                  </a:lnTo>
                  <a:lnTo>
                    <a:pt x="20" y="2776"/>
                  </a:lnTo>
                  <a:lnTo>
                    <a:pt x="16" y="2718"/>
                  </a:lnTo>
                  <a:lnTo>
                    <a:pt x="20" y="2653"/>
                  </a:lnTo>
                  <a:lnTo>
                    <a:pt x="22" y="2590"/>
                  </a:lnTo>
                  <a:lnTo>
                    <a:pt x="28" y="2530"/>
                  </a:lnTo>
                  <a:lnTo>
                    <a:pt x="35" y="2473"/>
                  </a:lnTo>
                  <a:lnTo>
                    <a:pt x="56" y="2365"/>
                  </a:lnTo>
                  <a:lnTo>
                    <a:pt x="75" y="2273"/>
                  </a:lnTo>
                  <a:lnTo>
                    <a:pt x="97" y="2196"/>
                  </a:lnTo>
                  <a:lnTo>
                    <a:pt x="116" y="2139"/>
                  </a:lnTo>
                  <a:lnTo>
                    <a:pt x="130" y="2101"/>
                  </a:lnTo>
                  <a:lnTo>
                    <a:pt x="133" y="2089"/>
                  </a:lnTo>
                  <a:lnTo>
                    <a:pt x="135" y="2087"/>
                  </a:lnTo>
                  <a:lnTo>
                    <a:pt x="130" y="1980"/>
                  </a:lnTo>
                  <a:lnTo>
                    <a:pt x="130" y="1890"/>
                  </a:lnTo>
                  <a:lnTo>
                    <a:pt x="133" y="1786"/>
                  </a:lnTo>
                  <a:lnTo>
                    <a:pt x="135" y="1704"/>
                  </a:lnTo>
                  <a:lnTo>
                    <a:pt x="139" y="1630"/>
                  </a:lnTo>
                  <a:lnTo>
                    <a:pt x="139" y="1559"/>
                  </a:lnTo>
                  <a:lnTo>
                    <a:pt x="139" y="1477"/>
                  </a:lnTo>
                  <a:lnTo>
                    <a:pt x="130" y="1378"/>
                  </a:lnTo>
                  <a:lnTo>
                    <a:pt x="113" y="1252"/>
                  </a:lnTo>
                  <a:lnTo>
                    <a:pt x="89" y="1086"/>
                  </a:lnTo>
                  <a:lnTo>
                    <a:pt x="80" y="1089"/>
                  </a:lnTo>
                  <a:lnTo>
                    <a:pt x="89" y="1092"/>
                  </a:lnTo>
                  <a:lnTo>
                    <a:pt x="94" y="1080"/>
                  </a:lnTo>
                  <a:lnTo>
                    <a:pt x="108" y="1061"/>
                  </a:lnTo>
                  <a:lnTo>
                    <a:pt x="133" y="1037"/>
                  </a:lnTo>
                  <a:lnTo>
                    <a:pt x="169" y="1004"/>
                  </a:lnTo>
                  <a:lnTo>
                    <a:pt x="218" y="966"/>
                  </a:lnTo>
                  <a:lnTo>
                    <a:pt x="282" y="922"/>
                  </a:lnTo>
                  <a:lnTo>
                    <a:pt x="321" y="900"/>
                  </a:lnTo>
                  <a:lnTo>
                    <a:pt x="363" y="878"/>
                  </a:lnTo>
                  <a:lnTo>
                    <a:pt x="413" y="853"/>
                  </a:lnTo>
                  <a:lnTo>
                    <a:pt x="462" y="829"/>
                  </a:lnTo>
                  <a:lnTo>
                    <a:pt x="520" y="807"/>
                  </a:lnTo>
                  <a:lnTo>
                    <a:pt x="581" y="782"/>
                  </a:lnTo>
                  <a:lnTo>
                    <a:pt x="651" y="760"/>
                  </a:lnTo>
                  <a:lnTo>
                    <a:pt x="722" y="736"/>
                  </a:lnTo>
                  <a:lnTo>
                    <a:pt x="802" y="714"/>
                  </a:lnTo>
                  <a:lnTo>
                    <a:pt x="885" y="692"/>
                  </a:lnTo>
                  <a:lnTo>
                    <a:pt x="977" y="671"/>
                  </a:lnTo>
                  <a:lnTo>
                    <a:pt x="1076" y="651"/>
                  </a:lnTo>
                  <a:lnTo>
                    <a:pt x="1182" y="632"/>
                  </a:lnTo>
                  <a:lnTo>
                    <a:pt x="1292" y="613"/>
                  </a:lnTo>
                  <a:lnTo>
                    <a:pt x="1411" y="596"/>
                  </a:lnTo>
                  <a:lnTo>
                    <a:pt x="1535" y="583"/>
                  </a:lnTo>
                  <a:lnTo>
                    <a:pt x="1668" y="569"/>
                  </a:lnTo>
                  <a:lnTo>
                    <a:pt x="1809" y="558"/>
                  </a:lnTo>
                  <a:lnTo>
                    <a:pt x="1959" y="547"/>
                  </a:lnTo>
                  <a:lnTo>
                    <a:pt x="2116" y="542"/>
                  </a:lnTo>
                  <a:lnTo>
                    <a:pt x="2120" y="538"/>
                  </a:lnTo>
                  <a:lnTo>
                    <a:pt x="2122" y="533"/>
                  </a:lnTo>
                  <a:lnTo>
                    <a:pt x="2139" y="482"/>
                  </a:lnTo>
                  <a:lnTo>
                    <a:pt x="2170" y="397"/>
                  </a:lnTo>
                  <a:lnTo>
                    <a:pt x="2185" y="347"/>
                  </a:lnTo>
                  <a:lnTo>
                    <a:pt x="2208" y="301"/>
                  </a:lnTo>
                  <a:lnTo>
                    <a:pt x="2232" y="260"/>
                  </a:lnTo>
                  <a:lnTo>
                    <a:pt x="2244" y="243"/>
                  </a:lnTo>
                  <a:lnTo>
                    <a:pt x="2254" y="228"/>
                  </a:lnTo>
                  <a:lnTo>
                    <a:pt x="2268" y="216"/>
                  </a:lnTo>
                  <a:lnTo>
                    <a:pt x="2280" y="206"/>
                  </a:lnTo>
                  <a:lnTo>
                    <a:pt x="2294" y="200"/>
                  </a:lnTo>
                  <a:lnTo>
                    <a:pt x="2304" y="200"/>
                  </a:lnTo>
                  <a:lnTo>
                    <a:pt x="2310" y="200"/>
                  </a:lnTo>
                  <a:lnTo>
                    <a:pt x="2318" y="202"/>
                  </a:lnTo>
                  <a:lnTo>
                    <a:pt x="2327" y="206"/>
                  </a:lnTo>
                  <a:lnTo>
                    <a:pt x="2335" y="214"/>
                  </a:lnTo>
                  <a:lnTo>
                    <a:pt x="2346" y="228"/>
                  </a:lnTo>
                  <a:lnTo>
                    <a:pt x="2360" y="249"/>
                  </a:lnTo>
                  <a:lnTo>
                    <a:pt x="2373" y="276"/>
                  </a:lnTo>
                  <a:lnTo>
                    <a:pt x="2387" y="310"/>
                  </a:lnTo>
                  <a:lnTo>
                    <a:pt x="2399" y="351"/>
                  </a:lnTo>
                  <a:lnTo>
                    <a:pt x="2413" y="400"/>
                  </a:lnTo>
                  <a:lnTo>
                    <a:pt x="2423" y="457"/>
                  </a:lnTo>
                  <a:lnTo>
                    <a:pt x="2437" y="520"/>
                  </a:lnTo>
                  <a:lnTo>
                    <a:pt x="2440" y="525"/>
                  </a:lnTo>
                  <a:lnTo>
                    <a:pt x="2446" y="528"/>
                  </a:lnTo>
                  <a:lnTo>
                    <a:pt x="2451" y="525"/>
                  </a:lnTo>
                  <a:lnTo>
                    <a:pt x="2454" y="523"/>
                  </a:lnTo>
                  <a:lnTo>
                    <a:pt x="2473" y="443"/>
                  </a:lnTo>
                  <a:lnTo>
                    <a:pt x="2487" y="383"/>
                  </a:lnTo>
                  <a:lnTo>
                    <a:pt x="2506" y="315"/>
                  </a:lnTo>
                  <a:lnTo>
                    <a:pt x="2532" y="243"/>
                  </a:lnTo>
                  <a:lnTo>
                    <a:pt x="2559" y="172"/>
                  </a:lnTo>
                  <a:lnTo>
                    <a:pt x="2573" y="143"/>
                  </a:lnTo>
                  <a:lnTo>
                    <a:pt x="2590" y="112"/>
                  </a:lnTo>
                  <a:lnTo>
                    <a:pt x="2604" y="85"/>
                  </a:lnTo>
                  <a:lnTo>
                    <a:pt x="2620" y="61"/>
                  </a:lnTo>
                  <a:lnTo>
                    <a:pt x="2637" y="41"/>
                  </a:lnTo>
                  <a:lnTo>
                    <a:pt x="2653" y="27"/>
                  </a:lnTo>
                  <a:lnTo>
                    <a:pt x="2670" y="20"/>
                  </a:lnTo>
                  <a:lnTo>
                    <a:pt x="2687" y="17"/>
                  </a:lnTo>
                  <a:lnTo>
                    <a:pt x="2697" y="20"/>
                  </a:lnTo>
                  <a:lnTo>
                    <a:pt x="2709" y="22"/>
                  </a:lnTo>
                  <a:lnTo>
                    <a:pt x="2720" y="30"/>
                  </a:lnTo>
                  <a:lnTo>
                    <a:pt x="2734" y="39"/>
                  </a:lnTo>
                  <a:lnTo>
                    <a:pt x="2753" y="63"/>
                  </a:lnTo>
                  <a:lnTo>
                    <a:pt x="2772" y="93"/>
                  </a:lnTo>
                  <a:lnTo>
                    <a:pt x="2792" y="134"/>
                  </a:lnTo>
                  <a:lnTo>
                    <a:pt x="2811" y="187"/>
                  </a:lnTo>
                  <a:lnTo>
                    <a:pt x="2833" y="249"/>
                  </a:lnTo>
                  <a:lnTo>
                    <a:pt x="2853" y="323"/>
                  </a:lnTo>
                  <a:lnTo>
                    <a:pt x="2872" y="408"/>
                  </a:lnTo>
                  <a:lnTo>
                    <a:pt x="2894" y="504"/>
                  </a:lnTo>
                  <a:lnTo>
                    <a:pt x="2897" y="509"/>
                  </a:lnTo>
                  <a:lnTo>
                    <a:pt x="2899" y="511"/>
                  </a:lnTo>
                  <a:lnTo>
                    <a:pt x="2949" y="517"/>
                  </a:lnTo>
                  <a:lnTo>
                    <a:pt x="3063" y="533"/>
                  </a:lnTo>
                  <a:lnTo>
                    <a:pt x="3223" y="561"/>
                  </a:lnTo>
                  <a:lnTo>
                    <a:pt x="3318" y="577"/>
                  </a:lnTo>
                  <a:lnTo>
                    <a:pt x="3420" y="599"/>
                  </a:lnTo>
                  <a:lnTo>
                    <a:pt x="3525" y="624"/>
                  </a:lnTo>
                  <a:lnTo>
                    <a:pt x="3635" y="651"/>
                  </a:lnTo>
                  <a:lnTo>
                    <a:pt x="3744" y="681"/>
                  </a:lnTo>
                  <a:lnTo>
                    <a:pt x="3854" y="714"/>
                  </a:lnTo>
                  <a:lnTo>
                    <a:pt x="3962" y="750"/>
                  </a:lnTo>
                  <a:lnTo>
                    <a:pt x="4065" y="790"/>
                  </a:lnTo>
                  <a:lnTo>
                    <a:pt x="4161" y="831"/>
                  </a:lnTo>
                  <a:lnTo>
                    <a:pt x="4208" y="857"/>
                  </a:lnTo>
                  <a:lnTo>
                    <a:pt x="4249" y="881"/>
                  </a:lnTo>
                  <a:lnTo>
                    <a:pt x="4291" y="906"/>
                  </a:lnTo>
                  <a:lnTo>
                    <a:pt x="4330" y="930"/>
                  </a:lnTo>
                  <a:lnTo>
                    <a:pt x="4366" y="957"/>
                  </a:lnTo>
                  <a:lnTo>
                    <a:pt x="4396" y="985"/>
                  </a:lnTo>
                  <a:lnTo>
                    <a:pt x="4401" y="976"/>
                  </a:lnTo>
                  <a:lnTo>
                    <a:pt x="4408" y="971"/>
                  </a:lnTo>
                  <a:lnTo>
                    <a:pt x="4368" y="941"/>
                  </a:lnTo>
                  <a:lnTo>
                    <a:pt x="4327" y="908"/>
                  </a:lnTo>
                  <a:lnTo>
                    <a:pt x="4283" y="881"/>
                  </a:lnTo>
                  <a:lnTo>
                    <a:pt x="4233" y="850"/>
                  </a:lnTo>
                  <a:lnTo>
                    <a:pt x="4184" y="823"/>
                  </a:lnTo>
                  <a:lnTo>
                    <a:pt x="4128" y="799"/>
                  </a:lnTo>
                  <a:lnTo>
                    <a:pt x="4070" y="775"/>
                  </a:lnTo>
                  <a:lnTo>
                    <a:pt x="4011" y="750"/>
                  </a:lnTo>
                  <a:lnTo>
                    <a:pt x="3890" y="709"/>
                  </a:lnTo>
                  <a:lnTo>
                    <a:pt x="3765" y="668"/>
                  </a:lnTo>
                  <a:lnTo>
                    <a:pt x="3639" y="635"/>
                  </a:lnTo>
                  <a:lnTo>
                    <a:pt x="3513" y="605"/>
                  </a:lnTo>
                  <a:lnTo>
                    <a:pt x="3392" y="577"/>
                  </a:lnTo>
                  <a:lnTo>
                    <a:pt x="3278" y="555"/>
                  </a:lnTo>
                  <a:lnTo>
                    <a:pt x="3177" y="536"/>
                  </a:lnTo>
                  <a:lnTo>
                    <a:pt x="3085" y="520"/>
                  </a:lnTo>
                  <a:lnTo>
                    <a:pt x="2952" y="501"/>
                  </a:lnTo>
                  <a:lnTo>
                    <a:pt x="2902" y="495"/>
                  </a:lnTo>
                  <a:lnTo>
                    <a:pt x="2902" y="504"/>
                  </a:lnTo>
                  <a:lnTo>
                    <a:pt x="2911" y="501"/>
                  </a:lnTo>
                  <a:lnTo>
                    <a:pt x="2883" y="373"/>
                  </a:lnTo>
                  <a:lnTo>
                    <a:pt x="2856" y="269"/>
                  </a:lnTo>
                  <a:lnTo>
                    <a:pt x="2827" y="180"/>
                  </a:lnTo>
                  <a:lnTo>
                    <a:pt x="2813" y="145"/>
                  </a:lnTo>
                  <a:lnTo>
                    <a:pt x="2799" y="112"/>
                  </a:lnTo>
                  <a:lnTo>
                    <a:pt x="2786" y="85"/>
                  </a:lnTo>
                  <a:lnTo>
                    <a:pt x="2772" y="63"/>
                  </a:lnTo>
                  <a:lnTo>
                    <a:pt x="2758" y="44"/>
                  </a:lnTo>
                  <a:lnTo>
                    <a:pt x="2744" y="27"/>
                  </a:lnTo>
                  <a:lnTo>
                    <a:pt x="2730" y="17"/>
                  </a:lnTo>
                  <a:lnTo>
                    <a:pt x="2717" y="8"/>
                  </a:lnTo>
                  <a:lnTo>
                    <a:pt x="2701" y="3"/>
                  </a:lnTo>
                  <a:lnTo>
                    <a:pt x="2687" y="0"/>
                  </a:lnTo>
                  <a:lnTo>
                    <a:pt x="2673" y="3"/>
                  </a:lnTo>
                  <a:lnTo>
                    <a:pt x="2659" y="6"/>
                  </a:lnTo>
                  <a:lnTo>
                    <a:pt x="2645" y="13"/>
                  </a:lnTo>
                  <a:lnTo>
                    <a:pt x="2632" y="25"/>
                  </a:lnTo>
                  <a:lnTo>
                    <a:pt x="2611" y="47"/>
                  </a:lnTo>
                  <a:lnTo>
                    <a:pt x="2590" y="74"/>
                  </a:lnTo>
                  <a:lnTo>
                    <a:pt x="2570" y="110"/>
                  </a:lnTo>
                  <a:lnTo>
                    <a:pt x="2554" y="145"/>
                  </a:lnTo>
                  <a:lnTo>
                    <a:pt x="2537" y="184"/>
                  </a:lnTo>
                  <a:lnTo>
                    <a:pt x="2520" y="225"/>
                  </a:lnTo>
                  <a:lnTo>
                    <a:pt x="2492" y="310"/>
                  </a:lnTo>
                  <a:lnTo>
                    <a:pt x="2468" y="388"/>
                  </a:lnTo>
                  <a:lnTo>
                    <a:pt x="2451" y="454"/>
                  </a:lnTo>
                  <a:lnTo>
                    <a:pt x="2437" y="517"/>
                  </a:lnTo>
                  <a:lnTo>
                    <a:pt x="2446" y="520"/>
                  </a:lnTo>
                  <a:lnTo>
                    <a:pt x="2454" y="520"/>
                  </a:lnTo>
                  <a:lnTo>
                    <a:pt x="2437" y="432"/>
                  </a:lnTo>
                  <a:lnTo>
                    <a:pt x="2421" y="361"/>
                  </a:lnTo>
                  <a:lnTo>
                    <a:pt x="2401" y="303"/>
                  </a:lnTo>
                  <a:lnTo>
                    <a:pt x="2385" y="260"/>
                  </a:lnTo>
                  <a:lnTo>
                    <a:pt x="2366" y="225"/>
                  </a:lnTo>
                  <a:lnTo>
                    <a:pt x="2354" y="211"/>
                  </a:lnTo>
                  <a:lnTo>
                    <a:pt x="2346" y="202"/>
                  </a:lnTo>
                  <a:lnTo>
                    <a:pt x="2335" y="192"/>
                  </a:lnTo>
                  <a:lnTo>
                    <a:pt x="2324" y="187"/>
                  </a:lnTo>
                  <a:lnTo>
                    <a:pt x="2316" y="184"/>
                  </a:lnTo>
                  <a:lnTo>
                    <a:pt x="2304" y="184"/>
                  </a:lnTo>
                  <a:lnTo>
                    <a:pt x="2294" y="184"/>
                  </a:lnTo>
                  <a:lnTo>
                    <a:pt x="2282" y="187"/>
                  </a:lnTo>
                  <a:lnTo>
                    <a:pt x="2263" y="200"/>
                  </a:lnTo>
                  <a:lnTo>
                    <a:pt x="2247" y="214"/>
                  </a:lnTo>
                  <a:lnTo>
                    <a:pt x="2230" y="233"/>
                  </a:lnTo>
                  <a:lnTo>
                    <a:pt x="2216" y="255"/>
                  </a:lnTo>
                  <a:lnTo>
                    <a:pt x="2202" y="279"/>
                  </a:lnTo>
                  <a:lnTo>
                    <a:pt x="2175" y="334"/>
                  </a:lnTo>
                  <a:lnTo>
                    <a:pt x="2153" y="391"/>
                  </a:lnTo>
                  <a:lnTo>
                    <a:pt x="2133" y="443"/>
                  </a:lnTo>
                  <a:lnTo>
                    <a:pt x="2120" y="487"/>
                  </a:lnTo>
                  <a:lnTo>
                    <a:pt x="2108" y="531"/>
                  </a:lnTo>
                  <a:lnTo>
                    <a:pt x="2116" y="531"/>
                  </a:lnTo>
                  <a:lnTo>
                    <a:pt x="2113" y="525"/>
                  </a:lnTo>
                  <a:lnTo>
                    <a:pt x="1953" y="531"/>
                  </a:lnTo>
                  <a:lnTo>
                    <a:pt x="1799" y="542"/>
                  </a:lnTo>
                  <a:lnTo>
                    <a:pt x="1654" y="553"/>
                  </a:lnTo>
                  <a:lnTo>
                    <a:pt x="1516" y="567"/>
                  </a:lnTo>
                  <a:lnTo>
                    <a:pt x="1389" y="583"/>
                  </a:lnTo>
                  <a:lnTo>
                    <a:pt x="1268" y="599"/>
                  </a:lnTo>
                  <a:lnTo>
                    <a:pt x="1154" y="618"/>
                  </a:lnTo>
                  <a:lnTo>
                    <a:pt x="1046" y="640"/>
                  </a:lnTo>
                  <a:lnTo>
                    <a:pt x="946" y="659"/>
                  </a:lnTo>
                  <a:lnTo>
                    <a:pt x="854" y="684"/>
                  </a:lnTo>
                  <a:lnTo>
                    <a:pt x="769" y="705"/>
                  </a:lnTo>
                  <a:lnTo>
                    <a:pt x="689" y="731"/>
                  </a:lnTo>
                  <a:lnTo>
                    <a:pt x="614" y="753"/>
                  </a:lnTo>
                  <a:lnTo>
                    <a:pt x="547" y="777"/>
                  </a:lnTo>
                  <a:lnTo>
                    <a:pt x="484" y="802"/>
                  </a:lnTo>
                  <a:lnTo>
                    <a:pt x="428" y="826"/>
                  </a:lnTo>
                  <a:lnTo>
                    <a:pt x="376" y="850"/>
                  </a:lnTo>
                  <a:lnTo>
                    <a:pt x="330" y="876"/>
                  </a:lnTo>
                  <a:lnTo>
                    <a:pt x="288" y="900"/>
                  </a:lnTo>
                  <a:lnTo>
                    <a:pt x="252" y="922"/>
                  </a:lnTo>
                  <a:lnTo>
                    <a:pt x="191" y="966"/>
                  </a:lnTo>
                  <a:lnTo>
                    <a:pt x="144" y="1004"/>
                  </a:lnTo>
                  <a:lnTo>
                    <a:pt x="111" y="1037"/>
                  </a:lnTo>
                  <a:lnTo>
                    <a:pt x="89" y="1061"/>
                  </a:lnTo>
                  <a:lnTo>
                    <a:pt x="72" y="1083"/>
                  </a:lnTo>
                  <a:lnTo>
                    <a:pt x="72" y="1089"/>
                  </a:lnTo>
                  <a:lnTo>
                    <a:pt x="97" y="1252"/>
                  </a:lnTo>
                  <a:lnTo>
                    <a:pt x="113" y="1382"/>
                  </a:lnTo>
                  <a:lnTo>
                    <a:pt x="122" y="1479"/>
                  </a:lnTo>
                  <a:lnTo>
                    <a:pt x="125" y="1559"/>
                  </a:lnTo>
                  <a:lnTo>
                    <a:pt x="122" y="1630"/>
                  </a:lnTo>
                  <a:lnTo>
                    <a:pt x="119" y="1701"/>
                  </a:lnTo>
                  <a:lnTo>
                    <a:pt x="116" y="1786"/>
                  </a:lnTo>
                  <a:lnTo>
                    <a:pt x="113" y="1890"/>
                  </a:lnTo>
                  <a:lnTo>
                    <a:pt x="113" y="1980"/>
                  </a:lnTo>
                  <a:lnTo>
                    <a:pt x="119" y="2087"/>
                  </a:lnTo>
                  <a:lnTo>
                    <a:pt x="127" y="2087"/>
                  </a:lnTo>
                  <a:lnTo>
                    <a:pt x="119" y="2084"/>
                  </a:lnTo>
                  <a:lnTo>
                    <a:pt x="99" y="2133"/>
                  </a:lnTo>
                  <a:lnTo>
                    <a:pt x="80" y="2191"/>
                  </a:lnTo>
                  <a:lnTo>
                    <a:pt x="61" y="2268"/>
                  </a:lnTo>
                  <a:lnTo>
                    <a:pt x="39" y="2360"/>
                  </a:lnTo>
                  <a:lnTo>
                    <a:pt x="28" y="2415"/>
                  </a:lnTo>
                  <a:lnTo>
                    <a:pt x="20" y="2469"/>
                  </a:lnTo>
                  <a:lnTo>
                    <a:pt x="11" y="2527"/>
                  </a:lnTo>
                  <a:lnTo>
                    <a:pt x="6" y="2590"/>
                  </a:lnTo>
                  <a:lnTo>
                    <a:pt x="3" y="2653"/>
                  </a:lnTo>
                  <a:lnTo>
                    <a:pt x="0" y="2718"/>
                  </a:lnTo>
                  <a:lnTo>
                    <a:pt x="3" y="2776"/>
                  </a:lnTo>
                  <a:lnTo>
                    <a:pt x="6" y="2836"/>
                  </a:lnTo>
                  <a:lnTo>
                    <a:pt x="11" y="2897"/>
                  </a:lnTo>
                  <a:lnTo>
                    <a:pt x="20" y="2957"/>
                  </a:lnTo>
                  <a:lnTo>
                    <a:pt x="30" y="3016"/>
                  </a:lnTo>
                  <a:lnTo>
                    <a:pt x="44" y="3079"/>
                  </a:lnTo>
                  <a:lnTo>
                    <a:pt x="64" y="3139"/>
                  </a:lnTo>
                  <a:lnTo>
                    <a:pt x="85" y="3202"/>
                  </a:lnTo>
                  <a:lnTo>
                    <a:pt x="111" y="3263"/>
                  </a:lnTo>
                  <a:lnTo>
                    <a:pt x="139" y="3323"/>
                  </a:lnTo>
                  <a:lnTo>
                    <a:pt x="175" y="3383"/>
                  </a:lnTo>
                  <a:lnTo>
                    <a:pt x="211" y="3444"/>
                  </a:lnTo>
                  <a:lnTo>
                    <a:pt x="254" y="3504"/>
                  </a:lnTo>
                  <a:lnTo>
                    <a:pt x="301" y="3558"/>
                  </a:lnTo>
                  <a:lnTo>
                    <a:pt x="354" y="3616"/>
                  </a:lnTo>
                  <a:lnTo>
                    <a:pt x="413" y="3671"/>
                  </a:lnTo>
                  <a:lnTo>
                    <a:pt x="476" y="3722"/>
                  </a:lnTo>
                  <a:lnTo>
                    <a:pt x="545" y="3771"/>
                  </a:lnTo>
                  <a:lnTo>
                    <a:pt x="620" y="3821"/>
                  </a:lnTo>
                  <a:lnTo>
                    <a:pt x="703" y="3867"/>
                  </a:lnTo>
                  <a:lnTo>
                    <a:pt x="791" y="3908"/>
                  </a:lnTo>
                  <a:lnTo>
                    <a:pt x="885" y="3949"/>
                  </a:lnTo>
                  <a:lnTo>
                    <a:pt x="985" y="3988"/>
                  </a:lnTo>
                  <a:lnTo>
                    <a:pt x="1096" y="4020"/>
                  </a:lnTo>
                  <a:lnTo>
                    <a:pt x="1209" y="4053"/>
                  </a:lnTo>
                  <a:lnTo>
                    <a:pt x="1334" y="4080"/>
                  </a:lnTo>
                  <a:lnTo>
                    <a:pt x="1463" y="4105"/>
                  </a:lnTo>
                  <a:lnTo>
                    <a:pt x="1602" y="4124"/>
                  </a:lnTo>
                  <a:lnTo>
                    <a:pt x="1749" y="4141"/>
                  </a:lnTo>
                  <a:lnTo>
                    <a:pt x="1904" y="4152"/>
                  </a:lnTo>
                  <a:lnTo>
                    <a:pt x="2070" y="4157"/>
                  </a:lnTo>
                  <a:lnTo>
                    <a:pt x="2241" y="4160"/>
                  </a:lnTo>
                  <a:lnTo>
                    <a:pt x="2371" y="4160"/>
                  </a:lnTo>
                  <a:lnTo>
                    <a:pt x="2504" y="4155"/>
                  </a:lnTo>
                  <a:lnTo>
                    <a:pt x="2504" y="4146"/>
                  </a:lnTo>
                  <a:lnTo>
                    <a:pt x="2504" y="4155"/>
                  </a:lnTo>
                  <a:lnTo>
                    <a:pt x="2532" y="4155"/>
                  </a:lnTo>
                  <a:lnTo>
                    <a:pt x="2606" y="4152"/>
                  </a:lnTo>
                  <a:lnTo>
                    <a:pt x="2722" y="4143"/>
                  </a:lnTo>
                  <a:lnTo>
                    <a:pt x="2875" y="4127"/>
                  </a:lnTo>
                  <a:lnTo>
                    <a:pt x="2963" y="4116"/>
                  </a:lnTo>
                  <a:lnTo>
                    <a:pt x="3054" y="4102"/>
                  </a:lnTo>
                  <a:lnTo>
                    <a:pt x="3154" y="4086"/>
                  </a:lnTo>
                  <a:lnTo>
                    <a:pt x="3256" y="4066"/>
                  </a:lnTo>
                  <a:lnTo>
                    <a:pt x="3361" y="4042"/>
                  </a:lnTo>
                  <a:lnTo>
                    <a:pt x="3470" y="4015"/>
                  </a:lnTo>
                  <a:lnTo>
                    <a:pt x="3580" y="3985"/>
                  </a:lnTo>
                  <a:lnTo>
                    <a:pt x="3691" y="3949"/>
                  </a:lnTo>
                  <a:lnTo>
                    <a:pt x="3804" y="3911"/>
                  </a:lnTo>
                  <a:lnTo>
                    <a:pt x="3915" y="3865"/>
                  </a:lnTo>
                  <a:lnTo>
                    <a:pt x="4023" y="3816"/>
                  </a:lnTo>
                  <a:lnTo>
                    <a:pt x="4128" y="3761"/>
                  </a:lnTo>
                  <a:lnTo>
                    <a:pt x="4180" y="3730"/>
                  </a:lnTo>
                  <a:lnTo>
                    <a:pt x="4233" y="3698"/>
                  </a:lnTo>
                  <a:lnTo>
                    <a:pt x="4283" y="3665"/>
                  </a:lnTo>
                  <a:lnTo>
                    <a:pt x="4330" y="3632"/>
                  </a:lnTo>
                  <a:lnTo>
                    <a:pt x="4377" y="3596"/>
                  </a:lnTo>
                  <a:lnTo>
                    <a:pt x="4424" y="3558"/>
                  </a:lnTo>
                  <a:lnTo>
                    <a:pt x="4468" y="3520"/>
                  </a:lnTo>
                  <a:lnTo>
                    <a:pt x="4510" y="3478"/>
                  </a:lnTo>
                  <a:lnTo>
                    <a:pt x="4551" y="3435"/>
                  </a:lnTo>
                  <a:lnTo>
                    <a:pt x="4590" y="3391"/>
                  </a:lnTo>
                  <a:lnTo>
                    <a:pt x="4629" y="3345"/>
                  </a:lnTo>
                  <a:lnTo>
                    <a:pt x="4662" y="3296"/>
                  </a:lnTo>
                  <a:lnTo>
                    <a:pt x="4696" y="3246"/>
                  </a:lnTo>
                  <a:lnTo>
                    <a:pt x="4728" y="3195"/>
                  </a:lnTo>
                  <a:lnTo>
                    <a:pt x="4756" y="3142"/>
                  </a:lnTo>
                  <a:lnTo>
                    <a:pt x="4780" y="3085"/>
                  </a:lnTo>
                  <a:lnTo>
                    <a:pt x="4803" y="3028"/>
                  </a:lnTo>
                  <a:lnTo>
                    <a:pt x="4825" y="2967"/>
                  </a:lnTo>
                  <a:lnTo>
                    <a:pt x="4842" y="2907"/>
                  </a:lnTo>
                  <a:lnTo>
                    <a:pt x="4856" y="2844"/>
                  </a:lnTo>
                  <a:lnTo>
                    <a:pt x="4870" y="2779"/>
                  </a:lnTo>
                  <a:lnTo>
                    <a:pt x="4877" y="2711"/>
                  </a:lnTo>
                  <a:lnTo>
                    <a:pt x="4884" y="2640"/>
                  </a:lnTo>
                  <a:lnTo>
                    <a:pt x="4884" y="2568"/>
                  </a:lnTo>
                  <a:lnTo>
                    <a:pt x="4884" y="2505"/>
                  </a:lnTo>
                  <a:lnTo>
                    <a:pt x="4875" y="2505"/>
                  </a:lnTo>
                  <a:lnTo>
                    <a:pt x="4870" y="2514"/>
                  </a:lnTo>
                  <a:lnTo>
                    <a:pt x="4889" y="2530"/>
                  </a:lnTo>
                  <a:lnTo>
                    <a:pt x="4913" y="2544"/>
                  </a:lnTo>
                  <a:lnTo>
                    <a:pt x="4953" y="2563"/>
                  </a:lnTo>
                  <a:lnTo>
                    <a:pt x="4999" y="2582"/>
                  </a:lnTo>
                  <a:lnTo>
                    <a:pt x="5027" y="2590"/>
                  </a:lnTo>
                  <a:lnTo>
                    <a:pt x="5058" y="2595"/>
                  </a:lnTo>
                  <a:lnTo>
                    <a:pt x="5091" y="2604"/>
                  </a:lnTo>
                  <a:lnTo>
                    <a:pt x="5127" y="2607"/>
                  </a:lnTo>
                  <a:lnTo>
                    <a:pt x="5165" y="2612"/>
                  </a:lnTo>
                  <a:lnTo>
                    <a:pt x="5206" y="2612"/>
                  </a:lnTo>
                  <a:lnTo>
                    <a:pt x="5282" y="2609"/>
                  </a:lnTo>
                  <a:lnTo>
                    <a:pt x="5362" y="2599"/>
                  </a:lnTo>
                  <a:lnTo>
                    <a:pt x="5384" y="2595"/>
                  </a:lnTo>
                  <a:lnTo>
                    <a:pt x="5409" y="2587"/>
                  </a:lnTo>
                  <a:lnTo>
                    <a:pt x="5442" y="2577"/>
                  </a:lnTo>
                  <a:lnTo>
                    <a:pt x="5481" y="2560"/>
                  </a:lnTo>
                  <a:lnTo>
                    <a:pt x="5522" y="2538"/>
                  </a:lnTo>
                  <a:lnTo>
                    <a:pt x="5570" y="2510"/>
                  </a:lnTo>
                  <a:lnTo>
                    <a:pt x="5616" y="2478"/>
                  </a:lnTo>
                  <a:lnTo>
                    <a:pt x="5641" y="2456"/>
                  </a:lnTo>
                  <a:lnTo>
                    <a:pt x="5666" y="2435"/>
                  </a:lnTo>
                  <a:lnTo>
                    <a:pt x="5689" y="2410"/>
                  </a:lnTo>
                  <a:lnTo>
                    <a:pt x="5713" y="2385"/>
                  </a:lnTo>
                  <a:lnTo>
                    <a:pt x="5735" y="2355"/>
                  </a:lnTo>
                  <a:lnTo>
                    <a:pt x="5755" y="2325"/>
                  </a:lnTo>
                  <a:lnTo>
                    <a:pt x="5774" y="2292"/>
                  </a:lnTo>
                  <a:lnTo>
                    <a:pt x="5794" y="2254"/>
                  </a:lnTo>
                  <a:lnTo>
                    <a:pt x="5810" y="2215"/>
                  </a:lnTo>
                  <a:lnTo>
                    <a:pt x="5827" y="2174"/>
                  </a:lnTo>
                  <a:lnTo>
                    <a:pt x="5841" y="2130"/>
                  </a:lnTo>
                  <a:lnTo>
                    <a:pt x="5851" y="2084"/>
                  </a:lnTo>
                  <a:lnTo>
                    <a:pt x="5863" y="2033"/>
                  </a:lnTo>
                  <a:lnTo>
                    <a:pt x="5868" y="1980"/>
                  </a:lnTo>
                  <a:lnTo>
                    <a:pt x="5874" y="1926"/>
                  </a:lnTo>
                  <a:lnTo>
                    <a:pt x="5874" y="1866"/>
                  </a:lnTo>
                  <a:lnTo>
                    <a:pt x="5870" y="1781"/>
                  </a:lnTo>
                  <a:lnTo>
                    <a:pt x="5868" y="1753"/>
                  </a:lnTo>
                  <a:lnTo>
                    <a:pt x="5865" y="1723"/>
                  </a:lnTo>
                  <a:lnTo>
                    <a:pt x="5857" y="1687"/>
                  </a:lnTo>
                  <a:lnTo>
                    <a:pt x="5846" y="1641"/>
                  </a:lnTo>
                  <a:lnTo>
                    <a:pt x="5832" y="1592"/>
                  </a:lnTo>
                  <a:lnTo>
                    <a:pt x="5810" y="1540"/>
                  </a:lnTo>
                  <a:lnTo>
                    <a:pt x="5785" y="1482"/>
                  </a:lnTo>
                  <a:lnTo>
                    <a:pt x="5768" y="1455"/>
                  </a:lnTo>
                  <a:lnTo>
                    <a:pt x="5752" y="1428"/>
                  </a:lnTo>
                  <a:lnTo>
                    <a:pt x="5732" y="1401"/>
                  </a:lnTo>
                  <a:lnTo>
                    <a:pt x="5713" y="1373"/>
                  </a:lnTo>
                  <a:lnTo>
                    <a:pt x="5691" y="1348"/>
                  </a:lnTo>
                  <a:lnTo>
                    <a:pt x="5666" y="1324"/>
                  </a:lnTo>
                  <a:lnTo>
                    <a:pt x="5639" y="1302"/>
                  </a:lnTo>
                  <a:lnTo>
                    <a:pt x="5608" y="1280"/>
                  </a:lnTo>
                  <a:lnTo>
                    <a:pt x="5577" y="1259"/>
                  </a:lnTo>
                  <a:lnTo>
                    <a:pt x="5544" y="1242"/>
                  </a:lnTo>
                  <a:lnTo>
                    <a:pt x="5508" y="1225"/>
                  </a:lnTo>
                  <a:lnTo>
                    <a:pt x="5467" y="1212"/>
                  </a:lnTo>
                  <a:lnTo>
                    <a:pt x="5425" y="1201"/>
                  </a:lnTo>
                  <a:lnTo>
                    <a:pt x="5381" y="1193"/>
                  </a:lnTo>
                  <a:lnTo>
                    <a:pt x="5334" y="1187"/>
                  </a:lnTo>
                  <a:lnTo>
                    <a:pt x="5284" y="1187"/>
                  </a:lnTo>
                  <a:lnTo>
                    <a:pt x="5246" y="1187"/>
                  </a:lnTo>
                  <a:lnTo>
                    <a:pt x="5201" y="1189"/>
                  </a:lnTo>
                  <a:lnTo>
                    <a:pt x="5179" y="1193"/>
                  </a:lnTo>
                  <a:lnTo>
                    <a:pt x="5158" y="1198"/>
                  </a:lnTo>
                  <a:lnTo>
                    <a:pt x="5115" y="1212"/>
                  </a:lnTo>
                  <a:lnTo>
                    <a:pt x="5072" y="1231"/>
                  </a:lnTo>
                  <a:lnTo>
                    <a:pt x="5032" y="1256"/>
                  </a:lnTo>
                  <a:lnTo>
                    <a:pt x="4994" y="1280"/>
                  </a:lnTo>
                  <a:lnTo>
                    <a:pt x="4961" y="1310"/>
                  </a:lnTo>
                  <a:lnTo>
                    <a:pt x="4927" y="1338"/>
                  </a:lnTo>
                  <a:lnTo>
                    <a:pt x="4899" y="1368"/>
                  </a:lnTo>
                  <a:lnTo>
                    <a:pt x="4870" y="1404"/>
                  </a:lnTo>
                  <a:lnTo>
                    <a:pt x="4844" y="1447"/>
                  </a:lnTo>
                  <a:lnTo>
                    <a:pt x="4822" y="1491"/>
                  </a:lnTo>
                  <a:lnTo>
                    <a:pt x="4803" y="1540"/>
                  </a:lnTo>
                  <a:lnTo>
                    <a:pt x="4786" y="1590"/>
                  </a:lnTo>
                  <a:lnTo>
                    <a:pt x="4772" y="1641"/>
                  </a:lnTo>
                  <a:lnTo>
                    <a:pt x="4761" y="1690"/>
                  </a:lnTo>
                  <a:lnTo>
                    <a:pt x="4751" y="1742"/>
                  </a:lnTo>
                  <a:lnTo>
                    <a:pt x="4737" y="1833"/>
                  </a:lnTo>
                  <a:lnTo>
                    <a:pt x="4728" y="1909"/>
                  </a:lnTo>
                  <a:lnTo>
                    <a:pt x="4725" y="1978"/>
                  </a:lnTo>
                  <a:lnTo>
                    <a:pt x="4734" y="1978"/>
                  </a:lnTo>
                  <a:lnTo>
                    <a:pt x="4731" y="1970"/>
                  </a:lnTo>
                  <a:lnTo>
                    <a:pt x="4706" y="1975"/>
                  </a:lnTo>
                  <a:lnTo>
                    <a:pt x="4692" y="1972"/>
                  </a:lnTo>
                  <a:lnTo>
                    <a:pt x="4682" y="1970"/>
                  </a:lnTo>
                  <a:lnTo>
                    <a:pt x="4656" y="1961"/>
                  </a:lnTo>
                  <a:lnTo>
                    <a:pt x="4634" y="1944"/>
                  </a:lnTo>
                  <a:lnTo>
                    <a:pt x="4615" y="1922"/>
                  </a:lnTo>
                  <a:lnTo>
                    <a:pt x="4601" y="1903"/>
                  </a:lnTo>
                  <a:lnTo>
                    <a:pt x="4587" y="1881"/>
                  </a:lnTo>
                  <a:lnTo>
                    <a:pt x="4577" y="1860"/>
                  </a:lnTo>
                  <a:lnTo>
                    <a:pt x="4565" y="1835"/>
                  </a:lnTo>
                  <a:lnTo>
                    <a:pt x="4546" y="1781"/>
                  </a:lnTo>
                  <a:lnTo>
                    <a:pt x="4529" y="1726"/>
                  </a:lnTo>
                  <a:lnTo>
                    <a:pt x="4518" y="1671"/>
                  </a:lnTo>
                  <a:lnTo>
                    <a:pt x="4510" y="1619"/>
                  </a:lnTo>
                  <a:lnTo>
                    <a:pt x="4504" y="1576"/>
                  </a:lnTo>
                  <a:lnTo>
                    <a:pt x="4504" y="1537"/>
                  </a:lnTo>
                  <a:lnTo>
                    <a:pt x="4504" y="1523"/>
                  </a:lnTo>
                  <a:lnTo>
                    <a:pt x="4510" y="1458"/>
                  </a:lnTo>
                  <a:lnTo>
                    <a:pt x="4515" y="1392"/>
                  </a:lnTo>
                  <a:lnTo>
                    <a:pt x="4520" y="1327"/>
                  </a:lnTo>
                  <a:lnTo>
                    <a:pt x="4520" y="1264"/>
                  </a:lnTo>
                  <a:lnTo>
                    <a:pt x="4520" y="1223"/>
                  </a:lnTo>
                  <a:lnTo>
                    <a:pt x="4518" y="1184"/>
                  </a:lnTo>
                  <a:lnTo>
                    <a:pt x="4510" y="1146"/>
                  </a:lnTo>
                  <a:lnTo>
                    <a:pt x="4499" y="1108"/>
                  </a:lnTo>
                  <a:lnTo>
                    <a:pt x="4485" y="1072"/>
                  </a:lnTo>
                  <a:lnTo>
                    <a:pt x="4465" y="1037"/>
                  </a:lnTo>
                  <a:lnTo>
                    <a:pt x="4437" y="1004"/>
                  </a:lnTo>
                  <a:lnTo>
                    <a:pt x="4408" y="971"/>
                  </a:lnTo>
                  <a:lnTo>
                    <a:pt x="4401" y="976"/>
                  </a:lnTo>
                  <a:close/>
                </a:path>
              </a:pathLst>
            </a:custGeom>
            <a:solidFill>
              <a:srgbClr val="773F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9" name="Freeform 501"/>
            <p:cNvSpPr>
              <a:spLocks/>
            </p:cNvSpPr>
            <p:nvPr/>
          </p:nvSpPr>
          <p:spPr bwMode="auto">
            <a:xfrm>
              <a:off x="4343" y="2752"/>
              <a:ext cx="68" cy="113"/>
            </a:xfrm>
            <a:custGeom>
              <a:avLst/>
              <a:gdLst/>
              <a:ahLst/>
              <a:cxnLst>
                <a:cxn ang="0">
                  <a:pos x="64" y="6"/>
                </a:cxn>
                <a:cxn ang="0">
                  <a:pos x="42" y="123"/>
                </a:cxn>
                <a:cxn ang="0">
                  <a:pos x="19" y="249"/>
                </a:cxn>
                <a:cxn ang="0">
                  <a:pos x="11" y="312"/>
                </a:cxn>
                <a:cxn ang="0">
                  <a:pos x="5" y="377"/>
                </a:cxn>
                <a:cxn ang="0">
                  <a:pos x="0" y="440"/>
                </a:cxn>
                <a:cxn ang="0">
                  <a:pos x="0" y="507"/>
                </a:cxn>
                <a:cxn ang="0">
                  <a:pos x="0" y="544"/>
                </a:cxn>
                <a:cxn ang="0">
                  <a:pos x="2" y="575"/>
                </a:cxn>
                <a:cxn ang="0">
                  <a:pos x="8" y="604"/>
                </a:cxn>
                <a:cxn ang="0">
                  <a:pos x="16" y="631"/>
                </a:cxn>
                <a:cxn ang="0">
                  <a:pos x="28" y="657"/>
                </a:cxn>
                <a:cxn ang="0">
                  <a:pos x="44" y="681"/>
                </a:cxn>
                <a:cxn ang="0">
                  <a:pos x="61" y="701"/>
                </a:cxn>
                <a:cxn ang="0">
                  <a:pos x="83" y="717"/>
                </a:cxn>
                <a:cxn ang="0">
                  <a:pos x="105" y="733"/>
                </a:cxn>
                <a:cxn ang="0">
                  <a:pos x="130" y="747"/>
                </a:cxn>
                <a:cxn ang="0">
                  <a:pos x="157" y="757"/>
                </a:cxn>
                <a:cxn ang="0">
                  <a:pos x="188" y="766"/>
                </a:cxn>
                <a:cxn ang="0">
                  <a:pos x="221" y="774"/>
                </a:cxn>
                <a:cxn ang="0">
                  <a:pos x="257" y="780"/>
                </a:cxn>
                <a:cxn ang="0">
                  <a:pos x="293" y="785"/>
                </a:cxn>
                <a:cxn ang="0">
                  <a:pos x="371" y="788"/>
                </a:cxn>
                <a:cxn ang="0">
                  <a:pos x="454" y="785"/>
                </a:cxn>
                <a:cxn ang="0">
                  <a:pos x="542" y="776"/>
                </a:cxn>
                <a:cxn ang="0">
                  <a:pos x="547" y="774"/>
                </a:cxn>
                <a:cxn ang="0">
                  <a:pos x="550" y="769"/>
                </a:cxn>
                <a:cxn ang="0">
                  <a:pos x="547" y="763"/>
                </a:cxn>
                <a:cxn ang="0">
                  <a:pos x="542" y="761"/>
                </a:cxn>
                <a:cxn ang="0">
                  <a:pos x="454" y="769"/>
                </a:cxn>
                <a:cxn ang="0">
                  <a:pos x="371" y="771"/>
                </a:cxn>
                <a:cxn ang="0">
                  <a:pos x="293" y="769"/>
                </a:cxn>
                <a:cxn ang="0">
                  <a:pos x="257" y="763"/>
                </a:cxn>
                <a:cxn ang="0">
                  <a:pos x="224" y="757"/>
                </a:cxn>
                <a:cxn ang="0">
                  <a:pos x="193" y="752"/>
                </a:cxn>
                <a:cxn ang="0">
                  <a:pos x="163" y="742"/>
                </a:cxn>
                <a:cxn ang="0">
                  <a:pos x="138" y="733"/>
                </a:cxn>
                <a:cxn ang="0">
                  <a:pos x="114" y="720"/>
                </a:cxn>
                <a:cxn ang="0">
                  <a:pos x="91" y="706"/>
                </a:cxn>
                <a:cxn ang="0">
                  <a:pos x="74" y="689"/>
                </a:cxn>
                <a:cxn ang="0">
                  <a:pos x="57" y="670"/>
                </a:cxn>
                <a:cxn ang="0">
                  <a:pos x="44" y="648"/>
                </a:cxn>
                <a:cxn ang="0">
                  <a:pos x="33" y="626"/>
                </a:cxn>
                <a:cxn ang="0">
                  <a:pos x="25" y="602"/>
                </a:cxn>
                <a:cxn ang="0">
                  <a:pos x="19" y="575"/>
                </a:cxn>
                <a:cxn ang="0">
                  <a:pos x="16" y="541"/>
                </a:cxn>
                <a:cxn ang="0">
                  <a:pos x="16" y="507"/>
                </a:cxn>
                <a:cxn ang="0">
                  <a:pos x="16" y="444"/>
                </a:cxn>
                <a:cxn ang="0">
                  <a:pos x="22" y="377"/>
                </a:cxn>
                <a:cxn ang="0">
                  <a:pos x="28" y="314"/>
                </a:cxn>
                <a:cxn ang="0">
                  <a:pos x="36" y="249"/>
                </a:cxn>
                <a:cxn ang="0">
                  <a:pos x="55" y="126"/>
                </a:cxn>
                <a:cxn ang="0">
                  <a:pos x="80" y="8"/>
                </a:cxn>
                <a:cxn ang="0">
                  <a:pos x="80" y="3"/>
                </a:cxn>
                <a:cxn ang="0">
                  <a:pos x="74" y="0"/>
                </a:cxn>
                <a:cxn ang="0">
                  <a:pos x="69" y="0"/>
                </a:cxn>
                <a:cxn ang="0">
                  <a:pos x="64" y="6"/>
                </a:cxn>
              </a:cxnLst>
              <a:rect l="0" t="0" r="r" b="b"/>
              <a:pathLst>
                <a:path w="550" h="788">
                  <a:moveTo>
                    <a:pt x="64" y="6"/>
                  </a:moveTo>
                  <a:lnTo>
                    <a:pt x="42" y="123"/>
                  </a:lnTo>
                  <a:lnTo>
                    <a:pt x="19" y="249"/>
                  </a:lnTo>
                  <a:lnTo>
                    <a:pt x="11" y="312"/>
                  </a:lnTo>
                  <a:lnTo>
                    <a:pt x="5" y="377"/>
                  </a:lnTo>
                  <a:lnTo>
                    <a:pt x="0" y="440"/>
                  </a:lnTo>
                  <a:lnTo>
                    <a:pt x="0" y="507"/>
                  </a:lnTo>
                  <a:lnTo>
                    <a:pt x="0" y="544"/>
                  </a:lnTo>
                  <a:lnTo>
                    <a:pt x="2" y="575"/>
                  </a:lnTo>
                  <a:lnTo>
                    <a:pt x="8" y="604"/>
                  </a:lnTo>
                  <a:lnTo>
                    <a:pt x="16" y="631"/>
                  </a:lnTo>
                  <a:lnTo>
                    <a:pt x="28" y="657"/>
                  </a:lnTo>
                  <a:lnTo>
                    <a:pt x="44" y="681"/>
                  </a:lnTo>
                  <a:lnTo>
                    <a:pt x="61" y="701"/>
                  </a:lnTo>
                  <a:lnTo>
                    <a:pt x="83" y="717"/>
                  </a:lnTo>
                  <a:lnTo>
                    <a:pt x="105" y="733"/>
                  </a:lnTo>
                  <a:lnTo>
                    <a:pt x="130" y="747"/>
                  </a:lnTo>
                  <a:lnTo>
                    <a:pt x="157" y="757"/>
                  </a:lnTo>
                  <a:lnTo>
                    <a:pt x="188" y="766"/>
                  </a:lnTo>
                  <a:lnTo>
                    <a:pt x="221" y="774"/>
                  </a:lnTo>
                  <a:lnTo>
                    <a:pt x="257" y="780"/>
                  </a:lnTo>
                  <a:lnTo>
                    <a:pt x="293" y="785"/>
                  </a:lnTo>
                  <a:lnTo>
                    <a:pt x="371" y="788"/>
                  </a:lnTo>
                  <a:lnTo>
                    <a:pt x="454" y="785"/>
                  </a:lnTo>
                  <a:lnTo>
                    <a:pt x="542" y="776"/>
                  </a:lnTo>
                  <a:lnTo>
                    <a:pt x="547" y="774"/>
                  </a:lnTo>
                  <a:lnTo>
                    <a:pt x="550" y="769"/>
                  </a:lnTo>
                  <a:lnTo>
                    <a:pt x="547" y="763"/>
                  </a:lnTo>
                  <a:lnTo>
                    <a:pt x="542" y="761"/>
                  </a:lnTo>
                  <a:lnTo>
                    <a:pt x="454" y="769"/>
                  </a:lnTo>
                  <a:lnTo>
                    <a:pt x="371" y="771"/>
                  </a:lnTo>
                  <a:lnTo>
                    <a:pt x="293" y="769"/>
                  </a:lnTo>
                  <a:lnTo>
                    <a:pt x="257" y="763"/>
                  </a:lnTo>
                  <a:lnTo>
                    <a:pt x="224" y="757"/>
                  </a:lnTo>
                  <a:lnTo>
                    <a:pt x="193" y="752"/>
                  </a:lnTo>
                  <a:lnTo>
                    <a:pt x="163" y="742"/>
                  </a:lnTo>
                  <a:lnTo>
                    <a:pt x="138" y="733"/>
                  </a:lnTo>
                  <a:lnTo>
                    <a:pt x="114" y="720"/>
                  </a:lnTo>
                  <a:lnTo>
                    <a:pt x="91" y="706"/>
                  </a:lnTo>
                  <a:lnTo>
                    <a:pt x="74" y="689"/>
                  </a:lnTo>
                  <a:lnTo>
                    <a:pt x="57" y="670"/>
                  </a:lnTo>
                  <a:lnTo>
                    <a:pt x="44" y="648"/>
                  </a:lnTo>
                  <a:lnTo>
                    <a:pt x="33" y="626"/>
                  </a:lnTo>
                  <a:lnTo>
                    <a:pt x="25" y="602"/>
                  </a:lnTo>
                  <a:lnTo>
                    <a:pt x="19" y="575"/>
                  </a:lnTo>
                  <a:lnTo>
                    <a:pt x="16" y="541"/>
                  </a:lnTo>
                  <a:lnTo>
                    <a:pt x="16" y="507"/>
                  </a:lnTo>
                  <a:lnTo>
                    <a:pt x="16" y="444"/>
                  </a:lnTo>
                  <a:lnTo>
                    <a:pt x="22" y="377"/>
                  </a:lnTo>
                  <a:lnTo>
                    <a:pt x="28" y="314"/>
                  </a:lnTo>
                  <a:lnTo>
                    <a:pt x="36" y="249"/>
                  </a:lnTo>
                  <a:lnTo>
                    <a:pt x="55" y="126"/>
                  </a:lnTo>
                  <a:lnTo>
                    <a:pt x="80" y="8"/>
                  </a:lnTo>
                  <a:lnTo>
                    <a:pt x="80" y="3"/>
                  </a:lnTo>
                  <a:lnTo>
                    <a:pt x="74" y="0"/>
                  </a:lnTo>
                  <a:lnTo>
                    <a:pt x="69" y="0"/>
                  </a:lnTo>
                  <a:lnTo>
                    <a:pt x="64" y="6"/>
                  </a:lnTo>
                  <a:close/>
                </a:path>
              </a:pathLst>
            </a:custGeom>
            <a:solidFill>
              <a:srgbClr val="773F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0" name="Freeform 502"/>
            <p:cNvSpPr>
              <a:spLocks/>
            </p:cNvSpPr>
            <p:nvPr/>
          </p:nvSpPr>
          <p:spPr bwMode="auto">
            <a:xfrm>
              <a:off x="4206" y="2740"/>
              <a:ext cx="43" cy="27"/>
            </a:xfrm>
            <a:custGeom>
              <a:avLst/>
              <a:gdLst/>
              <a:ahLst/>
              <a:cxnLst>
                <a:cxn ang="0">
                  <a:pos x="17" y="178"/>
                </a:cxn>
                <a:cxn ang="0">
                  <a:pos x="17" y="173"/>
                </a:cxn>
                <a:cxn ang="0">
                  <a:pos x="19" y="142"/>
                </a:cxn>
                <a:cxn ang="0">
                  <a:pos x="31" y="113"/>
                </a:cxn>
                <a:cxn ang="0">
                  <a:pos x="44" y="88"/>
                </a:cxn>
                <a:cxn ang="0">
                  <a:pos x="61" y="63"/>
                </a:cxn>
                <a:cxn ang="0">
                  <a:pos x="83" y="44"/>
                </a:cxn>
                <a:cxn ang="0">
                  <a:pos x="110" y="31"/>
                </a:cxn>
                <a:cxn ang="0">
                  <a:pos x="139" y="19"/>
                </a:cxn>
                <a:cxn ang="0">
                  <a:pos x="169" y="17"/>
                </a:cxn>
                <a:cxn ang="0">
                  <a:pos x="174" y="17"/>
                </a:cxn>
                <a:cxn ang="0">
                  <a:pos x="205" y="19"/>
                </a:cxn>
                <a:cxn ang="0">
                  <a:pos x="236" y="28"/>
                </a:cxn>
                <a:cxn ang="0">
                  <a:pos x="260" y="41"/>
                </a:cxn>
                <a:cxn ang="0">
                  <a:pos x="282" y="60"/>
                </a:cxn>
                <a:cxn ang="0">
                  <a:pos x="302" y="82"/>
                </a:cxn>
                <a:cxn ang="0">
                  <a:pos x="319" y="107"/>
                </a:cxn>
                <a:cxn ang="0">
                  <a:pos x="327" y="135"/>
                </a:cxn>
                <a:cxn ang="0">
                  <a:pos x="332" y="164"/>
                </a:cxn>
                <a:cxn ang="0">
                  <a:pos x="334" y="173"/>
                </a:cxn>
                <a:cxn ang="0">
                  <a:pos x="341" y="173"/>
                </a:cxn>
                <a:cxn ang="0">
                  <a:pos x="346" y="169"/>
                </a:cxn>
                <a:cxn ang="0">
                  <a:pos x="348" y="164"/>
                </a:cxn>
                <a:cxn ang="0">
                  <a:pos x="346" y="148"/>
                </a:cxn>
                <a:cxn ang="0">
                  <a:pos x="343" y="132"/>
                </a:cxn>
                <a:cxn ang="0">
                  <a:pos x="332" y="101"/>
                </a:cxn>
                <a:cxn ang="0">
                  <a:pos x="315" y="72"/>
                </a:cxn>
                <a:cxn ang="0">
                  <a:pos x="296" y="47"/>
                </a:cxn>
                <a:cxn ang="0">
                  <a:pos x="269" y="28"/>
                </a:cxn>
                <a:cxn ang="0">
                  <a:pos x="241" y="14"/>
                </a:cxn>
                <a:cxn ang="0">
                  <a:pos x="208" y="4"/>
                </a:cxn>
                <a:cxn ang="0">
                  <a:pos x="191" y="0"/>
                </a:cxn>
                <a:cxn ang="0">
                  <a:pos x="174" y="0"/>
                </a:cxn>
                <a:cxn ang="0">
                  <a:pos x="169" y="0"/>
                </a:cxn>
                <a:cxn ang="0">
                  <a:pos x="150" y="4"/>
                </a:cxn>
                <a:cxn ang="0">
                  <a:pos x="133" y="6"/>
                </a:cxn>
                <a:cxn ang="0">
                  <a:pos x="103" y="17"/>
                </a:cxn>
                <a:cxn ang="0">
                  <a:pos x="75" y="33"/>
                </a:cxn>
                <a:cxn ang="0">
                  <a:pos x="50" y="52"/>
                </a:cxn>
                <a:cxn ang="0">
                  <a:pos x="27" y="77"/>
                </a:cxn>
                <a:cxn ang="0">
                  <a:pos x="14" y="107"/>
                </a:cxn>
                <a:cxn ang="0">
                  <a:pos x="3" y="137"/>
                </a:cxn>
                <a:cxn ang="0">
                  <a:pos x="3" y="154"/>
                </a:cxn>
                <a:cxn ang="0">
                  <a:pos x="0" y="173"/>
                </a:cxn>
                <a:cxn ang="0">
                  <a:pos x="0" y="178"/>
                </a:cxn>
                <a:cxn ang="0">
                  <a:pos x="3" y="184"/>
                </a:cxn>
                <a:cxn ang="0">
                  <a:pos x="8" y="186"/>
                </a:cxn>
                <a:cxn ang="0">
                  <a:pos x="17" y="184"/>
                </a:cxn>
                <a:cxn ang="0">
                  <a:pos x="17" y="178"/>
                </a:cxn>
              </a:cxnLst>
              <a:rect l="0" t="0" r="r" b="b"/>
              <a:pathLst>
                <a:path w="348" h="186">
                  <a:moveTo>
                    <a:pt x="17" y="178"/>
                  </a:moveTo>
                  <a:lnTo>
                    <a:pt x="17" y="173"/>
                  </a:lnTo>
                  <a:lnTo>
                    <a:pt x="19" y="142"/>
                  </a:lnTo>
                  <a:lnTo>
                    <a:pt x="31" y="113"/>
                  </a:lnTo>
                  <a:lnTo>
                    <a:pt x="44" y="88"/>
                  </a:lnTo>
                  <a:lnTo>
                    <a:pt x="61" y="63"/>
                  </a:lnTo>
                  <a:lnTo>
                    <a:pt x="83" y="44"/>
                  </a:lnTo>
                  <a:lnTo>
                    <a:pt x="110" y="31"/>
                  </a:lnTo>
                  <a:lnTo>
                    <a:pt x="139" y="19"/>
                  </a:lnTo>
                  <a:lnTo>
                    <a:pt x="169" y="17"/>
                  </a:lnTo>
                  <a:lnTo>
                    <a:pt x="174" y="17"/>
                  </a:lnTo>
                  <a:lnTo>
                    <a:pt x="205" y="19"/>
                  </a:lnTo>
                  <a:lnTo>
                    <a:pt x="236" y="28"/>
                  </a:lnTo>
                  <a:lnTo>
                    <a:pt x="260" y="41"/>
                  </a:lnTo>
                  <a:lnTo>
                    <a:pt x="282" y="60"/>
                  </a:lnTo>
                  <a:lnTo>
                    <a:pt x="302" y="82"/>
                  </a:lnTo>
                  <a:lnTo>
                    <a:pt x="319" y="107"/>
                  </a:lnTo>
                  <a:lnTo>
                    <a:pt x="327" y="135"/>
                  </a:lnTo>
                  <a:lnTo>
                    <a:pt x="332" y="164"/>
                  </a:lnTo>
                  <a:lnTo>
                    <a:pt x="334" y="173"/>
                  </a:lnTo>
                  <a:lnTo>
                    <a:pt x="341" y="173"/>
                  </a:lnTo>
                  <a:lnTo>
                    <a:pt x="346" y="169"/>
                  </a:lnTo>
                  <a:lnTo>
                    <a:pt x="348" y="164"/>
                  </a:lnTo>
                  <a:lnTo>
                    <a:pt x="346" y="148"/>
                  </a:lnTo>
                  <a:lnTo>
                    <a:pt x="343" y="132"/>
                  </a:lnTo>
                  <a:lnTo>
                    <a:pt x="332" y="101"/>
                  </a:lnTo>
                  <a:lnTo>
                    <a:pt x="315" y="72"/>
                  </a:lnTo>
                  <a:lnTo>
                    <a:pt x="296" y="47"/>
                  </a:lnTo>
                  <a:lnTo>
                    <a:pt x="269" y="28"/>
                  </a:lnTo>
                  <a:lnTo>
                    <a:pt x="241" y="14"/>
                  </a:lnTo>
                  <a:lnTo>
                    <a:pt x="208" y="4"/>
                  </a:lnTo>
                  <a:lnTo>
                    <a:pt x="191" y="0"/>
                  </a:lnTo>
                  <a:lnTo>
                    <a:pt x="174" y="0"/>
                  </a:lnTo>
                  <a:lnTo>
                    <a:pt x="169" y="0"/>
                  </a:lnTo>
                  <a:lnTo>
                    <a:pt x="150" y="4"/>
                  </a:lnTo>
                  <a:lnTo>
                    <a:pt x="133" y="6"/>
                  </a:lnTo>
                  <a:lnTo>
                    <a:pt x="103" y="17"/>
                  </a:lnTo>
                  <a:lnTo>
                    <a:pt x="75" y="33"/>
                  </a:lnTo>
                  <a:lnTo>
                    <a:pt x="50" y="52"/>
                  </a:lnTo>
                  <a:lnTo>
                    <a:pt x="27" y="77"/>
                  </a:lnTo>
                  <a:lnTo>
                    <a:pt x="14" y="107"/>
                  </a:lnTo>
                  <a:lnTo>
                    <a:pt x="3" y="137"/>
                  </a:lnTo>
                  <a:lnTo>
                    <a:pt x="3" y="154"/>
                  </a:lnTo>
                  <a:lnTo>
                    <a:pt x="0" y="173"/>
                  </a:lnTo>
                  <a:lnTo>
                    <a:pt x="0" y="178"/>
                  </a:lnTo>
                  <a:lnTo>
                    <a:pt x="3" y="184"/>
                  </a:lnTo>
                  <a:lnTo>
                    <a:pt x="8" y="186"/>
                  </a:lnTo>
                  <a:lnTo>
                    <a:pt x="17" y="184"/>
                  </a:lnTo>
                  <a:lnTo>
                    <a:pt x="17" y="178"/>
                  </a:lnTo>
                  <a:close/>
                </a:path>
              </a:pathLst>
            </a:custGeom>
            <a:solidFill>
              <a:srgbClr val="773F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1" name="Freeform 503"/>
            <p:cNvSpPr>
              <a:spLocks/>
            </p:cNvSpPr>
            <p:nvPr/>
          </p:nvSpPr>
          <p:spPr bwMode="auto">
            <a:xfrm>
              <a:off x="4204" y="2666"/>
              <a:ext cx="43" cy="19"/>
            </a:xfrm>
            <a:custGeom>
              <a:avLst/>
              <a:gdLst/>
              <a:ahLst/>
              <a:cxnLst>
                <a:cxn ang="0">
                  <a:pos x="17" y="126"/>
                </a:cxn>
                <a:cxn ang="0">
                  <a:pos x="17" y="123"/>
                </a:cxn>
                <a:cxn ang="0">
                  <a:pos x="17" y="114"/>
                </a:cxn>
                <a:cxn ang="0">
                  <a:pos x="22" y="106"/>
                </a:cxn>
                <a:cxn ang="0">
                  <a:pos x="28" y="95"/>
                </a:cxn>
                <a:cxn ang="0">
                  <a:pos x="36" y="87"/>
                </a:cxn>
                <a:cxn ang="0">
                  <a:pos x="50" y="73"/>
                </a:cxn>
                <a:cxn ang="0">
                  <a:pos x="67" y="60"/>
                </a:cxn>
                <a:cxn ang="0">
                  <a:pos x="86" y="49"/>
                </a:cxn>
                <a:cxn ang="0">
                  <a:pos x="108" y="41"/>
                </a:cxn>
                <a:cxn ang="0">
                  <a:pos x="145" y="24"/>
                </a:cxn>
                <a:cxn ang="0">
                  <a:pos x="169" y="19"/>
                </a:cxn>
                <a:cxn ang="0">
                  <a:pos x="191" y="16"/>
                </a:cxn>
                <a:cxn ang="0">
                  <a:pos x="219" y="19"/>
                </a:cxn>
                <a:cxn ang="0">
                  <a:pos x="247" y="24"/>
                </a:cxn>
                <a:cxn ang="0">
                  <a:pos x="269" y="35"/>
                </a:cxn>
                <a:cxn ang="0">
                  <a:pos x="291" y="46"/>
                </a:cxn>
                <a:cxn ang="0">
                  <a:pos x="307" y="63"/>
                </a:cxn>
                <a:cxn ang="0">
                  <a:pos x="319" y="76"/>
                </a:cxn>
                <a:cxn ang="0">
                  <a:pos x="327" y="95"/>
                </a:cxn>
                <a:cxn ang="0">
                  <a:pos x="329" y="111"/>
                </a:cxn>
                <a:cxn ang="0">
                  <a:pos x="333" y="119"/>
                </a:cxn>
                <a:cxn ang="0">
                  <a:pos x="341" y="119"/>
                </a:cxn>
                <a:cxn ang="0">
                  <a:pos x="346" y="117"/>
                </a:cxn>
                <a:cxn ang="0">
                  <a:pos x="346" y="111"/>
                </a:cxn>
                <a:cxn ang="0">
                  <a:pos x="343" y="90"/>
                </a:cxn>
                <a:cxn ang="0">
                  <a:pos x="333" y="68"/>
                </a:cxn>
                <a:cxn ang="0">
                  <a:pos x="319" y="49"/>
                </a:cxn>
                <a:cxn ang="0">
                  <a:pos x="300" y="32"/>
                </a:cxn>
                <a:cxn ang="0">
                  <a:pos x="277" y="19"/>
                </a:cxn>
                <a:cxn ang="0">
                  <a:pos x="250" y="10"/>
                </a:cxn>
                <a:cxn ang="0">
                  <a:pos x="222" y="2"/>
                </a:cxn>
                <a:cxn ang="0">
                  <a:pos x="191" y="0"/>
                </a:cxn>
                <a:cxn ang="0">
                  <a:pos x="169" y="2"/>
                </a:cxn>
                <a:cxn ang="0">
                  <a:pos x="150" y="5"/>
                </a:cxn>
                <a:cxn ang="0">
                  <a:pos x="128" y="13"/>
                </a:cxn>
                <a:cxn ang="0">
                  <a:pos x="100" y="24"/>
                </a:cxn>
                <a:cxn ang="0">
                  <a:pos x="72" y="38"/>
                </a:cxn>
                <a:cxn ang="0">
                  <a:pos x="45" y="56"/>
                </a:cxn>
                <a:cxn ang="0">
                  <a:pos x="22" y="76"/>
                </a:cxn>
                <a:cxn ang="0">
                  <a:pos x="14" y="87"/>
                </a:cxn>
                <a:cxn ang="0">
                  <a:pos x="6" y="98"/>
                </a:cxn>
                <a:cxn ang="0">
                  <a:pos x="3" y="111"/>
                </a:cxn>
                <a:cxn ang="0">
                  <a:pos x="0" y="123"/>
                </a:cxn>
                <a:cxn ang="0">
                  <a:pos x="0" y="126"/>
                </a:cxn>
                <a:cxn ang="0">
                  <a:pos x="3" y="131"/>
                </a:cxn>
                <a:cxn ang="0">
                  <a:pos x="9" y="133"/>
                </a:cxn>
                <a:cxn ang="0">
                  <a:pos x="14" y="131"/>
                </a:cxn>
                <a:cxn ang="0">
                  <a:pos x="17" y="126"/>
                </a:cxn>
              </a:cxnLst>
              <a:rect l="0" t="0" r="r" b="b"/>
              <a:pathLst>
                <a:path w="346" h="133">
                  <a:moveTo>
                    <a:pt x="17" y="126"/>
                  </a:moveTo>
                  <a:lnTo>
                    <a:pt x="17" y="123"/>
                  </a:lnTo>
                  <a:lnTo>
                    <a:pt x="17" y="114"/>
                  </a:lnTo>
                  <a:lnTo>
                    <a:pt x="22" y="106"/>
                  </a:lnTo>
                  <a:lnTo>
                    <a:pt x="28" y="95"/>
                  </a:lnTo>
                  <a:lnTo>
                    <a:pt x="36" y="87"/>
                  </a:lnTo>
                  <a:lnTo>
                    <a:pt x="50" y="73"/>
                  </a:lnTo>
                  <a:lnTo>
                    <a:pt x="67" y="60"/>
                  </a:lnTo>
                  <a:lnTo>
                    <a:pt x="86" y="49"/>
                  </a:lnTo>
                  <a:lnTo>
                    <a:pt x="108" y="41"/>
                  </a:lnTo>
                  <a:lnTo>
                    <a:pt x="145" y="24"/>
                  </a:lnTo>
                  <a:lnTo>
                    <a:pt x="169" y="19"/>
                  </a:lnTo>
                  <a:lnTo>
                    <a:pt x="191" y="16"/>
                  </a:lnTo>
                  <a:lnTo>
                    <a:pt x="219" y="19"/>
                  </a:lnTo>
                  <a:lnTo>
                    <a:pt x="247" y="24"/>
                  </a:lnTo>
                  <a:lnTo>
                    <a:pt x="269" y="35"/>
                  </a:lnTo>
                  <a:lnTo>
                    <a:pt x="291" y="46"/>
                  </a:lnTo>
                  <a:lnTo>
                    <a:pt x="307" y="63"/>
                  </a:lnTo>
                  <a:lnTo>
                    <a:pt x="319" y="76"/>
                  </a:lnTo>
                  <a:lnTo>
                    <a:pt x="327" y="95"/>
                  </a:lnTo>
                  <a:lnTo>
                    <a:pt x="329" y="111"/>
                  </a:lnTo>
                  <a:lnTo>
                    <a:pt x="333" y="119"/>
                  </a:lnTo>
                  <a:lnTo>
                    <a:pt x="341" y="119"/>
                  </a:lnTo>
                  <a:lnTo>
                    <a:pt x="346" y="117"/>
                  </a:lnTo>
                  <a:lnTo>
                    <a:pt x="346" y="111"/>
                  </a:lnTo>
                  <a:lnTo>
                    <a:pt x="343" y="90"/>
                  </a:lnTo>
                  <a:lnTo>
                    <a:pt x="333" y="68"/>
                  </a:lnTo>
                  <a:lnTo>
                    <a:pt x="319" y="49"/>
                  </a:lnTo>
                  <a:lnTo>
                    <a:pt x="300" y="32"/>
                  </a:lnTo>
                  <a:lnTo>
                    <a:pt x="277" y="19"/>
                  </a:lnTo>
                  <a:lnTo>
                    <a:pt x="250" y="10"/>
                  </a:lnTo>
                  <a:lnTo>
                    <a:pt x="222" y="2"/>
                  </a:lnTo>
                  <a:lnTo>
                    <a:pt x="191" y="0"/>
                  </a:lnTo>
                  <a:lnTo>
                    <a:pt x="169" y="2"/>
                  </a:lnTo>
                  <a:lnTo>
                    <a:pt x="150" y="5"/>
                  </a:lnTo>
                  <a:lnTo>
                    <a:pt x="128" y="13"/>
                  </a:lnTo>
                  <a:lnTo>
                    <a:pt x="100" y="24"/>
                  </a:lnTo>
                  <a:lnTo>
                    <a:pt x="72" y="38"/>
                  </a:lnTo>
                  <a:lnTo>
                    <a:pt x="45" y="56"/>
                  </a:lnTo>
                  <a:lnTo>
                    <a:pt x="22" y="76"/>
                  </a:lnTo>
                  <a:lnTo>
                    <a:pt x="14" y="87"/>
                  </a:lnTo>
                  <a:lnTo>
                    <a:pt x="6" y="98"/>
                  </a:lnTo>
                  <a:lnTo>
                    <a:pt x="3" y="111"/>
                  </a:lnTo>
                  <a:lnTo>
                    <a:pt x="0" y="123"/>
                  </a:lnTo>
                  <a:lnTo>
                    <a:pt x="0" y="126"/>
                  </a:lnTo>
                  <a:lnTo>
                    <a:pt x="3" y="131"/>
                  </a:lnTo>
                  <a:lnTo>
                    <a:pt x="9" y="133"/>
                  </a:lnTo>
                  <a:lnTo>
                    <a:pt x="14" y="131"/>
                  </a:lnTo>
                  <a:lnTo>
                    <a:pt x="17" y="126"/>
                  </a:lnTo>
                  <a:close/>
                </a:path>
              </a:pathLst>
            </a:custGeom>
            <a:solidFill>
              <a:srgbClr val="773F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2" name="Freeform 504"/>
            <p:cNvSpPr>
              <a:spLocks/>
            </p:cNvSpPr>
            <p:nvPr/>
          </p:nvSpPr>
          <p:spPr bwMode="auto">
            <a:xfrm>
              <a:off x="4570" y="2719"/>
              <a:ext cx="43" cy="26"/>
            </a:xfrm>
            <a:custGeom>
              <a:avLst/>
              <a:gdLst/>
              <a:ahLst/>
              <a:cxnLst>
                <a:cxn ang="0">
                  <a:pos x="16" y="178"/>
                </a:cxn>
                <a:cxn ang="0">
                  <a:pos x="16" y="172"/>
                </a:cxn>
                <a:cxn ang="0">
                  <a:pos x="19" y="140"/>
                </a:cxn>
                <a:cxn ang="0">
                  <a:pos x="26" y="113"/>
                </a:cxn>
                <a:cxn ang="0">
                  <a:pos x="41" y="87"/>
                </a:cxn>
                <a:cxn ang="0">
                  <a:pos x="60" y="63"/>
                </a:cxn>
                <a:cxn ang="0">
                  <a:pos x="83" y="43"/>
                </a:cxn>
                <a:cxn ang="0">
                  <a:pos x="107" y="30"/>
                </a:cxn>
                <a:cxn ang="0">
                  <a:pos x="138" y="19"/>
                </a:cxn>
                <a:cxn ang="0">
                  <a:pos x="168" y="16"/>
                </a:cxn>
                <a:cxn ang="0">
                  <a:pos x="174" y="16"/>
                </a:cxn>
                <a:cxn ang="0">
                  <a:pos x="204" y="19"/>
                </a:cxn>
                <a:cxn ang="0">
                  <a:pos x="231" y="28"/>
                </a:cxn>
                <a:cxn ang="0">
                  <a:pos x="259" y="41"/>
                </a:cxn>
                <a:cxn ang="0">
                  <a:pos x="281" y="60"/>
                </a:cxn>
                <a:cxn ang="0">
                  <a:pos x="300" y="82"/>
                </a:cxn>
                <a:cxn ang="0">
                  <a:pos x="314" y="106"/>
                </a:cxn>
                <a:cxn ang="0">
                  <a:pos x="326" y="134"/>
                </a:cxn>
                <a:cxn ang="0">
                  <a:pos x="328" y="164"/>
                </a:cxn>
                <a:cxn ang="0">
                  <a:pos x="331" y="172"/>
                </a:cxn>
                <a:cxn ang="0">
                  <a:pos x="340" y="172"/>
                </a:cxn>
                <a:cxn ang="0">
                  <a:pos x="345" y="169"/>
                </a:cxn>
                <a:cxn ang="0">
                  <a:pos x="345" y="164"/>
                </a:cxn>
                <a:cxn ang="0">
                  <a:pos x="345" y="147"/>
                </a:cxn>
                <a:cxn ang="0">
                  <a:pos x="342" y="131"/>
                </a:cxn>
                <a:cxn ang="0">
                  <a:pos x="331" y="101"/>
                </a:cxn>
                <a:cxn ang="0">
                  <a:pos x="314" y="71"/>
                </a:cxn>
                <a:cxn ang="0">
                  <a:pos x="293" y="46"/>
                </a:cxn>
                <a:cxn ang="0">
                  <a:pos x="267" y="28"/>
                </a:cxn>
                <a:cxn ang="0">
                  <a:pos x="240" y="11"/>
                </a:cxn>
                <a:cxn ang="0">
                  <a:pos x="207" y="2"/>
                </a:cxn>
                <a:cxn ang="0">
                  <a:pos x="190" y="0"/>
                </a:cxn>
                <a:cxn ang="0">
                  <a:pos x="174" y="0"/>
                </a:cxn>
                <a:cxn ang="0">
                  <a:pos x="166" y="0"/>
                </a:cxn>
                <a:cxn ang="0">
                  <a:pos x="149" y="0"/>
                </a:cxn>
                <a:cxn ang="0">
                  <a:pos x="132" y="5"/>
                </a:cxn>
                <a:cxn ang="0">
                  <a:pos x="102" y="14"/>
                </a:cxn>
                <a:cxn ang="0">
                  <a:pos x="71" y="30"/>
                </a:cxn>
                <a:cxn ang="0">
                  <a:pos x="49" y="52"/>
                </a:cxn>
                <a:cxn ang="0">
                  <a:pos x="26" y="77"/>
                </a:cxn>
                <a:cxn ang="0">
                  <a:pos x="14" y="106"/>
                </a:cxn>
                <a:cxn ang="0">
                  <a:pos x="2" y="137"/>
                </a:cxn>
                <a:cxn ang="0">
                  <a:pos x="0" y="154"/>
                </a:cxn>
                <a:cxn ang="0">
                  <a:pos x="0" y="172"/>
                </a:cxn>
                <a:cxn ang="0">
                  <a:pos x="0" y="178"/>
                </a:cxn>
                <a:cxn ang="0">
                  <a:pos x="2" y="183"/>
                </a:cxn>
                <a:cxn ang="0">
                  <a:pos x="7" y="186"/>
                </a:cxn>
                <a:cxn ang="0">
                  <a:pos x="14" y="183"/>
                </a:cxn>
                <a:cxn ang="0">
                  <a:pos x="16" y="178"/>
                </a:cxn>
              </a:cxnLst>
              <a:rect l="0" t="0" r="r" b="b"/>
              <a:pathLst>
                <a:path w="345" h="186">
                  <a:moveTo>
                    <a:pt x="16" y="178"/>
                  </a:moveTo>
                  <a:lnTo>
                    <a:pt x="16" y="172"/>
                  </a:lnTo>
                  <a:lnTo>
                    <a:pt x="19" y="140"/>
                  </a:lnTo>
                  <a:lnTo>
                    <a:pt x="26" y="113"/>
                  </a:lnTo>
                  <a:lnTo>
                    <a:pt x="41" y="87"/>
                  </a:lnTo>
                  <a:lnTo>
                    <a:pt x="60" y="63"/>
                  </a:lnTo>
                  <a:lnTo>
                    <a:pt x="83" y="43"/>
                  </a:lnTo>
                  <a:lnTo>
                    <a:pt x="107" y="30"/>
                  </a:lnTo>
                  <a:lnTo>
                    <a:pt x="138" y="19"/>
                  </a:lnTo>
                  <a:lnTo>
                    <a:pt x="168" y="16"/>
                  </a:lnTo>
                  <a:lnTo>
                    <a:pt x="174" y="16"/>
                  </a:lnTo>
                  <a:lnTo>
                    <a:pt x="204" y="19"/>
                  </a:lnTo>
                  <a:lnTo>
                    <a:pt x="231" y="28"/>
                  </a:lnTo>
                  <a:lnTo>
                    <a:pt x="259" y="41"/>
                  </a:lnTo>
                  <a:lnTo>
                    <a:pt x="281" y="60"/>
                  </a:lnTo>
                  <a:lnTo>
                    <a:pt x="300" y="82"/>
                  </a:lnTo>
                  <a:lnTo>
                    <a:pt x="314" y="106"/>
                  </a:lnTo>
                  <a:lnTo>
                    <a:pt x="326" y="134"/>
                  </a:lnTo>
                  <a:lnTo>
                    <a:pt x="328" y="164"/>
                  </a:lnTo>
                  <a:lnTo>
                    <a:pt x="331" y="172"/>
                  </a:lnTo>
                  <a:lnTo>
                    <a:pt x="340" y="172"/>
                  </a:lnTo>
                  <a:lnTo>
                    <a:pt x="345" y="169"/>
                  </a:lnTo>
                  <a:lnTo>
                    <a:pt x="345" y="164"/>
                  </a:lnTo>
                  <a:lnTo>
                    <a:pt x="345" y="147"/>
                  </a:lnTo>
                  <a:lnTo>
                    <a:pt x="342" y="131"/>
                  </a:lnTo>
                  <a:lnTo>
                    <a:pt x="331" y="101"/>
                  </a:lnTo>
                  <a:lnTo>
                    <a:pt x="314" y="71"/>
                  </a:lnTo>
                  <a:lnTo>
                    <a:pt x="293" y="46"/>
                  </a:lnTo>
                  <a:lnTo>
                    <a:pt x="267" y="28"/>
                  </a:lnTo>
                  <a:lnTo>
                    <a:pt x="240" y="11"/>
                  </a:lnTo>
                  <a:lnTo>
                    <a:pt x="207" y="2"/>
                  </a:lnTo>
                  <a:lnTo>
                    <a:pt x="190" y="0"/>
                  </a:lnTo>
                  <a:lnTo>
                    <a:pt x="174" y="0"/>
                  </a:lnTo>
                  <a:lnTo>
                    <a:pt x="166" y="0"/>
                  </a:lnTo>
                  <a:lnTo>
                    <a:pt x="149" y="0"/>
                  </a:lnTo>
                  <a:lnTo>
                    <a:pt x="132" y="5"/>
                  </a:lnTo>
                  <a:lnTo>
                    <a:pt x="102" y="14"/>
                  </a:lnTo>
                  <a:lnTo>
                    <a:pt x="71" y="30"/>
                  </a:lnTo>
                  <a:lnTo>
                    <a:pt x="49" y="52"/>
                  </a:lnTo>
                  <a:lnTo>
                    <a:pt x="26" y="77"/>
                  </a:lnTo>
                  <a:lnTo>
                    <a:pt x="14" y="106"/>
                  </a:lnTo>
                  <a:lnTo>
                    <a:pt x="2" y="137"/>
                  </a:lnTo>
                  <a:lnTo>
                    <a:pt x="0" y="154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3"/>
                  </a:lnTo>
                  <a:lnTo>
                    <a:pt x="7" y="186"/>
                  </a:lnTo>
                  <a:lnTo>
                    <a:pt x="14" y="183"/>
                  </a:lnTo>
                  <a:lnTo>
                    <a:pt x="16" y="178"/>
                  </a:lnTo>
                  <a:close/>
                </a:path>
              </a:pathLst>
            </a:custGeom>
            <a:solidFill>
              <a:srgbClr val="773F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3" name="Freeform 505"/>
            <p:cNvSpPr>
              <a:spLocks/>
            </p:cNvSpPr>
            <p:nvPr/>
          </p:nvSpPr>
          <p:spPr bwMode="auto">
            <a:xfrm>
              <a:off x="4568" y="2647"/>
              <a:ext cx="44" cy="19"/>
            </a:xfrm>
            <a:custGeom>
              <a:avLst/>
              <a:gdLst/>
              <a:ahLst/>
              <a:cxnLst>
                <a:cxn ang="0">
                  <a:pos x="17" y="123"/>
                </a:cxn>
                <a:cxn ang="0">
                  <a:pos x="17" y="121"/>
                </a:cxn>
                <a:cxn ang="0">
                  <a:pos x="20" y="101"/>
                </a:cxn>
                <a:cxn ang="0">
                  <a:pos x="29" y="82"/>
                </a:cxn>
                <a:cxn ang="0">
                  <a:pos x="41" y="63"/>
                </a:cxn>
                <a:cxn ang="0">
                  <a:pos x="58" y="50"/>
                </a:cxn>
                <a:cxn ang="0">
                  <a:pos x="84" y="36"/>
                </a:cxn>
                <a:cxn ang="0">
                  <a:pos x="108" y="25"/>
                </a:cxn>
                <a:cxn ang="0">
                  <a:pos x="139" y="19"/>
                </a:cxn>
                <a:cxn ang="0">
                  <a:pos x="169" y="17"/>
                </a:cxn>
                <a:cxn ang="0">
                  <a:pos x="181" y="17"/>
                </a:cxn>
                <a:cxn ang="0">
                  <a:pos x="219" y="31"/>
                </a:cxn>
                <a:cxn ang="0">
                  <a:pos x="244" y="39"/>
                </a:cxn>
                <a:cxn ang="0">
                  <a:pos x="269" y="53"/>
                </a:cxn>
                <a:cxn ang="0">
                  <a:pos x="294" y="67"/>
                </a:cxn>
                <a:cxn ang="0">
                  <a:pos x="313" y="80"/>
                </a:cxn>
                <a:cxn ang="0">
                  <a:pos x="327" y="96"/>
                </a:cxn>
                <a:cxn ang="0">
                  <a:pos x="329" y="104"/>
                </a:cxn>
                <a:cxn ang="0">
                  <a:pos x="329" y="110"/>
                </a:cxn>
                <a:cxn ang="0">
                  <a:pos x="332" y="118"/>
                </a:cxn>
                <a:cxn ang="0">
                  <a:pos x="338" y="118"/>
                </a:cxn>
                <a:cxn ang="0">
                  <a:pos x="343" y="116"/>
                </a:cxn>
                <a:cxn ang="0">
                  <a:pos x="346" y="110"/>
                </a:cxn>
                <a:cxn ang="0">
                  <a:pos x="343" y="96"/>
                </a:cxn>
                <a:cxn ang="0">
                  <a:pos x="338" y="85"/>
                </a:cxn>
                <a:cxn ang="0">
                  <a:pos x="329" y="74"/>
                </a:cxn>
                <a:cxn ang="0">
                  <a:pos x="319" y="63"/>
                </a:cxn>
                <a:cxn ang="0">
                  <a:pos x="299" y="50"/>
                </a:cxn>
                <a:cxn ang="0">
                  <a:pos x="277" y="36"/>
                </a:cxn>
                <a:cxn ang="0">
                  <a:pos x="233" y="17"/>
                </a:cxn>
                <a:cxn ang="0">
                  <a:pos x="191" y="6"/>
                </a:cxn>
                <a:cxn ang="0">
                  <a:pos x="169" y="0"/>
                </a:cxn>
                <a:cxn ang="0">
                  <a:pos x="136" y="4"/>
                </a:cxn>
                <a:cxn ang="0">
                  <a:pos x="103" y="9"/>
                </a:cxn>
                <a:cxn ang="0">
                  <a:pos x="75" y="19"/>
                </a:cxn>
                <a:cxn ang="0">
                  <a:pos x="50" y="36"/>
                </a:cxn>
                <a:cxn ang="0">
                  <a:pos x="29" y="53"/>
                </a:cxn>
                <a:cxn ang="0">
                  <a:pos x="15" y="74"/>
                </a:cxn>
                <a:cxn ang="0">
                  <a:pos x="3" y="96"/>
                </a:cxn>
                <a:cxn ang="0">
                  <a:pos x="0" y="107"/>
                </a:cxn>
                <a:cxn ang="0">
                  <a:pos x="0" y="121"/>
                </a:cxn>
                <a:cxn ang="0">
                  <a:pos x="0" y="123"/>
                </a:cxn>
                <a:cxn ang="0">
                  <a:pos x="3" y="130"/>
                </a:cxn>
                <a:cxn ang="0">
                  <a:pos x="8" y="132"/>
                </a:cxn>
                <a:cxn ang="0">
                  <a:pos x="15" y="130"/>
                </a:cxn>
                <a:cxn ang="0">
                  <a:pos x="17" y="123"/>
                </a:cxn>
              </a:cxnLst>
              <a:rect l="0" t="0" r="r" b="b"/>
              <a:pathLst>
                <a:path w="346" h="132">
                  <a:moveTo>
                    <a:pt x="17" y="123"/>
                  </a:moveTo>
                  <a:lnTo>
                    <a:pt x="17" y="121"/>
                  </a:lnTo>
                  <a:lnTo>
                    <a:pt x="20" y="101"/>
                  </a:lnTo>
                  <a:lnTo>
                    <a:pt x="29" y="82"/>
                  </a:lnTo>
                  <a:lnTo>
                    <a:pt x="41" y="63"/>
                  </a:lnTo>
                  <a:lnTo>
                    <a:pt x="58" y="50"/>
                  </a:lnTo>
                  <a:lnTo>
                    <a:pt x="84" y="36"/>
                  </a:lnTo>
                  <a:lnTo>
                    <a:pt x="108" y="25"/>
                  </a:lnTo>
                  <a:lnTo>
                    <a:pt x="139" y="19"/>
                  </a:lnTo>
                  <a:lnTo>
                    <a:pt x="169" y="17"/>
                  </a:lnTo>
                  <a:lnTo>
                    <a:pt x="181" y="17"/>
                  </a:lnTo>
                  <a:lnTo>
                    <a:pt x="219" y="31"/>
                  </a:lnTo>
                  <a:lnTo>
                    <a:pt x="244" y="39"/>
                  </a:lnTo>
                  <a:lnTo>
                    <a:pt x="269" y="53"/>
                  </a:lnTo>
                  <a:lnTo>
                    <a:pt x="294" y="67"/>
                  </a:lnTo>
                  <a:lnTo>
                    <a:pt x="313" y="80"/>
                  </a:lnTo>
                  <a:lnTo>
                    <a:pt x="327" y="96"/>
                  </a:lnTo>
                  <a:lnTo>
                    <a:pt x="329" y="104"/>
                  </a:lnTo>
                  <a:lnTo>
                    <a:pt x="329" y="110"/>
                  </a:lnTo>
                  <a:lnTo>
                    <a:pt x="332" y="118"/>
                  </a:lnTo>
                  <a:lnTo>
                    <a:pt x="338" y="118"/>
                  </a:lnTo>
                  <a:lnTo>
                    <a:pt x="343" y="116"/>
                  </a:lnTo>
                  <a:lnTo>
                    <a:pt x="346" y="110"/>
                  </a:lnTo>
                  <a:lnTo>
                    <a:pt x="343" y="96"/>
                  </a:lnTo>
                  <a:lnTo>
                    <a:pt x="338" y="85"/>
                  </a:lnTo>
                  <a:lnTo>
                    <a:pt x="329" y="74"/>
                  </a:lnTo>
                  <a:lnTo>
                    <a:pt x="319" y="63"/>
                  </a:lnTo>
                  <a:lnTo>
                    <a:pt x="299" y="50"/>
                  </a:lnTo>
                  <a:lnTo>
                    <a:pt x="277" y="36"/>
                  </a:lnTo>
                  <a:lnTo>
                    <a:pt x="233" y="17"/>
                  </a:lnTo>
                  <a:lnTo>
                    <a:pt x="191" y="6"/>
                  </a:lnTo>
                  <a:lnTo>
                    <a:pt x="169" y="0"/>
                  </a:lnTo>
                  <a:lnTo>
                    <a:pt x="136" y="4"/>
                  </a:lnTo>
                  <a:lnTo>
                    <a:pt x="103" y="9"/>
                  </a:lnTo>
                  <a:lnTo>
                    <a:pt x="75" y="19"/>
                  </a:lnTo>
                  <a:lnTo>
                    <a:pt x="50" y="36"/>
                  </a:lnTo>
                  <a:lnTo>
                    <a:pt x="29" y="53"/>
                  </a:lnTo>
                  <a:lnTo>
                    <a:pt x="15" y="74"/>
                  </a:lnTo>
                  <a:lnTo>
                    <a:pt x="3" y="96"/>
                  </a:lnTo>
                  <a:lnTo>
                    <a:pt x="0" y="107"/>
                  </a:lnTo>
                  <a:lnTo>
                    <a:pt x="0" y="121"/>
                  </a:lnTo>
                  <a:lnTo>
                    <a:pt x="0" y="123"/>
                  </a:lnTo>
                  <a:lnTo>
                    <a:pt x="3" y="130"/>
                  </a:lnTo>
                  <a:lnTo>
                    <a:pt x="8" y="132"/>
                  </a:lnTo>
                  <a:lnTo>
                    <a:pt x="15" y="130"/>
                  </a:lnTo>
                  <a:lnTo>
                    <a:pt x="17" y="123"/>
                  </a:lnTo>
                  <a:close/>
                </a:path>
              </a:pathLst>
            </a:custGeom>
            <a:solidFill>
              <a:srgbClr val="773F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4" name="Freeform 506"/>
            <p:cNvSpPr>
              <a:spLocks/>
            </p:cNvSpPr>
            <p:nvPr/>
          </p:nvSpPr>
          <p:spPr bwMode="auto">
            <a:xfrm>
              <a:off x="4272" y="2930"/>
              <a:ext cx="287" cy="127"/>
            </a:xfrm>
            <a:custGeom>
              <a:avLst/>
              <a:gdLst/>
              <a:ahLst/>
              <a:cxnLst>
                <a:cxn ang="0">
                  <a:pos x="2277" y="79"/>
                </a:cxn>
                <a:cxn ang="0">
                  <a:pos x="2258" y="197"/>
                </a:cxn>
                <a:cxn ang="0">
                  <a:pos x="2217" y="309"/>
                </a:cxn>
                <a:cxn ang="0">
                  <a:pos x="2150" y="415"/>
                </a:cxn>
                <a:cxn ang="0">
                  <a:pos x="2067" y="514"/>
                </a:cxn>
                <a:cxn ang="0">
                  <a:pos x="1965" y="604"/>
                </a:cxn>
                <a:cxn ang="0">
                  <a:pos x="1848" y="681"/>
                </a:cxn>
                <a:cxn ang="0">
                  <a:pos x="1716" y="749"/>
                </a:cxn>
                <a:cxn ang="0">
                  <a:pos x="1569" y="804"/>
                </a:cxn>
                <a:cxn ang="0">
                  <a:pos x="1414" y="842"/>
                </a:cxn>
                <a:cxn ang="0">
                  <a:pos x="1248" y="867"/>
                </a:cxn>
                <a:cxn ang="0">
                  <a:pos x="1052" y="872"/>
                </a:cxn>
                <a:cxn ang="0">
                  <a:pos x="891" y="858"/>
                </a:cxn>
                <a:cxn ang="0">
                  <a:pos x="739" y="828"/>
                </a:cxn>
                <a:cxn ang="0">
                  <a:pos x="598" y="785"/>
                </a:cxn>
                <a:cxn ang="0">
                  <a:pos x="467" y="727"/>
                </a:cxn>
                <a:cxn ang="0">
                  <a:pos x="349" y="659"/>
                </a:cxn>
                <a:cxn ang="0">
                  <a:pos x="246" y="577"/>
                </a:cxn>
                <a:cxn ang="0">
                  <a:pos x="160" y="487"/>
                </a:cxn>
                <a:cxn ang="0">
                  <a:pos x="95" y="388"/>
                </a:cxn>
                <a:cxn ang="0">
                  <a:pos x="48" y="281"/>
                </a:cxn>
                <a:cxn ang="0">
                  <a:pos x="22" y="166"/>
                </a:cxn>
                <a:cxn ang="0">
                  <a:pos x="8" y="120"/>
                </a:cxn>
                <a:cxn ang="0">
                  <a:pos x="6" y="170"/>
                </a:cxn>
                <a:cxn ang="0">
                  <a:pos x="31" y="287"/>
                </a:cxn>
                <a:cxn ang="0">
                  <a:pos x="81" y="396"/>
                </a:cxn>
                <a:cxn ang="0">
                  <a:pos x="150" y="497"/>
                </a:cxn>
                <a:cxn ang="0">
                  <a:pos x="236" y="591"/>
                </a:cxn>
                <a:cxn ang="0">
                  <a:pos x="341" y="673"/>
                </a:cxn>
                <a:cxn ang="0">
                  <a:pos x="460" y="741"/>
                </a:cxn>
                <a:cxn ang="0">
                  <a:pos x="593" y="799"/>
                </a:cxn>
                <a:cxn ang="0">
                  <a:pos x="736" y="845"/>
                </a:cxn>
                <a:cxn ang="0">
                  <a:pos x="888" y="875"/>
                </a:cxn>
                <a:cxn ang="0">
                  <a:pos x="1049" y="889"/>
                </a:cxn>
                <a:cxn ang="0">
                  <a:pos x="1248" y="883"/>
                </a:cxn>
                <a:cxn ang="0">
                  <a:pos x="1417" y="858"/>
                </a:cxn>
                <a:cxn ang="0">
                  <a:pos x="1574" y="817"/>
                </a:cxn>
                <a:cxn ang="0">
                  <a:pos x="1721" y="763"/>
                </a:cxn>
                <a:cxn ang="0">
                  <a:pos x="1857" y="697"/>
                </a:cxn>
                <a:cxn ang="0">
                  <a:pos x="1976" y="615"/>
                </a:cxn>
                <a:cxn ang="0">
                  <a:pos x="2078" y="525"/>
                </a:cxn>
                <a:cxn ang="0">
                  <a:pos x="2164" y="424"/>
                </a:cxn>
                <a:cxn ang="0">
                  <a:pos x="2231" y="317"/>
                </a:cxn>
                <a:cxn ang="0">
                  <a:pos x="2274" y="202"/>
                </a:cxn>
                <a:cxn ang="0">
                  <a:pos x="2294" y="81"/>
                </a:cxn>
                <a:cxn ang="0">
                  <a:pos x="2294" y="3"/>
                </a:cxn>
                <a:cxn ang="0">
                  <a:pos x="2281" y="8"/>
                </a:cxn>
              </a:cxnLst>
              <a:rect l="0" t="0" r="r" b="b"/>
              <a:pathLst>
                <a:path w="2297" h="889">
                  <a:moveTo>
                    <a:pt x="2281" y="8"/>
                  </a:moveTo>
                  <a:lnTo>
                    <a:pt x="2281" y="40"/>
                  </a:lnTo>
                  <a:lnTo>
                    <a:pt x="2277" y="79"/>
                  </a:lnTo>
                  <a:lnTo>
                    <a:pt x="2274" y="120"/>
                  </a:lnTo>
                  <a:lnTo>
                    <a:pt x="2267" y="158"/>
                  </a:lnTo>
                  <a:lnTo>
                    <a:pt x="2258" y="197"/>
                  </a:lnTo>
                  <a:lnTo>
                    <a:pt x="2247" y="235"/>
                  </a:lnTo>
                  <a:lnTo>
                    <a:pt x="2233" y="274"/>
                  </a:lnTo>
                  <a:lnTo>
                    <a:pt x="2217" y="309"/>
                  </a:lnTo>
                  <a:lnTo>
                    <a:pt x="2197" y="344"/>
                  </a:lnTo>
                  <a:lnTo>
                    <a:pt x="2175" y="380"/>
                  </a:lnTo>
                  <a:lnTo>
                    <a:pt x="2150" y="415"/>
                  </a:lnTo>
                  <a:lnTo>
                    <a:pt x="2126" y="448"/>
                  </a:lnTo>
                  <a:lnTo>
                    <a:pt x="2098" y="481"/>
                  </a:lnTo>
                  <a:lnTo>
                    <a:pt x="2067" y="514"/>
                  </a:lnTo>
                  <a:lnTo>
                    <a:pt x="2034" y="544"/>
                  </a:lnTo>
                  <a:lnTo>
                    <a:pt x="2000" y="574"/>
                  </a:lnTo>
                  <a:lnTo>
                    <a:pt x="1965" y="604"/>
                  </a:lnTo>
                  <a:lnTo>
                    <a:pt x="1929" y="632"/>
                  </a:lnTo>
                  <a:lnTo>
                    <a:pt x="1888" y="656"/>
                  </a:lnTo>
                  <a:lnTo>
                    <a:pt x="1848" y="681"/>
                  </a:lnTo>
                  <a:lnTo>
                    <a:pt x="1804" y="705"/>
                  </a:lnTo>
                  <a:lnTo>
                    <a:pt x="1760" y="727"/>
                  </a:lnTo>
                  <a:lnTo>
                    <a:pt x="1716" y="749"/>
                  </a:lnTo>
                  <a:lnTo>
                    <a:pt x="1669" y="768"/>
                  </a:lnTo>
                  <a:lnTo>
                    <a:pt x="1619" y="787"/>
                  </a:lnTo>
                  <a:lnTo>
                    <a:pt x="1569" y="804"/>
                  </a:lnTo>
                  <a:lnTo>
                    <a:pt x="1519" y="817"/>
                  </a:lnTo>
                  <a:lnTo>
                    <a:pt x="1467" y="831"/>
                  </a:lnTo>
                  <a:lnTo>
                    <a:pt x="1414" y="842"/>
                  </a:lnTo>
                  <a:lnTo>
                    <a:pt x="1359" y="853"/>
                  </a:lnTo>
                  <a:lnTo>
                    <a:pt x="1303" y="862"/>
                  </a:lnTo>
                  <a:lnTo>
                    <a:pt x="1248" y="867"/>
                  </a:lnTo>
                  <a:lnTo>
                    <a:pt x="1190" y="869"/>
                  </a:lnTo>
                  <a:lnTo>
                    <a:pt x="1105" y="872"/>
                  </a:lnTo>
                  <a:lnTo>
                    <a:pt x="1052" y="872"/>
                  </a:lnTo>
                  <a:lnTo>
                    <a:pt x="996" y="869"/>
                  </a:lnTo>
                  <a:lnTo>
                    <a:pt x="944" y="864"/>
                  </a:lnTo>
                  <a:lnTo>
                    <a:pt x="891" y="858"/>
                  </a:lnTo>
                  <a:lnTo>
                    <a:pt x="839" y="850"/>
                  </a:lnTo>
                  <a:lnTo>
                    <a:pt x="789" y="840"/>
                  </a:lnTo>
                  <a:lnTo>
                    <a:pt x="739" y="828"/>
                  </a:lnTo>
                  <a:lnTo>
                    <a:pt x="692" y="814"/>
                  </a:lnTo>
                  <a:lnTo>
                    <a:pt x="645" y="801"/>
                  </a:lnTo>
                  <a:lnTo>
                    <a:pt x="598" y="785"/>
                  </a:lnTo>
                  <a:lnTo>
                    <a:pt x="553" y="766"/>
                  </a:lnTo>
                  <a:lnTo>
                    <a:pt x="510" y="746"/>
                  </a:lnTo>
                  <a:lnTo>
                    <a:pt x="467" y="727"/>
                  </a:lnTo>
                  <a:lnTo>
                    <a:pt x="426" y="705"/>
                  </a:lnTo>
                  <a:lnTo>
                    <a:pt x="388" y="683"/>
                  </a:lnTo>
                  <a:lnTo>
                    <a:pt x="349" y="659"/>
                  </a:lnTo>
                  <a:lnTo>
                    <a:pt x="313" y="632"/>
                  </a:lnTo>
                  <a:lnTo>
                    <a:pt x="279" y="604"/>
                  </a:lnTo>
                  <a:lnTo>
                    <a:pt x="246" y="577"/>
                  </a:lnTo>
                  <a:lnTo>
                    <a:pt x="217" y="550"/>
                  </a:lnTo>
                  <a:lnTo>
                    <a:pt x="188" y="519"/>
                  </a:lnTo>
                  <a:lnTo>
                    <a:pt x="160" y="487"/>
                  </a:lnTo>
                  <a:lnTo>
                    <a:pt x="136" y="454"/>
                  </a:lnTo>
                  <a:lnTo>
                    <a:pt x="114" y="421"/>
                  </a:lnTo>
                  <a:lnTo>
                    <a:pt x="95" y="388"/>
                  </a:lnTo>
                  <a:lnTo>
                    <a:pt x="75" y="352"/>
                  </a:lnTo>
                  <a:lnTo>
                    <a:pt x="62" y="317"/>
                  </a:lnTo>
                  <a:lnTo>
                    <a:pt x="48" y="281"/>
                  </a:lnTo>
                  <a:lnTo>
                    <a:pt x="36" y="243"/>
                  </a:lnTo>
                  <a:lnTo>
                    <a:pt x="28" y="207"/>
                  </a:lnTo>
                  <a:lnTo>
                    <a:pt x="22" y="166"/>
                  </a:lnTo>
                  <a:lnTo>
                    <a:pt x="17" y="129"/>
                  </a:lnTo>
                  <a:lnTo>
                    <a:pt x="14" y="122"/>
                  </a:lnTo>
                  <a:lnTo>
                    <a:pt x="8" y="120"/>
                  </a:lnTo>
                  <a:lnTo>
                    <a:pt x="3" y="122"/>
                  </a:lnTo>
                  <a:lnTo>
                    <a:pt x="0" y="129"/>
                  </a:lnTo>
                  <a:lnTo>
                    <a:pt x="6" y="170"/>
                  </a:lnTo>
                  <a:lnTo>
                    <a:pt x="12" y="211"/>
                  </a:lnTo>
                  <a:lnTo>
                    <a:pt x="20" y="248"/>
                  </a:lnTo>
                  <a:lnTo>
                    <a:pt x="31" y="287"/>
                  </a:lnTo>
                  <a:lnTo>
                    <a:pt x="45" y="323"/>
                  </a:lnTo>
                  <a:lnTo>
                    <a:pt x="62" y="361"/>
                  </a:lnTo>
                  <a:lnTo>
                    <a:pt x="81" y="396"/>
                  </a:lnTo>
                  <a:lnTo>
                    <a:pt x="100" y="432"/>
                  </a:lnTo>
                  <a:lnTo>
                    <a:pt x="125" y="465"/>
                  </a:lnTo>
                  <a:lnTo>
                    <a:pt x="150" y="497"/>
                  </a:lnTo>
                  <a:lnTo>
                    <a:pt x="174" y="530"/>
                  </a:lnTo>
                  <a:lnTo>
                    <a:pt x="205" y="560"/>
                  </a:lnTo>
                  <a:lnTo>
                    <a:pt x="236" y="591"/>
                  </a:lnTo>
                  <a:lnTo>
                    <a:pt x="269" y="618"/>
                  </a:lnTo>
                  <a:lnTo>
                    <a:pt x="305" y="645"/>
                  </a:lnTo>
                  <a:lnTo>
                    <a:pt x="341" y="673"/>
                  </a:lnTo>
                  <a:lnTo>
                    <a:pt x="379" y="697"/>
                  </a:lnTo>
                  <a:lnTo>
                    <a:pt x="419" y="719"/>
                  </a:lnTo>
                  <a:lnTo>
                    <a:pt x="460" y="741"/>
                  </a:lnTo>
                  <a:lnTo>
                    <a:pt x="501" y="763"/>
                  </a:lnTo>
                  <a:lnTo>
                    <a:pt x="545" y="782"/>
                  </a:lnTo>
                  <a:lnTo>
                    <a:pt x="593" y="799"/>
                  </a:lnTo>
                  <a:lnTo>
                    <a:pt x="639" y="814"/>
                  </a:lnTo>
                  <a:lnTo>
                    <a:pt x="686" y="831"/>
                  </a:lnTo>
                  <a:lnTo>
                    <a:pt x="736" y="845"/>
                  </a:lnTo>
                  <a:lnTo>
                    <a:pt x="786" y="855"/>
                  </a:lnTo>
                  <a:lnTo>
                    <a:pt x="836" y="867"/>
                  </a:lnTo>
                  <a:lnTo>
                    <a:pt x="888" y="875"/>
                  </a:lnTo>
                  <a:lnTo>
                    <a:pt x="941" y="880"/>
                  </a:lnTo>
                  <a:lnTo>
                    <a:pt x="996" y="886"/>
                  </a:lnTo>
                  <a:lnTo>
                    <a:pt x="1049" y="889"/>
                  </a:lnTo>
                  <a:lnTo>
                    <a:pt x="1105" y="889"/>
                  </a:lnTo>
                  <a:lnTo>
                    <a:pt x="1193" y="886"/>
                  </a:lnTo>
                  <a:lnTo>
                    <a:pt x="1248" y="883"/>
                  </a:lnTo>
                  <a:lnTo>
                    <a:pt x="1307" y="875"/>
                  </a:lnTo>
                  <a:lnTo>
                    <a:pt x="1362" y="869"/>
                  </a:lnTo>
                  <a:lnTo>
                    <a:pt x="1417" y="858"/>
                  </a:lnTo>
                  <a:lnTo>
                    <a:pt x="1469" y="848"/>
                  </a:lnTo>
                  <a:lnTo>
                    <a:pt x="1522" y="834"/>
                  </a:lnTo>
                  <a:lnTo>
                    <a:pt x="1574" y="817"/>
                  </a:lnTo>
                  <a:lnTo>
                    <a:pt x="1624" y="801"/>
                  </a:lnTo>
                  <a:lnTo>
                    <a:pt x="1674" y="785"/>
                  </a:lnTo>
                  <a:lnTo>
                    <a:pt x="1721" y="763"/>
                  </a:lnTo>
                  <a:lnTo>
                    <a:pt x="1769" y="744"/>
                  </a:lnTo>
                  <a:lnTo>
                    <a:pt x="1812" y="719"/>
                  </a:lnTo>
                  <a:lnTo>
                    <a:pt x="1857" y="697"/>
                  </a:lnTo>
                  <a:lnTo>
                    <a:pt x="1898" y="669"/>
                  </a:lnTo>
                  <a:lnTo>
                    <a:pt x="1938" y="645"/>
                  </a:lnTo>
                  <a:lnTo>
                    <a:pt x="1976" y="615"/>
                  </a:lnTo>
                  <a:lnTo>
                    <a:pt x="2012" y="588"/>
                  </a:lnTo>
                  <a:lnTo>
                    <a:pt x="2045" y="558"/>
                  </a:lnTo>
                  <a:lnTo>
                    <a:pt x="2078" y="525"/>
                  </a:lnTo>
                  <a:lnTo>
                    <a:pt x="2109" y="492"/>
                  </a:lnTo>
                  <a:lnTo>
                    <a:pt x="2139" y="459"/>
                  </a:lnTo>
                  <a:lnTo>
                    <a:pt x="2164" y="424"/>
                  </a:lnTo>
                  <a:lnTo>
                    <a:pt x="2189" y="391"/>
                  </a:lnTo>
                  <a:lnTo>
                    <a:pt x="2211" y="352"/>
                  </a:lnTo>
                  <a:lnTo>
                    <a:pt x="2231" y="317"/>
                  </a:lnTo>
                  <a:lnTo>
                    <a:pt x="2247" y="279"/>
                  </a:lnTo>
                  <a:lnTo>
                    <a:pt x="2260" y="240"/>
                  </a:lnTo>
                  <a:lnTo>
                    <a:pt x="2274" y="202"/>
                  </a:lnTo>
                  <a:lnTo>
                    <a:pt x="2283" y="161"/>
                  </a:lnTo>
                  <a:lnTo>
                    <a:pt x="2291" y="122"/>
                  </a:lnTo>
                  <a:lnTo>
                    <a:pt x="2294" y="81"/>
                  </a:lnTo>
                  <a:lnTo>
                    <a:pt x="2297" y="40"/>
                  </a:lnTo>
                  <a:lnTo>
                    <a:pt x="2297" y="8"/>
                  </a:lnTo>
                  <a:lnTo>
                    <a:pt x="2294" y="3"/>
                  </a:lnTo>
                  <a:lnTo>
                    <a:pt x="2286" y="0"/>
                  </a:lnTo>
                  <a:lnTo>
                    <a:pt x="2281" y="3"/>
                  </a:lnTo>
                  <a:lnTo>
                    <a:pt x="2281" y="8"/>
                  </a:lnTo>
                  <a:close/>
                </a:path>
              </a:pathLst>
            </a:custGeom>
            <a:solidFill>
              <a:srgbClr val="773F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5" name="Freeform 507"/>
            <p:cNvSpPr>
              <a:spLocks/>
            </p:cNvSpPr>
            <p:nvPr/>
          </p:nvSpPr>
          <p:spPr bwMode="auto">
            <a:xfrm>
              <a:off x="4194" y="2831"/>
              <a:ext cx="55" cy="54"/>
            </a:xfrm>
            <a:custGeom>
              <a:avLst/>
              <a:gdLst/>
              <a:ahLst/>
              <a:cxnLst>
                <a:cxn ang="0">
                  <a:pos x="442" y="199"/>
                </a:cxn>
                <a:cxn ang="0">
                  <a:pos x="435" y="238"/>
                </a:cxn>
                <a:cxn ang="0">
                  <a:pos x="418" y="270"/>
                </a:cxn>
                <a:cxn ang="0">
                  <a:pos x="396" y="303"/>
                </a:cxn>
                <a:cxn ang="0">
                  <a:pos x="368" y="328"/>
                </a:cxn>
                <a:cxn ang="0">
                  <a:pos x="332" y="350"/>
                </a:cxn>
                <a:cxn ang="0">
                  <a:pos x="294" y="366"/>
                </a:cxn>
                <a:cxn ang="0">
                  <a:pos x="249" y="374"/>
                </a:cxn>
                <a:cxn ang="0">
                  <a:pos x="204" y="378"/>
                </a:cxn>
                <a:cxn ang="0">
                  <a:pos x="161" y="371"/>
                </a:cxn>
                <a:cxn ang="0">
                  <a:pos x="121" y="358"/>
                </a:cxn>
                <a:cxn ang="0">
                  <a:pos x="86" y="339"/>
                </a:cxn>
                <a:cxn ang="0">
                  <a:pos x="56" y="315"/>
                </a:cxn>
                <a:cxn ang="0">
                  <a:pos x="30" y="287"/>
                </a:cxn>
                <a:cxn ang="0">
                  <a:pos x="11" y="252"/>
                </a:cxn>
                <a:cxn ang="0">
                  <a:pos x="0" y="216"/>
                </a:cxn>
                <a:cxn ang="0">
                  <a:pos x="0" y="178"/>
                </a:cxn>
                <a:cxn ang="0">
                  <a:pos x="6" y="142"/>
                </a:cxn>
                <a:cxn ang="0">
                  <a:pos x="23" y="107"/>
                </a:cxn>
                <a:cxn ang="0">
                  <a:pos x="44" y="76"/>
                </a:cxn>
                <a:cxn ang="0">
                  <a:pos x="75" y="49"/>
                </a:cxn>
                <a:cxn ang="0">
                  <a:pos x="108" y="27"/>
                </a:cxn>
                <a:cxn ang="0">
                  <a:pos x="147" y="11"/>
                </a:cxn>
                <a:cxn ang="0">
                  <a:pos x="191" y="3"/>
                </a:cxn>
                <a:cxn ang="0">
                  <a:pos x="235" y="0"/>
                </a:cxn>
                <a:cxn ang="0">
                  <a:pos x="280" y="5"/>
                </a:cxn>
                <a:cxn ang="0">
                  <a:pos x="321" y="18"/>
                </a:cxn>
                <a:cxn ang="0">
                  <a:pos x="357" y="38"/>
                </a:cxn>
                <a:cxn ang="0">
                  <a:pos x="387" y="63"/>
                </a:cxn>
                <a:cxn ang="0">
                  <a:pos x="413" y="93"/>
                </a:cxn>
                <a:cxn ang="0">
                  <a:pos x="428" y="126"/>
                </a:cxn>
                <a:cxn ang="0">
                  <a:pos x="440" y="161"/>
                </a:cxn>
              </a:cxnLst>
              <a:rect l="0" t="0" r="r" b="b"/>
              <a:pathLst>
                <a:path w="442" h="378">
                  <a:moveTo>
                    <a:pt x="442" y="180"/>
                  </a:moveTo>
                  <a:lnTo>
                    <a:pt x="442" y="199"/>
                  </a:lnTo>
                  <a:lnTo>
                    <a:pt x="440" y="219"/>
                  </a:lnTo>
                  <a:lnTo>
                    <a:pt x="435" y="238"/>
                  </a:lnTo>
                  <a:lnTo>
                    <a:pt x="428" y="254"/>
                  </a:lnTo>
                  <a:lnTo>
                    <a:pt x="418" y="270"/>
                  </a:lnTo>
                  <a:lnTo>
                    <a:pt x="409" y="287"/>
                  </a:lnTo>
                  <a:lnTo>
                    <a:pt x="396" y="303"/>
                  </a:lnTo>
                  <a:lnTo>
                    <a:pt x="382" y="317"/>
                  </a:lnTo>
                  <a:lnTo>
                    <a:pt x="368" y="328"/>
                  </a:lnTo>
                  <a:lnTo>
                    <a:pt x="352" y="339"/>
                  </a:lnTo>
                  <a:lnTo>
                    <a:pt x="332" y="350"/>
                  </a:lnTo>
                  <a:lnTo>
                    <a:pt x="313" y="358"/>
                  </a:lnTo>
                  <a:lnTo>
                    <a:pt x="294" y="366"/>
                  </a:lnTo>
                  <a:lnTo>
                    <a:pt x="271" y="371"/>
                  </a:lnTo>
                  <a:lnTo>
                    <a:pt x="249" y="374"/>
                  </a:lnTo>
                  <a:lnTo>
                    <a:pt x="227" y="378"/>
                  </a:lnTo>
                  <a:lnTo>
                    <a:pt x="204" y="378"/>
                  </a:lnTo>
                  <a:lnTo>
                    <a:pt x="183" y="374"/>
                  </a:lnTo>
                  <a:lnTo>
                    <a:pt x="161" y="371"/>
                  </a:lnTo>
                  <a:lnTo>
                    <a:pt x="142" y="366"/>
                  </a:lnTo>
                  <a:lnTo>
                    <a:pt x="121" y="358"/>
                  </a:lnTo>
                  <a:lnTo>
                    <a:pt x="102" y="350"/>
                  </a:lnTo>
                  <a:lnTo>
                    <a:pt x="86" y="339"/>
                  </a:lnTo>
                  <a:lnTo>
                    <a:pt x="69" y="328"/>
                  </a:lnTo>
                  <a:lnTo>
                    <a:pt x="56" y="315"/>
                  </a:lnTo>
                  <a:lnTo>
                    <a:pt x="42" y="301"/>
                  </a:lnTo>
                  <a:lnTo>
                    <a:pt x="30" y="287"/>
                  </a:lnTo>
                  <a:lnTo>
                    <a:pt x="20" y="270"/>
                  </a:lnTo>
                  <a:lnTo>
                    <a:pt x="11" y="252"/>
                  </a:lnTo>
                  <a:lnTo>
                    <a:pt x="6" y="235"/>
                  </a:lnTo>
                  <a:lnTo>
                    <a:pt x="0" y="216"/>
                  </a:lnTo>
                  <a:lnTo>
                    <a:pt x="0" y="197"/>
                  </a:lnTo>
                  <a:lnTo>
                    <a:pt x="0" y="178"/>
                  </a:lnTo>
                  <a:lnTo>
                    <a:pt x="3" y="158"/>
                  </a:lnTo>
                  <a:lnTo>
                    <a:pt x="6" y="142"/>
                  </a:lnTo>
                  <a:lnTo>
                    <a:pt x="14" y="122"/>
                  </a:lnTo>
                  <a:lnTo>
                    <a:pt x="23" y="107"/>
                  </a:lnTo>
                  <a:lnTo>
                    <a:pt x="33" y="90"/>
                  </a:lnTo>
                  <a:lnTo>
                    <a:pt x="44" y="76"/>
                  </a:lnTo>
                  <a:lnTo>
                    <a:pt x="58" y="63"/>
                  </a:lnTo>
                  <a:lnTo>
                    <a:pt x="75" y="49"/>
                  </a:lnTo>
                  <a:lnTo>
                    <a:pt x="92" y="38"/>
                  </a:lnTo>
                  <a:lnTo>
                    <a:pt x="108" y="27"/>
                  </a:lnTo>
                  <a:lnTo>
                    <a:pt x="128" y="18"/>
                  </a:lnTo>
                  <a:lnTo>
                    <a:pt x="147" y="11"/>
                  </a:lnTo>
                  <a:lnTo>
                    <a:pt x="169" y="5"/>
                  </a:lnTo>
                  <a:lnTo>
                    <a:pt x="191" y="3"/>
                  </a:lnTo>
                  <a:lnTo>
                    <a:pt x="213" y="0"/>
                  </a:lnTo>
                  <a:lnTo>
                    <a:pt x="235" y="0"/>
                  </a:lnTo>
                  <a:lnTo>
                    <a:pt x="257" y="3"/>
                  </a:lnTo>
                  <a:lnTo>
                    <a:pt x="280" y="5"/>
                  </a:lnTo>
                  <a:lnTo>
                    <a:pt x="302" y="11"/>
                  </a:lnTo>
                  <a:lnTo>
                    <a:pt x="321" y="18"/>
                  </a:lnTo>
                  <a:lnTo>
                    <a:pt x="337" y="27"/>
                  </a:lnTo>
                  <a:lnTo>
                    <a:pt x="357" y="38"/>
                  </a:lnTo>
                  <a:lnTo>
                    <a:pt x="373" y="49"/>
                  </a:lnTo>
                  <a:lnTo>
                    <a:pt x="387" y="63"/>
                  </a:lnTo>
                  <a:lnTo>
                    <a:pt x="401" y="76"/>
                  </a:lnTo>
                  <a:lnTo>
                    <a:pt x="413" y="93"/>
                  </a:lnTo>
                  <a:lnTo>
                    <a:pt x="423" y="109"/>
                  </a:lnTo>
                  <a:lnTo>
                    <a:pt x="428" y="126"/>
                  </a:lnTo>
                  <a:lnTo>
                    <a:pt x="437" y="142"/>
                  </a:lnTo>
                  <a:lnTo>
                    <a:pt x="440" y="161"/>
                  </a:lnTo>
                  <a:lnTo>
                    <a:pt x="442" y="180"/>
                  </a:lnTo>
                  <a:close/>
                </a:path>
              </a:pathLst>
            </a:custGeom>
            <a:solidFill>
              <a:srgbClr val="EFB99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6" name="Freeform 508"/>
            <p:cNvSpPr>
              <a:spLocks/>
            </p:cNvSpPr>
            <p:nvPr/>
          </p:nvSpPr>
          <p:spPr bwMode="auto">
            <a:xfrm>
              <a:off x="4573" y="2812"/>
              <a:ext cx="56" cy="54"/>
            </a:xfrm>
            <a:custGeom>
              <a:avLst/>
              <a:gdLst/>
              <a:ahLst/>
              <a:cxnLst>
                <a:cxn ang="0">
                  <a:pos x="443" y="197"/>
                </a:cxn>
                <a:cxn ang="0">
                  <a:pos x="435" y="236"/>
                </a:cxn>
                <a:cxn ang="0">
                  <a:pos x="418" y="268"/>
                </a:cxn>
                <a:cxn ang="0">
                  <a:pos x="395" y="301"/>
                </a:cxn>
                <a:cxn ang="0">
                  <a:pos x="368" y="328"/>
                </a:cxn>
                <a:cxn ang="0">
                  <a:pos x="333" y="348"/>
                </a:cxn>
                <a:cxn ang="0">
                  <a:pos x="293" y="364"/>
                </a:cxn>
                <a:cxn ang="0">
                  <a:pos x="249" y="375"/>
                </a:cxn>
                <a:cxn ang="0">
                  <a:pos x="205" y="375"/>
                </a:cxn>
                <a:cxn ang="0">
                  <a:pos x="161" y="369"/>
                </a:cxn>
                <a:cxn ang="0">
                  <a:pos x="122" y="355"/>
                </a:cxn>
                <a:cxn ang="0">
                  <a:pos x="86" y="336"/>
                </a:cxn>
                <a:cxn ang="0">
                  <a:pos x="52" y="312"/>
                </a:cxn>
                <a:cxn ang="0">
                  <a:pos x="28" y="285"/>
                </a:cxn>
                <a:cxn ang="0">
                  <a:pos x="11" y="251"/>
                </a:cxn>
                <a:cxn ang="0">
                  <a:pos x="0" y="214"/>
                </a:cxn>
                <a:cxn ang="0">
                  <a:pos x="0" y="176"/>
                </a:cxn>
                <a:cxn ang="0">
                  <a:pos x="6" y="140"/>
                </a:cxn>
                <a:cxn ang="0">
                  <a:pos x="23" y="104"/>
                </a:cxn>
                <a:cxn ang="0">
                  <a:pos x="45" y="74"/>
                </a:cxn>
                <a:cxn ang="0">
                  <a:pos x="75" y="47"/>
                </a:cxn>
                <a:cxn ang="0">
                  <a:pos x="108" y="25"/>
                </a:cxn>
                <a:cxn ang="0">
                  <a:pos x="147" y="9"/>
                </a:cxn>
                <a:cxn ang="0">
                  <a:pos x="191" y="0"/>
                </a:cxn>
                <a:cxn ang="0">
                  <a:pos x="235" y="0"/>
                </a:cxn>
                <a:cxn ang="0">
                  <a:pos x="280" y="6"/>
                </a:cxn>
                <a:cxn ang="0">
                  <a:pos x="318" y="17"/>
                </a:cxn>
                <a:cxn ang="0">
                  <a:pos x="357" y="36"/>
                </a:cxn>
                <a:cxn ang="0">
                  <a:pos x="388" y="60"/>
                </a:cxn>
                <a:cxn ang="0">
                  <a:pos x="412" y="91"/>
                </a:cxn>
                <a:cxn ang="0">
                  <a:pos x="429" y="123"/>
                </a:cxn>
                <a:cxn ang="0">
                  <a:pos x="440" y="159"/>
                </a:cxn>
              </a:cxnLst>
              <a:rect l="0" t="0" r="r" b="b"/>
              <a:pathLst>
                <a:path w="443" h="375">
                  <a:moveTo>
                    <a:pt x="443" y="178"/>
                  </a:moveTo>
                  <a:lnTo>
                    <a:pt x="443" y="197"/>
                  </a:lnTo>
                  <a:lnTo>
                    <a:pt x="440" y="217"/>
                  </a:lnTo>
                  <a:lnTo>
                    <a:pt x="435" y="236"/>
                  </a:lnTo>
                  <a:lnTo>
                    <a:pt x="426" y="251"/>
                  </a:lnTo>
                  <a:lnTo>
                    <a:pt x="418" y="268"/>
                  </a:lnTo>
                  <a:lnTo>
                    <a:pt x="407" y="285"/>
                  </a:lnTo>
                  <a:lnTo>
                    <a:pt x="395" y="301"/>
                  </a:lnTo>
                  <a:lnTo>
                    <a:pt x="382" y="314"/>
                  </a:lnTo>
                  <a:lnTo>
                    <a:pt x="368" y="328"/>
                  </a:lnTo>
                  <a:lnTo>
                    <a:pt x="352" y="340"/>
                  </a:lnTo>
                  <a:lnTo>
                    <a:pt x="333" y="348"/>
                  </a:lnTo>
                  <a:lnTo>
                    <a:pt x="313" y="359"/>
                  </a:lnTo>
                  <a:lnTo>
                    <a:pt x="293" y="364"/>
                  </a:lnTo>
                  <a:lnTo>
                    <a:pt x="271" y="369"/>
                  </a:lnTo>
                  <a:lnTo>
                    <a:pt x="249" y="375"/>
                  </a:lnTo>
                  <a:lnTo>
                    <a:pt x="226" y="375"/>
                  </a:lnTo>
                  <a:lnTo>
                    <a:pt x="205" y="375"/>
                  </a:lnTo>
                  <a:lnTo>
                    <a:pt x="183" y="372"/>
                  </a:lnTo>
                  <a:lnTo>
                    <a:pt x="161" y="369"/>
                  </a:lnTo>
                  <a:lnTo>
                    <a:pt x="142" y="364"/>
                  </a:lnTo>
                  <a:lnTo>
                    <a:pt x="122" y="355"/>
                  </a:lnTo>
                  <a:lnTo>
                    <a:pt x="102" y="348"/>
                  </a:lnTo>
                  <a:lnTo>
                    <a:pt x="86" y="336"/>
                  </a:lnTo>
                  <a:lnTo>
                    <a:pt x="69" y="326"/>
                  </a:lnTo>
                  <a:lnTo>
                    <a:pt x="52" y="312"/>
                  </a:lnTo>
                  <a:lnTo>
                    <a:pt x="42" y="299"/>
                  </a:lnTo>
                  <a:lnTo>
                    <a:pt x="28" y="285"/>
                  </a:lnTo>
                  <a:lnTo>
                    <a:pt x="19" y="268"/>
                  </a:lnTo>
                  <a:lnTo>
                    <a:pt x="11" y="251"/>
                  </a:lnTo>
                  <a:lnTo>
                    <a:pt x="6" y="233"/>
                  </a:lnTo>
                  <a:lnTo>
                    <a:pt x="0" y="214"/>
                  </a:lnTo>
                  <a:lnTo>
                    <a:pt x="0" y="195"/>
                  </a:lnTo>
                  <a:lnTo>
                    <a:pt x="0" y="176"/>
                  </a:lnTo>
                  <a:lnTo>
                    <a:pt x="2" y="156"/>
                  </a:lnTo>
                  <a:lnTo>
                    <a:pt x="6" y="140"/>
                  </a:lnTo>
                  <a:lnTo>
                    <a:pt x="14" y="120"/>
                  </a:lnTo>
                  <a:lnTo>
                    <a:pt x="23" y="104"/>
                  </a:lnTo>
                  <a:lnTo>
                    <a:pt x="33" y="88"/>
                  </a:lnTo>
                  <a:lnTo>
                    <a:pt x="45" y="74"/>
                  </a:lnTo>
                  <a:lnTo>
                    <a:pt x="59" y="60"/>
                  </a:lnTo>
                  <a:lnTo>
                    <a:pt x="75" y="47"/>
                  </a:lnTo>
                  <a:lnTo>
                    <a:pt x="92" y="36"/>
                  </a:lnTo>
                  <a:lnTo>
                    <a:pt x="108" y="25"/>
                  </a:lnTo>
                  <a:lnTo>
                    <a:pt x="128" y="17"/>
                  </a:lnTo>
                  <a:lnTo>
                    <a:pt x="147" y="9"/>
                  </a:lnTo>
                  <a:lnTo>
                    <a:pt x="169" y="6"/>
                  </a:lnTo>
                  <a:lnTo>
                    <a:pt x="191" y="0"/>
                  </a:lnTo>
                  <a:lnTo>
                    <a:pt x="213" y="0"/>
                  </a:lnTo>
                  <a:lnTo>
                    <a:pt x="235" y="0"/>
                  </a:lnTo>
                  <a:lnTo>
                    <a:pt x="257" y="0"/>
                  </a:lnTo>
                  <a:lnTo>
                    <a:pt x="280" y="6"/>
                  </a:lnTo>
                  <a:lnTo>
                    <a:pt x="299" y="11"/>
                  </a:lnTo>
                  <a:lnTo>
                    <a:pt x="318" y="17"/>
                  </a:lnTo>
                  <a:lnTo>
                    <a:pt x="338" y="28"/>
                  </a:lnTo>
                  <a:lnTo>
                    <a:pt x="357" y="36"/>
                  </a:lnTo>
                  <a:lnTo>
                    <a:pt x="371" y="47"/>
                  </a:lnTo>
                  <a:lnTo>
                    <a:pt x="388" y="60"/>
                  </a:lnTo>
                  <a:lnTo>
                    <a:pt x="402" y="74"/>
                  </a:lnTo>
                  <a:lnTo>
                    <a:pt x="412" y="91"/>
                  </a:lnTo>
                  <a:lnTo>
                    <a:pt x="421" y="107"/>
                  </a:lnTo>
                  <a:lnTo>
                    <a:pt x="429" y="123"/>
                  </a:lnTo>
                  <a:lnTo>
                    <a:pt x="437" y="140"/>
                  </a:lnTo>
                  <a:lnTo>
                    <a:pt x="440" y="159"/>
                  </a:lnTo>
                  <a:lnTo>
                    <a:pt x="443" y="178"/>
                  </a:lnTo>
                  <a:close/>
                </a:path>
              </a:pathLst>
            </a:custGeom>
            <a:solidFill>
              <a:srgbClr val="EFB99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7" name="Freeform 509"/>
            <p:cNvSpPr>
              <a:spLocks/>
            </p:cNvSpPr>
            <p:nvPr/>
          </p:nvSpPr>
          <p:spPr bwMode="auto">
            <a:xfrm>
              <a:off x="4218" y="3040"/>
              <a:ext cx="38" cy="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" y="44"/>
                </a:cxn>
                <a:cxn ang="0">
                  <a:pos x="119" y="89"/>
                </a:cxn>
                <a:cxn ang="0">
                  <a:pos x="185" y="130"/>
                </a:cxn>
                <a:cxn ang="0">
                  <a:pos x="259" y="167"/>
                </a:cxn>
                <a:cxn ang="0">
                  <a:pos x="298" y="173"/>
                </a:cxn>
                <a:cxn ang="0">
                  <a:pos x="216" y="132"/>
                </a:cxn>
                <a:cxn ang="0">
                  <a:pos x="138" y="91"/>
                </a:cxn>
                <a:cxn ang="0">
                  <a:pos x="66" y="48"/>
                </a:cxn>
                <a:cxn ang="0">
                  <a:pos x="0" y="0"/>
                </a:cxn>
              </a:cxnLst>
              <a:rect l="0" t="0" r="r" b="b"/>
              <a:pathLst>
                <a:path w="298" h="173">
                  <a:moveTo>
                    <a:pt x="0" y="0"/>
                  </a:moveTo>
                  <a:lnTo>
                    <a:pt x="55" y="44"/>
                  </a:lnTo>
                  <a:lnTo>
                    <a:pt x="119" y="89"/>
                  </a:lnTo>
                  <a:lnTo>
                    <a:pt x="185" y="130"/>
                  </a:lnTo>
                  <a:lnTo>
                    <a:pt x="259" y="167"/>
                  </a:lnTo>
                  <a:lnTo>
                    <a:pt x="298" y="173"/>
                  </a:lnTo>
                  <a:lnTo>
                    <a:pt x="216" y="132"/>
                  </a:lnTo>
                  <a:lnTo>
                    <a:pt x="138" y="91"/>
                  </a:lnTo>
                  <a:lnTo>
                    <a:pt x="66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E0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8" name="Freeform 510"/>
            <p:cNvSpPr>
              <a:spLocks/>
            </p:cNvSpPr>
            <p:nvPr/>
          </p:nvSpPr>
          <p:spPr bwMode="auto">
            <a:xfrm>
              <a:off x="4210" y="3031"/>
              <a:ext cx="53" cy="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" y="34"/>
                </a:cxn>
                <a:cxn ang="0">
                  <a:pos x="69" y="63"/>
                </a:cxn>
                <a:cxn ang="0">
                  <a:pos x="135" y="111"/>
                </a:cxn>
                <a:cxn ang="0">
                  <a:pos x="207" y="154"/>
                </a:cxn>
                <a:cxn ang="0">
                  <a:pos x="285" y="195"/>
                </a:cxn>
                <a:cxn ang="0">
                  <a:pos x="367" y="236"/>
                </a:cxn>
                <a:cxn ang="0">
                  <a:pos x="328" y="230"/>
                </a:cxn>
                <a:cxn ang="0">
                  <a:pos x="359" y="244"/>
                </a:cxn>
                <a:cxn ang="0">
                  <a:pos x="426" y="256"/>
                </a:cxn>
                <a:cxn ang="0">
                  <a:pos x="362" y="228"/>
                </a:cxn>
                <a:cxn ang="0">
                  <a:pos x="300" y="198"/>
                </a:cxn>
                <a:cxn ang="0">
                  <a:pos x="245" y="167"/>
                </a:cxn>
                <a:cxn ang="0">
                  <a:pos x="190" y="138"/>
                </a:cxn>
                <a:cxn ang="0">
                  <a:pos x="138" y="104"/>
                </a:cxn>
                <a:cxn ang="0">
                  <a:pos x="88" y="72"/>
                </a:cxn>
                <a:cxn ang="0">
                  <a:pos x="41" y="36"/>
                </a:cxn>
                <a:cxn ang="0">
                  <a:pos x="0" y="0"/>
                </a:cxn>
              </a:cxnLst>
              <a:rect l="0" t="0" r="r" b="b"/>
              <a:pathLst>
                <a:path w="426" h="256">
                  <a:moveTo>
                    <a:pt x="0" y="0"/>
                  </a:moveTo>
                  <a:lnTo>
                    <a:pt x="33" y="34"/>
                  </a:lnTo>
                  <a:lnTo>
                    <a:pt x="69" y="63"/>
                  </a:lnTo>
                  <a:lnTo>
                    <a:pt x="135" y="111"/>
                  </a:lnTo>
                  <a:lnTo>
                    <a:pt x="207" y="154"/>
                  </a:lnTo>
                  <a:lnTo>
                    <a:pt x="285" y="195"/>
                  </a:lnTo>
                  <a:lnTo>
                    <a:pt x="367" y="236"/>
                  </a:lnTo>
                  <a:lnTo>
                    <a:pt x="328" y="230"/>
                  </a:lnTo>
                  <a:lnTo>
                    <a:pt x="359" y="244"/>
                  </a:lnTo>
                  <a:lnTo>
                    <a:pt x="426" y="256"/>
                  </a:lnTo>
                  <a:lnTo>
                    <a:pt x="362" y="228"/>
                  </a:lnTo>
                  <a:lnTo>
                    <a:pt x="300" y="198"/>
                  </a:lnTo>
                  <a:lnTo>
                    <a:pt x="245" y="167"/>
                  </a:lnTo>
                  <a:lnTo>
                    <a:pt x="190" y="138"/>
                  </a:lnTo>
                  <a:lnTo>
                    <a:pt x="138" y="104"/>
                  </a:lnTo>
                  <a:lnTo>
                    <a:pt x="88" y="72"/>
                  </a:lnTo>
                  <a:lnTo>
                    <a:pt x="41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4392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9" name="Freeform 511"/>
            <p:cNvSpPr>
              <a:spLocks/>
            </p:cNvSpPr>
            <p:nvPr/>
          </p:nvSpPr>
          <p:spPr bwMode="auto">
            <a:xfrm>
              <a:off x="4262" y="3069"/>
              <a:ext cx="85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1" y="27"/>
                </a:cxn>
                <a:cxn ang="0">
                  <a:pos x="142" y="52"/>
                </a:cxn>
                <a:cxn ang="0">
                  <a:pos x="219" y="74"/>
                </a:cxn>
                <a:cxn ang="0">
                  <a:pos x="300" y="96"/>
                </a:cxn>
                <a:cxn ang="0">
                  <a:pos x="388" y="115"/>
                </a:cxn>
                <a:cxn ang="0">
                  <a:pos x="480" y="134"/>
                </a:cxn>
                <a:cxn ang="0">
                  <a:pos x="576" y="150"/>
                </a:cxn>
                <a:cxn ang="0">
                  <a:pos x="676" y="164"/>
                </a:cxn>
                <a:cxn ang="0">
                  <a:pos x="679" y="159"/>
                </a:cxn>
                <a:cxn ang="0">
                  <a:pos x="590" y="145"/>
                </a:cxn>
                <a:cxn ang="0">
                  <a:pos x="507" y="131"/>
                </a:cxn>
                <a:cxn ang="0">
                  <a:pos x="427" y="115"/>
                </a:cxn>
                <a:cxn ang="0">
                  <a:pos x="352" y="96"/>
                </a:cxn>
                <a:cxn ang="0">
                  <a:pos x="278" y="77"/>
                </a:cxn>
                <a:cxn ang="0">
                  <a:pos x="205" y="57"/>
                </a:cxn>
                <a:cxn ang="0">
                  <a:pos x="140" y="36"/>
                </a:cxn>
                <a:cxn ang="0">
                  <a:pos x="73" y="11"/>
                </a:cxn>
                <a:cxn ang="0">
                  <a:pos x="0" y="0"/>
                </a:cxn>
              </a:cxnLst>
              <a:rect l="0" t="0" r="r" b="b"/>
              <a:pathLst>
                <a:path w="679" h="164">
                  <a:moveTo>
                    <a:pt x="0" y="0"/>
                  </a:moveTo>
                  <a:lnTo>
                    <a:pt x="71" y="27"/>
                  </a:lnTo>
                  <a:lnTo>
                    <a:pt x="142" y="52"/>
                  </a:lnTo>
                  <a:lnTo>
                    <a:pt x="219" y="74"/>
                  </a:lnTo>
                  <a:lnTo>
                    <a:pt x="300" y="96"/>
                  </a:lnTo>
                  <a:lnTo>
                    <a:pt x="388" y="115"/>
                  </a:lnTo>
                  <a:lnTo>
                    <a:pt x="480" y="134"/>
                  </a:lnTo>
                  <a:lnTo>
                    <a:pt x="576" y="150"/>
                  </a:lnTo>
                  <a:lnTo>
                    <a:pt x="676" y="164"/>
                  </a:lnTo>
                  <a:lnTo>
                    <a:pt x="679" y="159"/>
                  </a:lnTo>
                  <a:lnTo>
                    <a:pt x="590" y="145"/>
                  </a:lnTo>
                  <a:lnTo>
                    <a:pt x="507" y="131"/>
                  </a:lnTo>
                  <a:lnTo>
                    <a:pt x="427" y="115"/>
                  </a:lnTo>
                  <a:lnTo>
                    <a:pt x="352" y="96"/>
                  </a:lnTo>
                  <a:lnTo>
                    <a:pt x="278" y="77"/>
                  </a:lnTo>
                  <a:lnTo>
                    <a:pt x="205" y="57"/>
                  </a:lnTo>
                  <a:lnTo>
                    <a:pt x="140" y="36"/>
                  </a:lnTo>
                  <a:lnTo>
                    <a:pt x="73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BC8B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" name="Freeform 512"/>
            <p:cNvSpPr>
              <a:spLocks/>
            </p:cNvSpPr>
            <p:nvPr/>
          </p:nvSpPr>
          <p:spPr bwMode="auto">
            <a:xfrm>
              <a:off x="4255" y="3066"/>
              <a:ext cx="16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0" y="25"/>
                </a:cxn>
                <a:cxn ang="0">
                  <a:pos x="133" y="36"/>
                </a:cxn>
                <a:cxn ang="0">
                  <a:pos x="67" y="12"/>
                </a:cxn>
                <a:cxn ang="0">
                  <a:pos x="0" y="0"/>
                </a:cxn>
              </a:cxnLst>
              <a:rect l="0" t="0" r="r" b="b"/>
              <a:pathLst>
                <a:path w="133" h="36">
                  <a:moveTo>
                    <a:pt x="0" y="0"/>
                  </a:moveTo>
                  <a:lnTo>
                    <a:pt x="60" y="25"/>
                  </a:lnTo>
                  <a:lnTo>
                    <a:pt x="133" y="36"/>
                  </a:lnTo>
                  <a:lnTo>
                    <a:pt x="67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4392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" name="Freeform 513"/>
            <p:cNvSpPr>
              <a:spLocks/>
            </p:cNvSpPr>
            <p:nvPr/>
          </p:nvSpPr>
          <p:spPr bwMode="auto">
            <a:xfrm>
              <a:off x="4349" y="3092"/>
              <a:ext cx="18" cy="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3"/>
                </a:cxn>
                <a:cxn ang="0">
                  <a:pos x="147" y="20"/>
                </a:cxn>
                <a:cxn ang="0">
                  <a:pos x="2" y="0"/>
                </a:cxn>
              </a:cxnLst>
              <a:rect l="0" t="0" r="r" b="b"/>
              <a:pathLst>
                <a:path w="147" h="20">
                  <a:moveTo>
                    <a:pt x="2" y="0"/>
                  </a:moveTo>
                  <a:lnTo>
                    <a:pt x="0" y="3"/>
                  </a:lnTo>
                  <a:lnTo>
                    <a:pt x="147" y="2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FDF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" name="Freeform 514"/>
            <p:cNvSpPr>
              <a:spLocks/>
            </p:cNvSpPr>
            <p:nvPr/>
          </p:nvSpPr>
          <p:spPr bwMode="auto">
            <a:xfrm>
              <a:off x="4347" y="3092"/>
              <a:ext cx="2" cy="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5"/>
                </a:cxn>
                <a:cxn ang="0">
                  <a:pos x="17" y="5"/>
                </a:cxn>
                <a:cxn ang="0">
                  <a:pos x="19" y="2"/>
                </a:cxn>
                <a:cxn ang="0">
                  <a:pos x="3" y="0"/>
                </a:cxn>
              </a:cxnLst>
              <a:rect l="0" t="0" r="r" b="b"/>
              <a:pathLst>
                <a:path w="19" h="5">
                  <a:moveTo>
                    <a:pt x="3" y="0"/>
                  </a:moveTo>
                  <a:lnTo>
                    <a:pt x="0" y="5"/>
                  </a:lnTo>
                  <a:lnTo>
                    <a:pt x="17" y="5"/>
                  </a:lnTo>
                  <a:lnTo>
                    <a:pt x="19" y="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74392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3" name="Freeform 515"/>
            <p:cNvSpPr>
              <a:spLocks noEditPoints="1"/>
            </p:cNvSpPr>
            <p:nvPr/>
          </p:nvSpPr>
          <p:spPr bwMode="auto">
            <a:xfrm>
              <a:off x="4428" y="2509"/>
              <a:ext cx="56" cy="42"/>
            </a:xfrm>
            <a:custGeom>
              <a:avLst/>
              <a:gdLst/>
              <a:ahLst/>
              <a:cxnLst>
                <a:cxn ang="0">
                  <a:pos x="75" y="178"/>
                </a:cxn>
                <a:cxn ang="0">
                  <a:pos x="64" y="186"/>
                </a:cxn>
                <a:cxn ang="0">
                  <a:pos x="55" y="195"/>
                </a:cxn>
                <a:cxn ang="0">
                  <a:pos x="36" y="222"/>
                </a:cxn>
                <a:cxn ang="0">
                  <a:pos x="17" y="254"/>
                </a:cxn>
                <a:cxn ang="0">
                  <a:pos x="0" y="293"/>
                </a:cxn>
                <a:cxn ang="0">
                  <a:pos x="3" y="290"/>
                </a:cxn>
                <a:cxn ang="0">
                  <a:pos x="20" y="258"/>
                </a:cxn>
                <a:cxn ang="0">
                  <a:pos x="36" y="227"/>
                </a:cxn>
                <a:cxn ang="0">
                  <a:pos x="55" y="200"/>
                </a:cxn>
                <a:cxn ang="0">
                  <a:pos x="75" y="178"/>
                </a:cxn>
                <a:cxn ang="0">
                  <a:pos x="448" y="0"/>
                </a:cxn>
                <a:cxn ang="0">
                  <a:pos x="427" y="25"/>
                </a:cxn>
                <a:cxn ang="0">
                  <a:pos x="407" y="55"/>
                </a:cxn>
                <a:cxn ang="0">
                  <a:pos x="384" y="94"/>
                </a:cxn>
                <a:cxn ang="0">
                  <a:pos x="365" y="135"/>
                </a:cxn>
                <a:cxn ang="0">
                  <a:pos x="384" y="94"/>
                </a:cxn>
                <a:cxn ang="0">
                  <a:pos x="407" y="58"/>
                </a:cxn>
                <a:cxn ang="0">
                  <a:pos x="427" y="25"/>
                </a:cxn>
                <a:cxn ang="0">
                  <a:pos x="448" y="0"/>
                </a:cxn>
              </a:cxnLst>
              <a:rect l="0" t="0" r="r" b="b"/>
              <a:pathLst>
                <a:path w="448" h="293">
                  <a:moveTo>
                    <a:pt x="75" y="178"/>
                  </a:moveTo>
                  <a:lnTo>
                    <a:pt x="64" y="186"/>
                  </a:lnTo>
                  <a:lnTo>
                    <a:pt x="55" y="195"/>
                  </a:lnTo>
                  <a:lnTo>
                    <a:pt x="36" y="222"/>
                  </a:lnTo>
                  <a:lnTo>
                    <a:pt x="17" y="254"/>
                  </a:lnTo>
                  <a:lnTo>
                    <a:pt x="0" y="293"/>
                  </a:lnTo>
                  <a:lnTo>
                    <a:pt x="3" y="290"/>
                  </a:lnTo>
                  <a:lnTo>
                    <a:pt x="20" y="258"/>
                  </a:lnTo>
                  <a:lnTo>
                    <a:pt x="36" y="227"/>
                  </a:lnTo>
                  <a:lnTo>
                    <a:pt x="55" y="200"/>
                  </a:lnTo>
                  <a:lnTo>
                    <a:pt x="75" y="178"/>
                  </a:lnTo>
                  <a:close/>
                  <a:moveTo>
                    <a:pt x="448" y="0"/>
                  </a:moveTo>
                  <a:lnTo>
                    <a:pt x="427" y="25"/>
                  </a:lnTo>
                  <a:lnTo>
                    <a:pt x="407" y="55"/>
                  </a:lnTo>
                  <a:lnTo>
                    <a:pt x="384" y="94"/>
                  </a:lnTo>
                  <a:lnTo>
                    <a:pt x="365" y="135"/>
                  </a:lnTo>
                  <a:lnTo>
                    <a:pt x="384" y="94"/>
                  </a:lnTo>
                  <a:lnTo>
                    <a:pt x="407" y="58"/>
                  </a:lnTo>
                  <a:lnTo>
                    <a:pt x="427" y="25"/>
                  </a:lnTo>
                  <a:lnTo>
                    <a:pt x="448" y="0"/>
                  </a:lnTo>
                  <a:close/>
                </a:path>
              </a:pathLst>
            </a:custGeom>
            <a:solidFill>
              <a:srgbClr val="45363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4" name="Freeform 516"/>
            <p:cNvSpPr>
              <a:spLocks noEditPoints="1"/>
            </p:cNvSpPr>
            <p:nvPr/>
          </p:nvSpPr>
          <p:spPr bwMode="auto">
            <a:xfrm>
              <a:off x="4197" y="2550"/>
              <a:ext cx="524" cy="137"/>
            </a:xfrm>
            <a:custGeom>
              <a:avLst/>
              <a:gdLst/>
              <a:ahLst/>
              <a:cxnLst>
                <a:cxn ang="0">
                  <a:pos x="4185" y="900"/>
                </a:cxn>
                <a:cxn ang="0">
                  <a:pos x="4185" y="958"/>
                </a:cxn>
                <a:cxn ang="0">
                  <a:pos x="4185" y="905"/>
                </a:cxn>
                <a:cxn ang="0">
                  <a:pos x="4180" y="856"/>
                </a:cxn>
                <a:cxn ang="0">
                  <a:pos x="1311" y="230"/>
                </a:cxn>
                <a:cxn ang="0">
                  <a:pos x="1048" y="257"/>
                </a:cxn>
                <a:cxn ang="0">
                  <a:pos x="816" y="290"/>
                </a:cxn>
                <a:cxn ang="0">
                  <a:pos x="614" y="331"/>
                </a:cxn>
                <a:cxn ang="0">
                  <a:pos x="434" y="378"/>
                </a:cxn>
                <a:cxn ang="0">
                  <a:pos x="282" y="426"/>
                </a:cxn>
                <a:cxn ang="0">
                  <a:pos x="155" y="476"/>
                </a:cxn>
                <a:cxn ang="0">
                  <a:pos x="47" y="528"/>
                </a:cxn>
                <a:cxn ang="0">
                  <a:pos x="44" y="530"/>
                </a:cxn>
                <a:cxn ang="0">
                  <a:pos x="197" y="465"/>
                </a:cxn>
                <a:cxn ang="0">
                  <a:pos x="316" y="421"/>
                </a:cxn>
                <a:cxn ang="0">
                  <a:pos x="450" y="380"/>
                </a:cxn>
                <a:cxn ang="0">
                  <a:pos x="609" y="342"/>
                </a:cxn>
                <a:cxn ang="0">
                  <a:pos x="785" y="304"/>
                </a:cxn>
                <a:cxn ang="0">
                  <a:pos x="985" y="271"/>
                </a:cxn>
                <a:cxn ang="0">
                  <a:pos x="1209" y="244"/>
                </a:cxn>
                <a:cxn ang="0">
                  <a:pos x="1455" y="222"/>
                </a:cxn>
                <a:cxn ang="0">
                  <a:pos x="2819" y="211"/>
                </a:cxn>
                <a:cxn ang="0">
                  <a:pos x="3049" y="254"/>
                </a:cxn>
                <a:cxn ang="0">
                  <a:pos x="3300" y="315"/>
                </a:cxn>
                <a:cxn ang="0">
                  <a:pos x="3552" y="385"/>
                </a:cxn>
                <a:cxn ang="0">
                  <a:pos x="3730" y="452"/>
                </a:cxn>
                <a:cxn ang="0">
                  <a:pos x="3840" y="501"/>
                </a:cxn>
                <a:cxn ang="0">
                  <a:pos x="3940" y="556"/>
                </a:cxn>
                <a:cxn ang="0">
                  <a:pos x="4028" y="613"/>
                </a:cxn>
                <a:cxn ang="0">
                  <a:pos x="4037" y="619"/>
                </a:cxn>
                <a:cxn ang="0">
                  <a:pos x="3973" y="564"/>
                </a:cxn>
                <a:cxn ang="0">
                  <a:pos x="3901" y="517"/>
                </a:cxn>
                <a:cxn ang="0">
                  <a:pos x="3779" y="452"/>
                </a:cxn>
                <a:cxn ang="0">
                  <a:pos x="3599" y="378"/>
                </a:cxn>
                <a:cxn ang="0">
                  <a:pos x="3409" y="320"/>
                </a:cxn>
                <a:cxn ang="0">
                  <a:pos x="3214" y="274"/>
                </a:cxn>
                <a:cxn ang="0">
                  <a:pos x="3030" y="238"/>
                </a:cxn>
                <a:cxn ang="0">
                  <a:pos x="2725" y="197"/>
                </a:cxn>
                <a:cxn ang="0">
                  <a:pos x="1842" y="3"/>
                </a:cxn>
                <a:cxn ang="0">
                  <a:pos x="1845" y="0"/>
                </a:cxn>
              </a:cxnLst>
              <a:rect l="0" t="0" r="r" b="b"/>
              <a:pathLst>
                <a:path w="4188" h="958">
                  <a:moveTo>
                    <a:pt x="4180" y="856"/>
                  </a:moveTo>
                  <a:lnTo>
                    <a:pt x="4185" y="900"/>
                  </a:lnTo>
                  <a:lnTo>
                    <a:pt x="4185" y="944"/>
                  </a:lnTo>
                  <a:lnTo>
                    <a:pt x="4185" y="958"/>
                  </a:lnTo>
                  <a:lnTo>
                    <a:pt x="4188" y="930"/>
                  </a:lnTo>
                  <a:lnTo>
                    <a:pt x="4185" y="905"/>
                  </a:lnTo>
                  <a:lnTo>
                    <a:pt x="4185" y="881"/>
                  </a:lnTo>
                  <a:lnTo>
                    <a:pt x="4180" y="856"/>
                  </a:lnTo>
                  <a:close/>
                  <a:moveTo>
                    <a:pt x="1455" y="222"/>
                  </a:moveTo>
                  <a:lnTo>
                    <a:pt x="1311" y="230"/>
                  </a:lnTo>
                  <a:lnTo>
                    <a:pt x="1176" y="244"/>
                  </a:lnTo>
                  <a:lnTo>
                    <a:pt x="1048" y="257"/>
                  </a:lnTo>
                  <a:lnTo>
                    <a:pt x="929" y="274"/>
                  </a:lnTo>
                  <a:lnTo>
                    <a:pt x="816" y="290"/>
                  </a:lnTo>
                  <a:lnTo>
                    <a:pt x="711" y="309"/>
                  </a:lnTo>
                  <a:lnTo>
                    <a:pt x="614" y="331"/>
                  </a:lnTo>
                  <a:lnTo>
                    <a:pt x="519" y="353"/>
                  </a:lnTo>
                  <a:lnTo>
                    <a:pt x="434" y="378"/>
                  </a:lnTo>
                  <a:lnTo>
                    <a:pt x="357" y="399"/>
                  </a:lnTo>
                  <a:lnTo>
                    <a:pt x="282" y="426"/>
                  </a:lnTo>
                  <a:lnTo>
                    <a:pt x="216" y="452"/>
                  </a:lnTo>
                  <a:lnTo>
                    <a:pt x="155" y="476"/>
                  </a:lnTo>
                  <a:lnTo>
                    <a:pt x="97" y="503"/>
                  </a:lnTo>
                  <a:lnTo>
                    <a:pt x="47" y="528"/>
                  </a:lnTo>
                  <a:lnTo>
                    <a:pt x="0" y="552"/>
                  </a:lnTo>
                  <a:lnTo>
                    <a:pt x="44" y="530"/>
                  </a:lnTo>
                  <a:lnTo>
                    <a:pt x="93" y="506"/>
                  </a:lnTo>
                  <a:lnTo>
                    <a:pt x="197" y="465"/>
                  </a:lnTo>
                  <a:lnTo>
                    <a:pt x="254" y="443"/>
                  </a:lnTo>
                  <a:lnTo>
                    <a:pt x="316" y="421"/>
                  </a:lnTo>
                  <a:lnTo>
                    <a:pt x="381" y="402"/>
                  </a:lnTo>
                  <a:lnTo>
                    <a:pt x="450" y="380"/>
                  </a:lnTo>
                  <a:lnTo>
                    <a:pt x="528" y="361"/>
                  </a:lnTo>
                  <a:lnTo>
                    <a:pt x="609" y="342"/>
                  </a:lnTo>
                  <a:lnTo>
                    <a:pt x="694" y="322"/>
                  </a:lnTo>
                  <a:lnTo>
                    <a:pt x="785" y="304"/>
                  </a:lnTo>
                  <a:lnTo>
                    <a:pt x="883" y="288"/>
                  </a:lnTo>
                  <a:lnTo>
                    <a:pt x="985" y="271"/>
                  </a:lnTo>
                  <a:lnTo>
                    <a:pt x="1093" y="257"/>
                  </a:lnTo>
                  <a:lnTo>
                    <a:pt x="1209" y="244"/>
                  </a:lnTo>
                  <a:lnTo>
                    <a:pt x="1328" y="233"/>
                  </a:lnTo>
                  <a:lnTo>
                    <a:pt x="1455" y="222"/>
                  </a:lnTo>
                  <a:close/>
                  <a:moveTo>
                    <a:pt x="2725" y="197"/>
                  </a:moveTo>
                  <a:lnTo>
                    <a:pt x="2819" y="211"/>
                  </a:lnTo>
                  <a:lnTo>
                    <a:pt x="2926" y="230"/>
                  </a:lnTo>
                  <a:lnTo>
                    <a:pt x="3049" y="254"/>
                  </a:lnTo>
                  <a:lnTo>
                    <a:pt x="3178" y="285"/>
                  </a:lnTo>
                  <a:lnTo>
                    <a:pt x="3300" y="315"/>
                  </a:lnTo>
                  <a:lnTo>
                    <a:pt x="3428" y="348"/>
                  </a:lnTo>
                  <a:lnTo>
                    <a:pt x="3552" y="385"/>
                  </a:lnTo>
                  <a:lnTo>
                    <a:pt x="3671" y="430"/>
                  </a:lnTo>
                  <a:lnTo>
                    <a:pt x="3730" y="452"/>
                  </a:lnTo>
                  <a:lnTo>
                    <a:pt x="3785" y="476"/>
                  </a:lnTo>
                  <a:lnTo>
                    <a:pt x="3840" y="501"/>
                  </a:lnTo>
                  <a:lnTo>
                    <a:pt x="3892" y="528"/>
                  </a:lnTo>
                  <a:lnTo>
                    <a:pt x="3940" y="556"/>
                  </a:lnTo>
                  <a:lnTo>
                    <a:pt x="3987" y="583"/>
                  </a:lnTo>
                  <a:lnTo>
                    <a:pt x="4028" y="613"/>
                  </a:lnTo>
                  <a:lnTo>
                    <a:pt x="4064" y="646"/>
                  </a:lnTo>
                  <a:lnTo>
                    <a:pt x="4037" y="619"/>
                  </a:lnTo>
                  <a:lnTo>
                    <a:pt x="4006" y="591"/>
                  </a:lnTo>
                  <a:lnTo>
                    <a:pt x="3973" y="564"/>
                  </a:lnTo>
                  <a:lnTo>
                    <a:pt x="3937" y="539"/>
                  </a:lnTo>
                  <a:lnTo>
                    <a:pt x="3901" y="517"/>
                  </a:lnTo>
                  <a:lnTo>
                    <a:pt x="3862" y="493"/>
                  </a:lnTo>
                  <a:lnTo>
                    <a:pt x="3779" y="452"/>
                  </a:lnTo>
                  <a:lnTo>
                    <a:pt x="3690" y="413"/>
                  </a:lnTo>
                  <a:lnTo>
                    <a:pt x="3599" y="378"/>
                  </a:lnTo>
                  <a:lnTo>
                    <a:pt x="3505" y="348"/>
                  </a:lnTo>
                  <a:lnTo>
                    <a:pt x="3409" y="320"/>
                  </a:lnTo>
                  <a:lnTo>
                    <a:pt x="3311" y="295"/>
                  </a:lnTo>
                  <a:lnTo>
                    <a:pt x="3214" y="274"/>
                  </a:lnTo>
                  <a:lnTo>
                    <a:pt x="3121" y="254"/>
                  </a:lnTo>
                  <a:lnTo>
                    <a:pt x="3030" y="238"/>
                  </a:lnTo>
                  <a:lnTo>
                    <a:pt x="2864" y="213"/>
                  </a:lnTo>
                  <a:lnTo>
                    <a:pt x="2725" y="197"/>
                  </a:lnTo>
                  <a:close/>
                  <a:moveTo>
                    <a:pt x="1845" y="0"/>
                  </a:moveTo>
                  <a:lnTo>
                    <a:pt x="1842" y="3"/>
                  </a:lnTo>
                  <a:lnTo>
                    <a:pt x="1821" y="63"/>
                  </a:lnTo>
                  <a:lnTo>
                    <a:pt x="1845" y="0"/>
                  </a:lnTo>
                  <a:close/>
                </a:path>
              </a:pathLst>
            </a:custGeom>
            <a:solidFill>
              <a:srgbClr val="191B1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5" name="Freeform 517"/>
            <p:cNvSpPr>
              <a:spLocks noEditPoints="1"/>
            </p:cNvSpPr>
            <p:nvPr/>
          </p:nvSpPr>
          <p:spPr bwMode="auto">
            <a:xfrm>
              <a:off x="4167" y="2507"/>
              <a:ext cx="721" cy="589"/>
            </a:xfrm>
            <a:custGeom>
              <a:avLst/>
              <a:gdLst/>
              <a:ahLst/>
              <a:cxnLst>
                <a:cxn ang="0">
                  <a:pos x="4907" y="2179"/>
                </a:cxn>
                <a:cxn ang="0">
                  <a:pos x="4900" y="2045"/>
                </a:cxn>
                <a:cxn ang="0">
                  <a:pos x="4952" y="1871"/>
                </a:cxn>
                <a:cxn ang="0">
                  <a:pos x="4860" y="1706"/>
                </a:cxn>
                <a:cxn ang="0">
                  <a:pos x="4893" y="1573"/>
                </a:cxn>
                <a:cxn ang="0">
                  <a:pos x="5096" y="1487"/>
                </a:cxn>
                <a:cxn ang="0">
                  <a:pos x="5295" y="1591"/>
                </a:cxn>
                <a:cxn ang="0">
                  <a:pos x="5383" y="1816"/>
                </a:cxn>
                <a:cxn ang="0">
                  <a:pos x="5336" y="2092"/>
                </a:cxn>
                <a:cxn ang="0">
                  <a:pos x="5134" y="2239"/>
                </a:cxn>
                <a:cxn ang="0">
                  <a:pos x="2501" y="95"/>
                </a:cxn>
                <a:cxn ang="0">
                  <a:pos x="2362" y="508"/>
                </a:cxn>
                <a:cxn ang="0">
                  <a:pos x="2277" y="265"/>
                </a:cxn>
                <a:cxn ang="0">
                  <a:pos x="2165" y="211"/>
                </a:cxn>
                <a:cxn ang="0">
                  <a:pos x="2031" y="521"/>
                </a:cxn>
                <a:cxn ang="0">
                  <a:pos x="1101" y="612"/>
                </a:cxn>
                <a:cxn ang="0">
                  <a:pos x="443" y="785"/>
                </a:cxn>
                <a:cxn ang="0">
                  <a:pos x="50" y="1014"/>
                </a:cxn>
                <a:cxn ang="0">
                  <a:pos x="188" y="1050"/>
                </a:cxn>
                <a:cxn ang="0">
                  <a:pos x="705" y="801"/>
                </a:cxn>
                <a:cxn ang="0">
                  <a:pos x="1646" y="647"/>
                </a:cxn>
                <a:cxn ang="0">
                  <a:pos x="2562" y="632"/>
                </a:cxn>
                <a:cxn ang="0">
                  <a:pos x="3231" y="733"/>
                </a:cxn>
                <a:cxn ang="0">
                  <a:pos x="3643" y="924"/>
                </a:cxn>
                <a:cxn ang="0">
                  <a:pos x="3895" y="1235"/>
                </a:cxn>
                <a:cxn ang="0">
                  <a:pos x="4025" y="2155"/>
                </a:cxn>
                <a:cxn ang="0">
                  <a:pos x="4033" y="2767"/>
                </a:cxn>
                <a:cxn ang="0">
                  <a:pos x="3762" y="3243"/>
                </a:cxn>
                <a:cxn ang="0">
                  <a:pos x="3245" y="3560"/>
                </a:cxn>
                <a:cxn ang="0">
                  <a:pos x="2667" y="3703"/>
                </a:cxn>
                <a:cxn ang="0">
                  <a:pos x="2110" y="3839"/>
                </a:cxn>
                <a:cxn ang="0">
                  <a:pos x="1563" y="3799"/>
                </a:cxn>
                <a:cxn ang="0">
                  <a:pos x="708" y="3697"/>
                </a:cxn>
                <a:cxn ang="0">
                  <a:pos x="334" y="3640"/>
                </a:cxn>
                <a:cxn ang="0">
                  <a:pos x="1010" y="3990"/>
                </a:cxn>
                <a:cxn ang="0">
                  <a:pos x="2152" y="4126"/>
                </a:cxn>
                <a:cxn ang="0">
                  <a:pos x="3012" y="4061"/>
                </a:cxn>
                <a:cxn ang="0">
                  <a:pos x="3738" y="3867"/>
                </a:cxn>
                <a:cxn ang="0">
                  <a:pos x="4346" y="3509"/>
                </a:cxn>
                <a:cxn ang="0">
                  <a:pos x="4650" y="3117"/>
                </a:cxn>
                <a:cxn ang="0">
                  <a:pos x="4778" y="2623"/>
                </a:cxn>
                <a:cxn ang="0">
                  <a:pos x="4795" y="2488"/>
                </a:cxn>
                <a:cxn ang="0">
                  <a:pos x="5079" y="2578"/>
                </a:cxn>
                <a:cxn ang="0">
                  <a:pos x="5383" y="2529"/>
                </a:cxn>
                <a:cxn ang="0">
                  <a:pos x="5652" y="2300"/>
                </a:cxn>
                <a:cxn ang="0">
                  <a:pos x="5762" y="1961"/>
                </a:cxn>
                <a:cxn ang="0">
                  <a:pos x="5726" y="1580"/>
                </a:cxn>
                <a:cxn ang="0">
                  <a:pos x="5538" y="1296"/>
                </a:cxn>
                <a:cxn ang="0">
                  <a:pos x="5245" y="1186"/>
                </a:cxn>
                <a:cxn ang="0">
                  <a:pos x="4952" y="1252"/>
                </a:cxn>
                <a:cxn ang="0">
                  <a:pos x="4750" y="1482"/>
                </a:cxn>
                <a:cxn ang="0">
                  <a:pos x="4653" y="1961"/>
                </a:cxn>
                <a:cxn ang="0">
                  <a:pos x="4534" y="1939"/>
                </a:cxn>
                <a:cxn ang="0">
                  <a:pos x="4410" y="1638"/>
                </a:cxn>
                <a:cxn ang="0">
                  <a:pos x="4415" y="1208"/>
                </a:cxn>
                <a:cxn ang="0">
                  <a:pos x="4312" y="959"/>
                </a:cxn>
                <a:cxn ang="0">
                  <a:pos x="3976" y="773"/>
                </a:cxn>
                <a:cxn ang="0">
                  <a:pos x="3134" y="544"/>
                </a:cxn>
                <a:cxn ang="0">
                  <a:pos x="2736" y="211"/>
                </a:cxn>
                <a:cxn ang="0">
                  <a:pos x="2598" y="0"/>
                </a:cxn>
              </a:cxnLst>
              <a:rect l="0" t="0" r="r" b="b"/>
              <a:pathLst>
                <a:path w="5768" h="4126">
                  <a:moveTo>
                    <a:pt x="5124" y="2242"/>
                  </a:moveTo>
                  <a:lnTo>
                    <a:pt x="5062" y="2237"/>
                  </a:lnTo>
                  <a:lnTo>
                    <a:pt x="5029" y="2234"/>
                  </a:lnTo>
                  <a:lnTo>
                    <a:pt x="4996" y="2226"/>
                  </a:lnTo>
                  <a:lnTo>
                    <a:pt x="4963" y="2215"/>
                  </a:lnTo>
                  <a:lnTo>
                    <a:pt x="4933" y="2201"/>
                  </a:lnTo>
                  <a:lnTo>
                    <a:pt x="4919" y="2190"/>
                  </a:lnTo>
                  <a:lnTo>
                    <a:pt x="4907" y="2179"/>
                  </a:lnTo>
                  <a:lnTo>
                    <a:pt x="4900" y="2168"/>
                  </a:lnTo>
                  <a:lnTo>
                    <a:pt x="4891" y="2155"/>
                  </a:lnTo>
                  <a:lnTo>
                    <a:pt x="4883" y="2133"/>
                  </a:lnTo>
                  <a:lnTo>
                    <a:pt x="4880" y="2120"/>
                  </a:lnTo>
                  <a:lnTo>
                    <a:pt x="4880" y="2103"/>
                  </a:lnTo>
                  <a:lnTo>
                    <a:pt x="4883" y="2089"/>
                  </a:lnTo>
                  <a:lnTo>
                    <a:pt x="4888" y="2072"/>
                  </a:lnTo>
                  <a:lnTo>
                    <a:pt x="4900" y="2045"/>
                  </a:lnTo>
                  <a:lnTo>
                    <a:pt x="4914" y="2018"/>
                  </a:lnTo>
                  <a:lnTo>
                    <a:pt x="4929" y="1988"/>
                  </a:lnTo>
                  <a:lnTo>
                    <a:pt x="4943" y="1961"/>
                  </a:lnTo>
                  <a:lnTo>
                    <a:pt x="4955" y="1934"/>
                  </a:lnTo>
                  <a:lnTo>
                    <a:pt x="4957" y="1917"/>
                  </a:lnTo>
                  <a:lnTo>
                    <a:pt x="4957" y="1903"/>
                  </a:lnTo>
                  <a:lnTo>
                    <a:pt x="4955" y="1884"/>
                  </a:lnTo>
                  <a:lnTo>
                    <a:pt x="4952" y="1871"/>
                  </a:lnTo>
                  <a:lnTo>
                    <a:pt x="4946" y="1854"/>
                  </a:lnTo>
                  <a:lnTo>
                    <a:pt x="4941" y="1840"/>
                  </a:lnTo>
                  <a:lnTo>
                    <a:pt x="4924" y="1813"/>
                  </a:lnTo>
                  <a:lnTo>
                    <a:pt x="4907" y="1788"/>
                  </a:lnTo>
                  <a:lnTo>
                    <a:pt x="4888" y="1760"/>
                  </a:lnTo>
                  <a:lnTo>
                    <a:pt x="4872" y="1736"/>
                  </a:lnTo>
                  <a:lnTo>
                    <a:pt x="4866" y="1723"/>
                  </a:lnTo>
                  <a:lnTo>
                    <a:pt x="4860" y="1706"/>
                  </a:lnTo>
                  <a:lnTo>
                    <a:pt x="4858" y="1692"/>
                  </a:lnTo>
                  <a:lnTo>
                    <a:pt x="4858" y="1676"/>
                  </a:lnTo>
                  <a:lnTo>
                    <a:pt x="4858" y="1657"/>
                  </a:lnTo>
                  <a:lnTo>
                    <a:pt x="4860" y="1638"/>
                  </a:lnTo>
                  <a:lnTo>
                    <a:pt x="4866" y="1622"/>
                  </a:lnTo>
                  <a:lnTo>
                    <a:pt x="4874" y="1602"/>
                  </a:lnTo>
                  <a:lnTo>
                    <a:pt x="4883" y="1588"/>
                  </a:lnTo>
                  <a:lnTo>
                    <a:pt x="4893" y="1573"/>
                  </a:lnTo>
                  <a:lnTo>
                    <a:pt x="4919" y="1545"/>
                  </a:lnTo>
                  <a:lnTo>
                    <a:pt x="4950" y="1520"/>
                  </a:lnTo>
                  <a:lnTo>
                    <a:pt x="4979" y="1504"/>
                  </a:lnTo>
                  <a:lnTo>
                    <a:pt x="5015" y="1491"/>
                  </a:lnTo>
                  <a:lnTo>
                    <a:pt x="5032" y="1487"/>
                  </a:lnTo>
                  <a:lnTo>
                    <a:pt x="5048" y="1484"/>
                  </a:lnTo>
                  <a:lnTo>
                    <a:pt x="5069" y="1484"/>
                  </a:lnTo>
                  <a:lnTo>
                    <a:pt x="5096" y="1487"/>
                  </a:lnTo>
                  <a:lnTo>
                    <a:pt x="5121" y="1491"/>
                  </a:lnTo>
                  <a:lnTo>
                    <a:pt x="5143" y="1493"/>
                  </a:lnTo>
                  <a:lnTo>
                    <a:pt x="5165" y="1498"/>
                  </a:lnTo>
                  <a:lnTo>
                    <a:pt x="5187" y="1506"/>
                  </a:lnTo>
                  <a:lnTo>
                    <a:pt x="5203" y="1515"/>
                  </a:lnTo>
                  <a:lnTo>
                    <a:pt x="5240" y="1537"/>
                  </a:lnTo>
                  <a:lnTo>
                    <a:pt x="5270" y="1561"/>
                  </a:lnTo>
                  <a:lnTo>
                    <a:pt x="5295" y="1591"/>
                  </a:lnTo>
                  <a:lnTo>
                    <a:pt x="5317" y="1622"/>
                  </a:lnTo>
                  <a:lnTo>
                    <a:pt x="5334" y="1651"/>
                  </a:lnTo>
                  <a:lnTo>
                    <a:pt x="5348" y="1682"/>
                  </a:lnTo>
                  <a:lnTo>
                    <a:pt x="5362" y="1712"/>
                  </a:lnTo>
                  <a:lnTo>
                    <a:pt x="5369" y="1739"/>
                  </a:lnTo>
                  <a:lnTo>
                    <a:pt x="5376" y="1767"/>
                  </a:lnTo>
                  <a:lnTo>
                    <a:pt x="5381" y="1801"/>
                  </a:lnTo>
                  <a:lnTo>
                    <a:pt x="5383" y="1816"/>
                  </a:lnTo>
                  <a:lnTo>
                    <a:pt x="5386" y="1854"/>
                  </a:lnTo>
                  <a:lnTo>
                    <a:pt x="5386" y="1886"/>
                  </a:lnTo>
                  <a:lnTo>
                    <a:pt x="5383" y="1919"/>
                  </a:lnTo>
                  <a:lnTo>
                    <a:pt x="5381" y="1949"/>
                  </a:lnTo>
                  <a:lnTo>
                    <a:pt x="5376" y="1977"/>
                  </a:lnTo>
                  <a:lnTo>
                    <a:pt x="5369" y="2004"/>
                  </a:lnTo>
                  <a:lnTo>
                    <a:pt x="5355" y="2051"/>
                  </a:lnTo>
                  <a:lnTo>
                    <a:pt x="5336" y="2092"/>
                  </a:lnTo>
                  <a:lnTo>
                    <a:pt x="5314" y="2127"/>
                  </a:lnTo>
                  <a:lnTo>
                    <a:pt x="5290" y="2155"/>
                  </a:lnTo>
                  <a:lnTo>
                    <a:pt x="5264" y="2179"/>
                  </a:lnTo>
                  <a:lnTo>
                    <a:pt x="5236" y="2198"/>
                  </a:lnTo>
                  <a:lnTo>
                    <a:pt x="5212" y="2212"/>
                  </a:lnTo>
                  <a:lnTo>
                    <a:pt x="5190" y="2224"/>
                  </a:lnTo>
                  <a:lnTo>
                    <a:pt x="5167" y="2231"/>
                  </a:lnTo>
                  <a:lnTo>
                    <a:pt x="5134" y="2239"/>
                  </a:lnTo>
                  <a:lnTo>
                    <a:pt x="5124" y="2242"/>
                  </a:lnTo>
                  <a:close/>
                  <a:moveTo>
                    <a:pt x="2598" y="0"/>
                  </a:moveTo>
                  <a:lnTo>
                    <a:pt x="2581" y="3"/>
                  </a:lnTo>
                  <a:lnTo>
                    <a:pt x="2564" y="10"/>
                  </a:lnTo>
                  <a:lnTo>
                    <a:pt x="2548" y="24"/>
                  </a:lnTo>
                  <a:lnTo>
                    <a:pt x="2531" y="44"/>
                  </a:lnTo>
                  <a:lnTo>
                    <a:pt x="2515" y="68"/>
                  </a:lnTo>
                  <a:lnTo>
                    <a:pt x="2501" y="95"/>
                  </a:lnTo>
                  <a:lnTo>
                    <a:pt x="2484" y="126"/>
                  </a:lnTo>
                  <a:lnTo>
                    <a:pt x="2470" y="155"/>
                  </a:lnTo>
                  <a:lnTo>
                    <a:pt x="2443" y="226"/>
                  </a:lnTo>
                  <a:lnTo>
                    <a:pt x="2417" y="298"/>
                  </a:lnTo>
                  <a:lnTo>
                    <a:pt x="2398" y="366"/>
                  </a:lnTo>
                  <a:lnTo>
                    <a:pt x="2384" y="426"/>
                  </a:lnTo>
                  <a:lnTo>
                    <a:pt x="2365" y="506"/>
                  </a:lnTo>
                  <a:lnTo>
                    <a:pt x="2362" y="508"/>
                  </a:lnTo>
                  <a:lnTo>
                    <a:pt x="2357" y="511"/>
                  </a:lnTo>
                  <a:lnTo>
                    <a:pt x="2351" y="508"/>
                  </a:lnTo>
                  <a:lnTo>
                    <a:pt x="2348" y="503"/>
                  </a:lnTo>
                  <a:lnTo>
                    <a:pt x="2338" y="440"/>
                  </a:lnTo>
                  <a:lnTo>
                    <a:pt x="2324" y="385"/>
                  </a:lnTo>
                  <a:lnTo>
                    <a:pt x="2310" y="339"/>
                  </a:lnTo>
                  <a:lnTo>
                    <a:pt x="2293" y="298"/>
                  </a:lnTo>
                  <a:lnTo>
                    <a:pt x="2277" y="265"/>
                  </a:lnTo>
                  <a:lnTo>
                    <a:pt x="2262" y="238"/>
                  </a:lnTo>
                  <a:lnTo>
                    <a:pt x="2248" y="216"/>
                  </a:lnTo>
                  <a:lnTo>
                    <a:pt x="2235" y="199"/>
                  </a:lnTo>
                  <a:lnTo>
                    <a:pt x="2221" y="189"/>
                  </a:lnTo>
                  <a:lnTo>
                    <a:pt x="2207" y="183"/>
                  </a:lnTo>
                  <a:lnTo>
                    <a:pt x="2196" y="185"/>
                  </a:lnTo>
                  <a:lnTo>
                    <a:pt x="2188" y="191"/>
                  </a:lnTo>
                  <a:lnTo>
                    <a:pt x="2165" y="211"/>
                  </a:lnTo>
                  <a:lnTo>
                    <a:pt x="2155" y="226"/>
                  </a:lnTo>
                  <a:lnTo>
                    <a:pt x="2143" y="243"/>
                  </a:lnTo>
                  <a:lnTo>
                    <a:pt x="2119" y="284"/>
                  </a:lnTo>
                  <a:lnTo>
                    <a:pt x="2096" y="330"/>
                  </a:lnTo>
                  <a:lnTo>
                    <a:pt x="2081" y="380"/>
                  </a:lnTo>
                  <a:lnTo>
                    <a:pt x="2050" y="465"/>
                  </a:lnTo>
                  <a:lnTo>
                    <a:pt x="2033" y="516"/>
                  </a:lnTo>
                  <a:lnTo>
                    <a:pt x="2031" y="521"/>
                  </a:lnTo>
                  <a:lnTo>
                    <a:pt x="2027" y="525"/>
                  </a:lnTo>
                  <a:lnTo>
                    <a:pt x="1872" y="530"/>
                  </a:lnTo>
                  <a:lnTo>
                    <a:pt x="1726" y="538"/>
                  </a:lnTo>
                  <a:lnTo>
                    <a:pt x="1584" y="552"/>
                  </a:lnTo>
                  <a:lnTo>
                    <a:pt x="1455" y="563"/>
                  </a:lnTo>
                  <a:lnTo>
                    <a:pt x="1331" y="579"/>
                  </a:lnTo>
                  <a:lnTo>
                    <a:pt x="1212" y="596"/>
                  </a:lnTo>
                  <a:lnTo>
                    <a:pt x="1101" y="612"/>
                  </a:lnTo>
                  <a:lnTo>
                    <a:pt x="998" y="632"/>
                  </a:lnTo>
                  <a:lnTo>
                    <a:pt x="901" y="651"/>
                  </a:lnTo>
                  <a:lnTo>
                    <a:pt x="810" y="673"/>
                  </a:lnTo>
                  <a:lnTo>
                    <a:pt x="724" y="695"/>
                  </a:lnTo>
                  <a:lnTo>
                    <a:pt x="646" y="716"/>
                  </a:lnTo>
                  <a:lnTo>
                    <a:pt x="572" y="738"/>
                  </a:lnTo>
                  <a:lnTo>
                    <a:pt x="506" y="763"/>
                  </a:lnTo>
                  <a:lnTo>
                    <a:pt x="443" y="785"/>
                  </a:lnTo>
                  <a:lnTo>
                    <a:pt x="387" y="809"/>
                  </a:lnTo>
                  <a:lnTo>
                    <a:pt x="334" y="831"/>
                  </a:lnTo>
                  <a:lnTo>
                    <a:pt x="284" y="855"/>
                  </a:lnTo>
                  <a:lnTo>
                    <a:pt x="243" y="877"/>
                  </a:lnTo>
                  <a:lnTo>
                    <a:pt x="205" y="899"/>
                  </a:lnTo>
                  <a:lnTo>
                    <a:pt x="138" y="940"/>
                  </a:lnTo>
                  <a:lnTo>
                    <a:pt x="88" y="978"/>
                  </a:lnTo>
                  <a:lnTo>
                    <a:pt x="50" y="1014"/>
                  </a:lnTo>
                  <a:lnTo>
                    <a:pt x="24" y="1041"/>
                  </a:lnTo>
                  <a:lnTo>
                    <a:pt x="8" y="1061"/>
                  </a:lnTo>
                  <a:lnTo>
                    <a:pt x="0" y="1072"/>
                  </a:lnTo>
                  <a:lnTo>
                    <a:pt x="24" y="1235"/>
                  </a:lnTo>
                  <a:lnTo>
                    <a:pt x="58" y="1184"/>
                  </a:lnTo>
                  <a:lnTo>
                    <a:pt x="96" y="1138"/>
                  </a:lnTo>
                  <a:lnTo>
                    <a:pt x="138" y="1094"/>
                  </a:lnTo>
                  <a:lnTo>
                    <a:pt x="188" y="1050"/>
                  </a:lnTo>
                  <a:lnTo>
                    <a:pt x="241" y="1012"/>
                  </a:lnTo>
                  <a:lnTo>
                    <a:pt x="296" y="973"/>
                  </a:lnTo>
                  <a:lnTo>
                    <a:pt x="356" y="940"/>
                  </a:lnTo>
                  <a:lnTo>
                    <a:pt x="420" y="908"/>
                  </a:lnTo>
                  <a:lnTo>
                    <a:pt x="486" y="877"/>
                  </a:lnTo>
                  <a:lnTo>
                    <a:pt x="558" y="850"/>
                  </a:lnTo>
                  <a:lnTo>
                    <a:pt x="631" y="826"/>
                  </a:lnTo>
                  <a:lnTo>
                    <a:pt x="705" y="801"/>
                  </a:lnTo>
                  <a:lnTo>
                    <a:pt x="779" y="779"/>
                  </a:lnTo>
                  <a:lnTo>
                    <a:pt x="857" y="760"/>
                  </a:lnTo>
                  <a:lnTo>
                    <a:pt x="938" y="741"/>
                  </a:lnTo>
                  <a:lnTo>
                    <a:pt x="1017" y="724"/>
                  </a:lnTo>
                  <a:lnTo>
                    <a:pt x="1179" y="697"/>
                  </a:lnTo>
                  <a:lnTo>
                    <a:pt x="1339" y="675"/>
                  </a:lnTo>
                  <a:lnTo>
                    <a:pt x="1493" y="659"/>
                  </a:lnTo>
                  <a:lnTo>
                    <a:pt x="1646" y="647"/>
                  </a:lnTo>
                  <a:lnTo>
                    <a:pt x="1787" y="640"/>
                  </a:lnTo>
                  <a:lnTo>
                    <a:pt x="1917" y="634"/>
                  </a:lnTo>
                  <a:lnTo>
                    <a:pt x="2033" y="632"/>
                  </a:lnTo>
                  <a:lnTo>
                    <a:pt x="2136" y="632"/>
                  </a:lnTo>
                  <a:lnTo>
                    <a:pt x="2269" y="632"/>
                  </a:lnTo>
                  <a:lnTo>
                    <a:pt x="2315" y="634"/>
                  </a:lnTo>
                  <a:lnTo>
                    <a:pt x="2459" y="632"/>
                  </a:lnTo>
                  <a:lnTo>
                    <a:pt x="2562" y="632"/>
                  </a:lnTo>
                  <a:lnTo>
                    <a:pt x="2662" y="637"/>
                  </a:lnTo>
                  <a:lnTo>
                    <a:pt x="2755" y="642"/>
                  </a:lnTo>
                  <a:lnTo>
                    <a:pt x="2846" y="654"/>
                  </a:lnTo>
                  <a:lnTo>
                    <a:pt x="2932" y="664"/>
                  </a:lnTo>
                  <a:lnTo>
                    <a:pt x="3012" y="681"/>
                  </a:lnTo>
                  <a:lnTo>
                    <a:pt x="3090" y="697"/>
                  </a:lnTo>
                  <a:lnTo>
                    <a:pt x="3165" y="714"/>
                  </a:lnTo>
                  <a:lnTo>
                    <a:pt x="3231" y="733"/>
                  </a:lnTo>
                  <a:lnTo>
                    <a:pt x="3298" y="755"/>
                  </a:lnTo>
                  <a:lnTo>
                    <a:pt x="3358" y="777"/>
                  </a:lnTo>
                  <a:lnTo>
                    <a:pt x="3414" y="801"/>
                  </a:lnTo>
                  <a:lnTo>
                    <a:pt x="3466" y="823"/>
                  </a:lnTo>
                  <a:lnTo>
                    <a:pt x="3516" y="847"/>
                  </a:lnTo>
                  <a:lnTo>
                    <a:pt x="3563" y="875"/>
                  </a:lnTo>
                  <a:lnTo>
                    <a:pt x="3605" y="899"/>
                  </a:lnTo>
                  <a:lnTo>
                    <a:pt x="3643" y="924"/>
                  </a:lnTo>
                  <a:lnTo>
                    <a:pt x="3679" y="949"/>
                  </a:lnTo>
                  <a:lnTo>
                    <a:pt x="3743" y="998"/>
                  </a:lnTo>
                  <a:lnTo>
                    <a:pt x="3793" y="1041"/>
                  </a:lnTo>
                  <a:lnTo>
                    <a:pt x="3834" y="1082"/>
                  </a:lnTo>
                  <a:lnTo>
                    <a:pt x="3862" y="1118"/>
                  </a:lnTo>
                  <a:lnTo>
                    <a:pt x="3884" y="1145"/>
                  </a:lnTo>
                  <a:lnTo>
                    <a:pt x="3898" y="1167"/>
                  </a:lnTo>
                  <a:lnTo>
                    <a:pt x="3895" y="1235"/>
                  </a:lnTo>
                  <a:lnTo>
                    <a:pt x="3898" y="1304"/>
                  </a:lnTo>
                  <a:lnTo>
                    <a:pt x="3900" y="1375"/>
                  </a:lnTo>
                  <a:lnTo>
                    <a:pt x="3907" y="1443"/>
                  </a:lnTo>
                  <a:lnTo>
                    <a:pt x="3914" y="1515"/>
                  </a:lnTo>
                  <a:lnTo>
                    <a:pt x="3926" y="1586"/>
                  </a:lnTo>
                  <a:lnTo>
                    <a:pt x="3948" y="1728"/>
                  </a:lnTo>
                  <a:lnTo>
                    <a:pt x="4000" y="2012"/>
                  </a:lnTo>
                  <a:lnTo>
                    <a:pt x="4025" y="2155"/>
                  </a:lnTo>
                  <a:lnTo>
                    <a:pt x="4045" y="2294"/>
                  </a:lnTo>
                  <a:lnTo>
                    <a:pt x="4053" y="2365"/>
                  </a:lnTo>
                  <a:lnTo>
                    <a:pt x="4055" y="2434"/>
                  </a:lnTo>
                  <a:lnTo>
                    <a:pt x="4058" y="2502"/>
                  </a:lnTo>
                  <a:lnTo>
                    <a:pt x="4058" y="2570"/>
                  </a:lnTo>
                  <a:lnTo>
                    <a:pt x="4053" y="2636"/>
                  </a:lnTo>
                  <a:lnTo>
                    <a:pt x="4047" y="2701"/>
                  </a:lnTo>
                  <a:lnTo>
                    <a:pt x="4033" y="2767"/>
                  </a:lnTo>
                  <a:lnTo>
                    <a:pt x="4019" y="2830"/>
                  </a:lnTo>
                  <a:lnTo>
                    <a:pt x="3998" y="2893"/>
                  </a:lnTo>
                  <a:lnTo>
                    <a:pt x="3972" y="2953"/>
                  </a:lnTo>
                  <a:lnTo>
                    <a:pt x="3942" y="3013"/>
                  </a:lnTo>
                  <a:lnTo>
                    <a:pt x="3907" y="3074"/>
                  </a:lnTo>
                  <a:lnTo>
                    <a:pt x="3865" y="3131"/>
                  </a:lnTo>
                  <a:lnTo>
                    <a:pt x="3817" y="3188"/>
                  </a:lnTo>
                  <a:lnTo>
                    <a:pt x="3762" y="3243"/>
                  </a:lnTo>
                  <a:lnTo>
                    <a:pt x="3701" y="3296"/>
                  </a:lnTo>
                  <a:lnTo>
                    <a:pt x="3638" y="3342"/>
                  </a:lnTo>
                  <a:lnTo>
                    <a:pt x="3577" y="3388"/>
                  </a:lnTo>
                  <a:lnTo>
                    <a:pt x="3510" y="3427"/>
                  </a:lnTo>
                  <a:lnTo>
                    <a:pt x="3447" y="3465"/>
                  </a:lnTo>
                  <a:lnTo>
                    <a:pt x="3381" y="3500"/>
                  </a:lnTo>
                  <a:lnTo>
                    <a:pt x="3314" y="3531"/>
                  </a:lnTo>
                  <a:lnTo>
                    <a:pt x="3245" y="3560"/>
                  </a:lnTo>
                  <a:lnTo>
                    <a:pt x="3176" y="3585"/>
                  </a:lnTo>
                  <a:lnTo>
                    <a:pt x="3107" y="3606"/>
                  </a:lnTo>
                  <a:lnTo>
                    <a:pt x="3038" y="3628"/>
                  </a:lnTo>
                  <a:lnTo>
                    <a:pt x="2965" y="3648"/>
                  </a:lnTo>
                  <a:lnTo>
                    <a:pt x="2891" y="3664"/>
                  </a:lnTo>
                  <a:lnTo>
                    <a:pt x="2819" y="3678"/>
                  </a:lnTo>
                  <a:lnTo>
                    <a:pt x="2744" y="3691"/>
                  </a:lnTo>
                  <a:lnTo>
                    <a:pt x="2667" y="3703"/>
                  </a:lnTo>
                  <a:lnTo>
                    <a:pt x="2589" y="3710"/>
                  </a:lnTo>
                  <a:lnTo>
                    <a:pt x="2528" y="3739"/>
                  </a:lnTo>
                  <a:lnTo>
                    <a:pt x="2462" y="3763"/>
                  </a:lnTo>
                  <a:lnTo>
                    <a:pt x="2396" y="3785"/>
                  </a:lnTo>
                  <a:lnTo>
                    <a:pt x="2329" y="3804"/>
                  </a:lnTo>
                  <a:lnTo>
                    <a:pt x="2257" y="3817"/>
                  </a:lnTo>
                  <a:lnTo>
                    <a:pt x="2186" y="3831"/>
                  </a:lnTo>
                  <a:lnTo>
                    <a:pt x="2110" y="3839"/>
                  </a:lnTo>
                  <a:lnTo>
                    <a:pt x="2036" y="3845"/>
                  </a:lnTo>
                  <a:lnTo>
                    <a:pt x="1948" y="3848"/>
                  </a:lnTo>
                  <a:lnTo>
                    <a:pt x="1881" y="3845"/>
                  </a:lnTo>
                  <a:lnTo>
                    <a:pt x="1815" y="3842"/>
                  </a:lnTo>
                  <a:lnTo>
                    <a:pt x="1751" y="3834"/>
                  </a:lnTo>
                  <a:lnTo>
                    <a:pt x="1687" y="3826"/>
                  </a:lnTo>
                  <a:lnTo>
                    <a:pt x="1624" y="3814"/>
                  </a:lnTo>
                  <a:lnTo>
                    <a:pt x="1563" y="3799"/>
                  </a:lnTo>
                  <a:lnTo>
                    <a:pt x="1505" y="3782"/>
                  </a:lnTo>
                  <a:lnTo>
                    <a:pt x="1446" y="3763"/>
                  </a:lnTo>
                  <a:lnTo>
                    <a:pt x="1305" y="3760"/>
                  </a:lnTo>
                  <a:lnTo>
                    <a:pt x="1158" y="3752"/>
                  </a:lnTo>
                  <a:lnTo>
                    <a:pt x="1010" y="3741"/>
                  </a:lnTo>
                  <a:lnTo>
                    <a:pt x="857" y="3722"/>
                  </a:lnTo>
                  <a:lnTo>
                    <a:pt x="782" y="3710"/>
                  </a:lnTo>
                  <a:lnTo>
                    <a:pt x="708" y="3697"/>
                  </a:lnTo>
                  <a:lnTo>
                    <a:pt x="631" y="3683"/>
                  </a:lnTo>
                  <a:lnTo>
                    <a:pt x="558" y="3667"/>
                  </a:lnTo>
                  <a:lnTo>
                    <a:pt x="484" y="3648"/>
                  </a:lnTo>
                  <a:lnTo>
                    <a:pt x="409" y="3626"/>
                  </a:lnTo>
                  <a:lnTo>
                    <a:pt x="337" y="3601"/>
                  </a:lnTo>
                  <a:lnTo>
                    <a:pt x="268" y="3577"/>
                  </a:lnTo>
                  <a:lnTo>
                    <a:pt x="298" y="3610"/>
                  </a:lnTo>
                  <a:lnTo>
                    <a:pt x="334" y="3640"/>
                  </a:lnTo>
                  <a:lnTo>
                    <a:pt x="398" y="3691"/>
                  </a:lnTo>
                  <a:lnTo>
                    <a:pt x="467" y="3741"/>
                  </a:lnTo>
                  <a:lnTo>
                    <a:pt x="541" y="3790"/>
                  </a:lnTo>
                  <a:lnTo>
                    <a:pt x="622" y="3834"/>
                  </a:lnTo>
                  <a:lnTo>
                    <a:pt x="708" y="3877"/>
                  </a:lnTo>
                  <a:lnTo>
                    <a:pt x="802" y="3918"/>
                  </a:lnTo>
                  <a:lnTo>
                    <a:pt x="901" y="3954"/>
                  </a:lnTo>
                  <a:lnTo>
                    <a:pt x="1010" y="3990"/>
                  </a:lnTo>
                  <a:lnTo>
                    <a:pt x="1126" y="4020"/>
                  </a:lnTo>
                  <a:lnTo>
                    <a:pt x="1248" y="4047"/>
                  </a:lnTo>
                  <a:lnTo>
                    <a:pt x="1377" y="4072"/>
                  </a:lnTo>
                  <a:lnTo>
                    <a:pt x="1515" y="4091"/>
                  </a:lnTo>
                  <a:lnTo>
                    <a:pt x="1662" y="4107"/>
                  </a:lnTo>
                  <a:lnTo>
                    <a:pt x="1817" y="4119"/>
                  </a:lnTo>
                  <a:lnTo>
                    <a:pt x="1981" y="4124"/>
                  </a:lnTo>
                  <a:lnTo>
                    <a:pt x="2152" y="4126"/>
                  </a:lnTo>
                  <a:lnTo>
                    <a:pt x="2279" y="4126"/>
                  </a:lnTo>
                  <a:lnTo>
                    <a:pt x="2415" y="4121"/>
                  </a:lnTo>
                  <a:lnTo>
                    <a:pt x="2472" y="4121"/>
                  </a:lnTo>
                  <a:lnTo>
                    <a:pt x="2543" y="4116"/>
                  </a:lnTo>
                  <a:lnTo>
                    <a:pt x="2633" y="4110"/>
                  </a:lnTo>
                  <a:lnTo>
                    <a:pt x="2744" y="4099"/>
                  </a:lnTo>
                  <a:lnTo>
                    <a:pt x="2871" y="4083"/>
                  </a:lnTo>
                  <a:lnTo>
                    <a:pt x="3012" y="4061"/>
                  </a:lnTo>
                  <a:lnTo>
                    <a:pt x="3165" y="4034"/>
                  </a:lnTo>
                  <a:lnTo>
                    <a:pt x="3243" y="4017"/>
                  </a:lnTo>
                  <a:lnTo>
                    <a:pt x="3322" y="3998"/>
                  </a:lnTo>
                  <a:lnTo>
                    <a:pt x="3405" y="3976"/>
                  </a:lnTo>
                  <a:lnTo>
                    <a:pt x="3488" y="3952"/>
                  </a:lnTo>
                  <a:lnTo>
                    <a:pt x="3571" y="3927"/>
                  </a:lnTo>
                  <a:lnTo>
                    <a:pt x="3655" y="3897"/>
                  </a:lnTo>
                  <a:lnTo>
                    <a:pt x="3738" y="3867"/>
                  </a:lnTo>
                  <a:lnTo>
                    <a:pt x="3817" y="3834"/>
                  </a:lnTo>
                  <a:lnTo>
                    <a:pt x="3900" y="3795"/>
                  </a:lnTo>
                  <a:lnTo>
                    <a:pt x="3978" y="3758"/>
                  </a:lnTo>
                  <a:lnTo>
                    <a:pt x="4058" y="3713"/>
                  </a:lnTo>
                  <a:lnTo>
                    <a:pt x="4133" y="3667"/>
                  </a:lnTo>
                  <a:lnTo>
                    <a:pt x="4208" y="3618"/>
                  </a:lnTo>
                  <a:lnTo>
                    <a:pt x="4277" y="3565"/>
                  </a:lnTo>
                  <a:lnTo>
                    <a:pt x="4346" y="3509"/>
                  </a:lnTo>
                  <a:lnTo>
                    <a:pt x="4410" y="3448"/>
                  </a:lnTo>
                  <a:lnTo>
                    <a:pt x="4451" y="3407"/>
                  </a:lnTo>
                  <a:lnTo>
                    <a:pt x="4490" y="3364"/>
                  </a:lnTo>
                  <a:lnTo>
                    <a:pt x="4526" y="3317"/>
                  </a:lnTo>
                  <a:lnTo>
                    <a:pt x="4562" y="3270"/>
                  </a:lnTo>
                  <a:lnTo>
                    <a:pt x="4593" y="3221"/>
                  </a:lnTo>
                  <a:lnTo>
                    <a:pt x="4622" y="3170"/>
                  </a:lnTo>
                  <a:lnTo>
                    <a:pt x="4650" y="3117"/>
                  </a:lnTo>
                  <a:lnTo>
                    <a:pt x="4678" y="3062"/>
                  </a:lnTo>
                  <a:lnTo>
                    <a:pt x="4700" y="3005"/>
                  </a:lnTo>
                  <a:lnTo>
                    <a:pt x="4719" y="2948"/>
                  </a:lnTo>
                  <a:lnTo>
                    <a:pt x="4736" y="2885"/>
                  </a:lnTo>
                  <a:lnTo>
                    <a:pt x="4753" y="2822"/>
                  </a:lnTo>
                  <a:lnTo>
                    <a:pt x="4764" y="2759"/>
                  </a:lnTo>
                  <a:lnTo>
                    <a:pt x="4772" y="2691"/>
                  </a:lnTo>
                  <a:lnTo>
                    <a:pt x="4778" y="2623"/>
                  </a:lnTo>
                  <a:lnTo>
                    <a:pt x="4778" y="2551"/>
                  </a:lnTo>
                  <a:lnTo>
                    <a:pt x="4778" y="2491"/>
                  </a:lnTo>
                  <a:lnTo>
                    <a:pt x="4778" y="2486"/>
                  </a:lnTo>
                  <a:lnTo>
                    <a:pt x="4781" y="2483"/>
                  </a:lnTo>
                  <a:lnTo>
                    <a:pt x="4786" y="2480"/>
                  </a:lnTo>
                  <a:lnTo>
                    <a:pt x="4791" y="2483"/>
                  </a:lnTo>
                  <a:lnTo>
                    <a:pt x="4791" y="2486"/>
                  </a:lnTo>
                  <a:lnTo>
                    <a:pt x="4795" y="2488"/>
                  </a:lnTo>
                  <a:lnTo>
                    <a:pt x="4810" y="2500"/>
                  </a:lnTo>
                  <a:lnTo>
                    <a:pt x="4833" y="2513"/>
                  </a:lnTo>
                  <a:lnTo>
                    <a:pt x="4869" y="2529"/>
                  </a:lnTo>
                  <a:lnTo>
                    <a:pt x="4916" y="2549"/>
                  </a:lnTo>
                  <a:lnTo>
                    <a:pt x="4971" y="2565"/>
                  </a:lnTo>
                  <a:lnTo>
                    <a:pt x="5005" y="2570"/>
                  </a:lnTo>
                  <a:lnTo>
                    <a:pt x="5040" y="2576"/>
                  </a:lnTo>
                  <a:lnTo>
                    <a:pt x="5079" y="2578"/>
                  </a:lnTo>
                  <a:lnTo>
                    <a:pt x="5117" y="2578"/>
                  </a:lnTo>
                  <a:lnTo>
                    <a:pt x="5190" y="2576"/>
                  </a:lnTo>
                  <a:lnTo>
                    <a:pt x="5270" y="2565"/>
                  </a:lnTo>
                  <a:lnTo>
                    <a:pt x="5276" y="2565"/>
                  </a:lnTo>
                  <a:lnTo>
                    <a:pt x="5290" y="2563"/>
                  </a:lnTo>
                  <a:lnTo>
                    <a:pt x="5314" y="2554"/>
                  </a:lnTo>
                  <a:lnTo>
                    <a:pt x="5348" y="2543"/>
                  </a:lnTo>
                  <a:lnTo>
                    <a:pt x="5383" y="2529"/>
                  </a:lnTo>
                  <a:lnTo>
                    <a:pt x="5426" y="2507"/>
                  </a:lnTo>
                  <a:lnTo>
                    <a:pt x="5472" y="2480"/>
                  </a:lnTo>
                  <a:lnTo>
                    <a:pt x="5519" y="2447"/>
                  </a:lnTo>
                  <a:lnTo>
                    <a:pt x="5564" y="2406"/>
                  </a:lnTo>
                  <a:lnTo>
                    <a:pt x="5588" y="2382"/>
                  </a:lnTo>
                  <a:lnTo>
                    <a:pt x="5610" y="2357"/>
                  </a:lnTo>
                  <a:lnTo>
                    <a:pt x="5633" y="2330"/>
                  </a:lnTo>
                  <a:lnTo>
                    <a:pt x="5652" y="2300"/>
                  </a:lnTo>
                  <a:lnTo>
                    <a:pt x="5671" y="2267"/>
                  </a:lnTo>
                  <a:lnTo>
                    <a:pt x="5691" y="2231"/>
                  </a:lnTo>
                  <a:lnTo>
                    <a:pt x="5707" y="2193"/>
                  </a:lnTo>
                  <a:lnTo>
                    <a:pt x="5721" y="2152"/>
                  </a:lnTo>
                  <a:lnTo>
                    <a:pt x="5735" y="2108"/>
                  </a:lnTo>
                  <a:lnTo>
                    <a:pt x="5746" y="2062"/>
                  </a:lnTo>
                  <a:lnTo>
                    <a:pt x="5757" y="2016"/>
                  </a:lnTo>
                  <a:lnTo>
                    <a:pt x="5762" y="1961"/>
                  </a:lnTo>
                  <a:lnTo>
                    <a:pt x="5768" y="1905"/>
                  </a:lnTo>
                  <a:lnTo>
                    <a:pt x="5768" y="1849"/>
                  </a:lnTo>
                  <a:lnTo>
                    <a:pt x="5765" y="1764"/>
                  </a:lnTo>
                  <a:lnTo>
                    <a:pt x="5762" y="1739"/>
                  </a:lnTo>
                  <a:lnTo>
                    <a:pt x="5760" y="1709"/>
                  </a:lnTo>
                  <a:lnTo>
                    <a:pt x="5752" y="1673"/>
                  </a:lnTo>
                  <a:lnTo>
                    <a:pt x="5740" y="1629"/>
                  </a:lnTo>
                  <a:lnTo>
                    <a:pt x="5726" y="1580"/>
                  </a:lnTo>
                  <a:lnTo>
                    <a:pt x="5707" y="1528"/>
                  </a:lnTo>
                  <a:lnTo>
                    <a:pt x="5683" y="1474"/>
                  </a:lnTo>
                  <a:lnTo>
                    <a:pt x="5649" y="1419"/>
                  </a:lnTo>
                  <a:lnTo>
                    <a:pt x="5629" y="1394"/>
                  </a:lnTo>
                  <a:lnTo>
                    <a:pt x="5610" y="1367"/>
                  </a:lnTo>
                  <a:lnTo>
                    <a:pt x="5588" y="1343"/>
                  </a:lnTo>
                  <a:lnTo>
                    <a:pt x="5564" y="1321"/>
                  </a:lnTo>
                  <a:lnTo>
                    <a:pt x="5538" y="1296"/>
                  </a:lnTo>
                  <a:lnTo>
                    <a:pt x="5510" y="1276"/>
                  </a:lnTo>
                  <a:lnTo>
                    <a:pt x="5481" y="1258"/>
                  </a:lnTo>
                  <a:lnTo>
                    <a:pt x="5447" y="1239"/>
                  </a:lnTo>
                  <a:lnTo>
                    <a:pt x="5411" y="1225"/>
                  </a:lnTo>
                  <a:lnTo>
                    <a:pt x="5376" y="1211"/>
                  </a:lnTo>
                  <a:lnTo>
                    <a:pt x="5334" y="1200"/>
                  </a:lnTo>
                  <a:lnTo>
                    <a:pt x="5292" y="1192"/>
                  </a:lnTo>
                  <a:lnTo>
                    <a:pt x="5245" y="1186"/>
                  </a:lnTo>
                  <a:lnTo>
                    <a:pt x="5195" y="1186"/>
                  </a:lnTo>
                  <a:lnTo>
                    <a:pt x="5157" y="1186"/>
                  </a:lnTo>
                  <a:lnTo>
                    <a:pt x="5115" y="1189"/>
                  </a:lnTo>
                  <a:lnTo>
                    <a:pt x="5093" y="1192"/>
                  </a:lnTo>
                  <a:lnTo>
                    <a:pt x="5074" y="1198"/>
                  </a:lnTo>
                  <a:lnTo>
                    <a:pt x="5032" y="1211"/>
                  </a:lnTo>
                  <a:lnTo>
                    <a:pt x="4991" y="1230"/>
                  </a:lnTo>
                  <a:lnTo>
                    <a:pt x="4952" y="1252"/>
                  </a:lnTo>
                  <a:lnTo>
                    <a:pt x="4916" y="1276"/>
                  </a:lnTo>
                  <a:lnTo>
                    <a:pt x="4883" y="1304"/>
                  </a:lnTo>
                  <a:lnTo>
                    <a:pt x="4850" y="1331"/>
                  </a:lnTo>
                  <a:lnTo>
                    <a:pt x="4824" y="1361"/>
                  </a:lnTo>
                  <a:lnTo>
                    <a:pt x="4803" y="1387"/>
                  </a:lnTo>
                  <a:lnTo>
                    <a:pt x="4783" y="1416"/>
                  </a:lnTo>
                  <a:lnTo>
                    <a:pt x="4764" y="1447"/>
                  </a:lnTo>
                  <a:lnTo>
                    <a:pt x="4750" y="1482"/>
                  </a:lnTo>
                  <a:lnTo>
                    <a:pt x="4733" y="1518"/>
                  </a:lnTo>
                  <a:lnTo>
                    <a:pt x="4722" y="1553"/>
                  </a:lnTo>
                  <a:lnTo>
                    <a:pt x="4700" y="1627"/>
                  </a:lnTo>
                  <a:lnTo>
                    <a:pt x="4683" y="1704"/>
                  </a:lnTo>
                  <a:lnTo>
                    <a:pt x="4669" y="1774"/>
                  </a:lnTo>
                  <a:lnTo>
                    <a:pt x="4662" y="1837"/>
                  </a:lnTo>
                  <a:lnTo>
                    <a:pt x="4655" y="1892"/>
                  </a:lnTo>
                  <a:lnTo>
                    <a:pt x="4653" y="1961"/>
                  </a:lnTo>
                  <a:lnTo>
                    <a:pt x="4650" y="1966"/>
                  </a:lnTo>
                  <a:lnTo>
                    <a:pt x="4648" y="1968"/>
                  </a:lnTo>
                  <a:lnTo>
                    <a:pt x="4617" y="1975"/>
                  </a:lnTo>
                  <a:lnTo>
                    <a:pt x="4603" y="1972"/>
                  </a:lnTo>
                  <a:lnTo>
                    <a:pt x="4586" y="1968"/>
                  </a:lnTo>
                  <a:lnTo>
                    <a:pt x="4573" y="1963"/>
                  </a:lnTo>
                  <a:lnTo>
                    <a:pt x="4559" y="1958"/>
                  </a:lnTo>
                  <a:lnTo>
                    <a:pt x="4534" y="1939"/>
                  </a:lnTo>
                  <a:lnTo>
                    <a:pt x="4512" y="1917"/>
                  </a:lnTo>
                  <a:lnTo>
                    <a:pt x="4493" y="1890"/>
                  </a:lnTo>
                  <a:lnTo>
                    <a:pt x="4476" y="1857"/>
                  </a:lnTo>
                  <a:lnTo>
                    <a:pt x="4460" y="1823"/>
                  </a:lnTo>
                  <a:lnTo>
                    <a:pt x="4446" y="1788"/>
                  </a:lnTo>
                  <a:lnTo>
                    <a:pt x="4434" y="1750"/>
                  </a:lnTo>
                  <a:lnTo>
                    <a:pt x="4424" y="1712"/>
                  </a:lnTo>
                  <a:lnTo>
                    <a:pt x="4410" y="1638"/>
                  </a:lnTo>
                  <a:lnTo>
                    <a:pt x="4402" y="1573"/>
                  </a:lnTo>
                  <a:lnTo>
                    <a:pt x="4398" y="1520"/>
                  </a:lnTo>
                  <a:lnTo>
                    <a:pt x="4398" y="1506"/>
                  </a:lnTo>
                  <a:lnTo>
                    <a:pt x="4404" y="1438"/>
                  </a:lnTo>
                  <a:lnTo>
                    <a:pt x="4410" y="1373"/>
                  </a:lnTo>
                  <a:lnTo>
                    <a:pt x="4415" y="1310"/>
                  </a:lnTo>
                  <a:lnTo>
                    <a:pt x="4415" y="1247"/>
                  </a:lnTo>
                  <a:lnTo>
                    <a:pt x="4415" y="1208"/>
                  </a:lnTo>
                  <a:lnTo>
                    <a:pt x="4412" y="1170"/>
                  </a:lnTo>
                  <a:lnTo>
                    <a:pt x="4404" y="1132"/>
                  </a:lnTo>
                  <a:lnTo>
                    <a:pt x="4396" y="1097"/>
                  </a:lnTo>
                  <a:lnTo>
                    <a:pt x="4379" y="1063"/>
                  </a:lnTo>
                  <a:lnTo>
                    <a:pt x="4362" y="1031"/>
                  </a:lnTo>
                  <a:lnTo>
                    <a:pt x="4338" y="998"/>
                  </a:lnTo>
                  <a:lnTo>
                    <a:pt x="4307" y="968"/>
                  </a:lnTo>
                  <a:lnTo>
                    <a:pt x="4312" y="959"/>
                  </a:lnTo>
                  <a:lnTo>
                    <a:pt x="4307" y="968"/>
                  </a:lnTo>
                  <a:lnTo>
                    <a:pt x="4277" y="940"/>
                  </a:lnTo>
                  <a:lnTo>
                    <a:pt x="4241" y="913"/>
                  </a:lnTo>
                  <a:lnTo>
                    <a:pt x="4202" y="889"/>
                  </a:lnTo>
                  <a:lnTo>
                    <a:pt x="4160" y="864"/>
                  </a:lnTo>
                  <a:lnTo>
                    <a:pt x="4119" y="840"/>
                  </a:lnTo>
                  <a:lnTo>
                    <a:pt x="4072" y="814"/>
                  </a:lnTo>
                  <a:lnTo>
                    <a:pt x="3976" y="773"/>
                  </a:lnTo>
                  <a:lnTo>
                    <a:pt x="3873" y="733"/>
                  </a:lnTo>
                  <a:lnTo>
                    <a:pt x="3765" y="697"/>
                  </a:lnTo>
                  <a:lnTo>
                    <a:pt x="3655" y="664"/>
                  </a:lnTo>
                  <a:lnTo>
                    <a:pt x="3546" y="634"/>
                  </a:lnTo>
                  <a:lnTo>
                    <a:pt x="3436" y="607"/>
                  </a:lnTo>
                  <a:lnTo>
                    <a:pt x="3331" y="582"/>
                  </a:lnTo>
                  <a:lnTo>
                    <a:pt x="3229" y="560"/>
                  </a:lnTo>
                  <a:lnTo>
                    <a:pt x="3134" y="544"/>
                  </a:lnTo>
                  <a:lnTo>
                    <a:pt x="2974" y="516"/>
                  </a:lnTo>
                  <a:lnTo>
                    <a:pt x="2860" y="500"/>
                  </a:lnTo>
                  <a:lnTo>
                    <a:pt x="2810" y="494"/>
                  </a:lnTo>
                  <a:lnTo>
                    <a:pt x="2808" y="492"/>
                  </a:lnTo>
                  <a:lnTo>
                    <a:pt x="2805" y="487"/>
                  </a:lnTo>
                  <a:lnTo>
                    <a:pt x="2783" y="380"/>
                  </a:lnTo>
                  <a:lnTo>
                    <a:pt x="2758" y="286"/>
                  </a:lnTo>
                  <a:lnTo>
                    <a:pt x="2736" y="211"/>
                  </a:lnTo>
                  <a:lnTo>
                    <a:pt x="2714" y="145"/>
                  </a:lnTo>
                  <a:lnTo>
                    <a:pt x="2691" y="100"/>
                  </a:lnTo>
                  <a:lnTo>
                    <a:pt x="2672" y="63"/>
                  </a:lnTo>
                  <a:lnTo>
                    <a:pt x="2653" y="35"/>
                  </a:lnTo>
                  <a:lnTo>
                    <a:pt x="2633" y="13"/>
                  </a:lnTo>
                  <a:lnTo>
                    <a:pt x="2625" y="8"/>
                  </a:lnTo>
                  <a:lnTo>
                    <a:pt x="2617" y="3"/>
                  </a:lnTo>
                  <a:lnTo>
                    <a:pt x="2598" y="0"/>
                  </a:lnTo>
                  <a:close/>
                </a:path>
              </a:pathLst>
            </a:custGeom>
            <a:solidFill>
              <a:srgbClr val="EECB8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6" name="Freeform 518"/>
            <p:cNvSpPr>
              <a:spLocks noEditPoints="1"/>
            </p:cNvSpPr>
            <p:nvPr/>
          </p:nvSpPr>
          <p:spPr bwMode="auto">
            <a:xfrm>
              <a:off x="4166" y="2506"/>
              <a:ext cx="723" cy="592"/>
            </a:xfrm>
            <a:custGeom>
              <a:avLst/>
              <a:gdLst/>
              <a:ahLst/>
              <a:cxnLst>
                <a:cxn ang="0">
                  <a:pos x="4421" y="1179"/>
                </a:cxn>
                <a:cxn ang="0">
                  <a:pos x="4419" y="1647"/>
                </a:cxn>
                <a:cxn ang="0">
                  <a:pos x="4568" y="1967"/>
                </a:cxn>
                <a:cxn ang="0">
                  <a:pos x="4671" y="1846"/>
                </a:cxn>
                <a:cxn ang="0">
                  <a:pos x="4812" y="1396"/>
                </a:cxn>
                <a:cxn ang="0">
                  <a:pos x="5102" y="1201"/>
                </a:cxn>
                <a:cxn ang="0">
                  <a:pos x="5456" y="1248"/>
                </a:cxn>
                <a:cxn ang="0">
                  <a:pos x="5692" y="1483"/>
                </a:cxn>
                <a:cxn ang="0">
                  <a:pos x="5777" y="1914"/>
                </a:cxn>
                <a:cxn ang="0">
                  <a:pos x="5661" y="2309"/>
                </a:cxn>
                <a:cxn ang="0">
                  <a:pos x="5357" y="2552"/>
                </a:cxn>
                <a:cxn ang="0">
                  <a:pos x="5014" y="2579"/>
                </a:cxn>
                <a:cxn ang="0">
                  <a:pos x="4795" y="2489"/>
                </a:cxn>
                <a:cxn ang="0">
                  <a:pos x="4745" y="2894"/>
                </a:cxn>
                <a:cxn ang="0">
                  <a:pos x="4499" y="3373"/>
                </a:cxn>
                <a:cxn ang="0">
                  <a:pos x="3909" y="3804"/>
                </a:cxn>
                <a:cxn ang="0">
                  <a:pos x="3174" y="4043"/>
                </a:cxn>
                <a:cxn ang="0">
                  <a:pos x="2161" y="4135"/>
                </a:cxn>
                <a:cxn ang="0">
                  <a:pos x="910" y="3963"/>
                </a:cxn>
                <a:cxn ang="0">
                  <a:pos x="277" y="3586"/>
                </a:cxn>
                <a:cxn ang="0">
                  <a:pos x="655" y="3876"/>
                </a:cxn>
                <a:cxn ang="0">
                  <a:pos x="1281" y="4078"/>
                </a:cxn>
                <a:cxn ang="0">
                  <a:pos x="2264" y="4144"/>
                </a:cxn>
                <a:cxn ang="0">
                  <a:pos x="3190" y="4048"/>
                </a:cxn>
                <a:cxn ang="0">
                  <a:pos x="4070" y="3728"/>
                </a:cxn>
                <a:cxn ang="0">
                  <a:pos x="4490" y="3395"/>
                </a:cxn>
                <a:cxn ang="0">
                  <a:pos x="4750" y="2913"/>
                </a:cxn>
                <a:cxn ang="0">
                  <a:pos x="4875" y="2546"/>
                </a:cxn>
                <a:cxn ang="0">
                  <a:pos x="5238" y="2587"/>
                </a:cxn>
                <a:cxn ang="0">
                  <a:pos x="5573" y="2427"/>
                </a:cxn>
                <a:cxn ang="0">
                  <a:pos x="5755" y="2117"/>
                </a:cxn>
                <a:cxn ang="0">
                  <a:pos x="5769" y="1679"/>
                </a:cxn>
                <a:cxn ang="0">
                  <a:pos x="5580" y="1321"/>
                </a:cxn>
                <a:cxn ang="0">
                  <a:pos x="5254" y="1188"/>
                </a:cxn>
                <a:cxn ang="0">
                  <a:pos x="4919" y="1280"/>
                </a:cxn>
                <a:cxn ang="0">
                  <a:pos x="4712" y="1570"/>
                </a:cxn>
                <a:cxn ang="0">
                  <a:pos x="4599" y="1962"/>
                </a:cxn>
                <a:cxn ang="0">
                  <a:pos x="4449" y="1773"/>
                </a:cxn>
                <a:cxn ang="0">
                  <a:pos x="4438" y="1305"/>
                </a:cxn>
                <a:cxn ang="0">
                  <a:pos x="4383" y="1034"/>
                </a:cxn>
                <a:cxn ang="0">
                  <a:pos x="2117" y="280"/>
                </a:cxn>
                <a:cxn ang="0">
                  <a:pos x="1464" y="556"/>
                </a:cxn>
                <a:cxn ang="0">
                  <a:pos x="636" y="714"/>
                </a:cxn>
                <a:cxn ang="0">
                  <a:pos x="86" y="985"/>
                </a:cxn>
                <a:cxn ang="0">
                  <a:pos x="33" y="1050"/>
                </a:cxn>
                <a:cxn ang="0">
                  <a:pos x="452" y="794"/>
                </a:cxn>
                <a:cxn ang="0">
                  <a:pos x="1221" y="605"/>
                </a:cxn>
                <a:cxn ang="0">
                  <a:pos x="2059" y="474"/>
                </a:cxn>
                <a:cxn ang="0">
                  <a:pos x="2216" y="192"/>
                </a:cxn>
                <a:cxn ang="0">
                  <a:pos x="2869" y="509"/>
                </a:cxn>
                <a:cxn ang="0">
                  <a:pos x="3882" y="742"/>
                </a:cxn>
                <a:cxn ang="0">
                  <a:pos x="4321" y="968"/>
                </a:cxn>
                <a:cxn ang="0">
                  <a:pos x="3985" y="764"/>
                </a:cxn>
                <a:cxn ang="0">
                  <a:pos x="2980" y="509"/>
                </a:cxn>
                <a:cxn ang="0">
                  <a:pos x="2571" y="5"/>
                </a:cxn>
                <a:cxn ang="0">
                  <a:pos x="2405" y="334"/>
                </a:cxn>
                <a:cxn ang="0">
                  <a:pos x="2366" y="520"/>
                </a:cxn>
                <a:cxn ang="0">
                  <a:pos x="2510" y="104"/>
                </a:cxn>
                <a:cxn ang="0">
                  <a:pos x="2642" y="22"/>
                </a:cxn>
              </a:cxnLst>
              <a:rect l="0" t="0" r="r" b="b"/>
              <a:pathLst>
                <a:path w="5785" h="4147">
                  <a:moveTo>
                    <a:pt x="4328" y="963"/>
                  </a:moveTo>
                  <a:lnTo>
                    <a:pt x="4321" y="968"/>
                  </a:lnTo>
                  <a:lnTo>
                    <a:pt x="4316" y="977"/>
                  </a:lnTo>
                  <a:lnTo>
                    <a:pt x="4347" y="1007"/>
                  </a:lnTo>
                  <a:lnTo>
                    <a:pt x="4371" y="1040"/>
                  </a:lnTo>
                  <a:lnTo>
                    <a:pt x="4388" y="1072"/>
                  </a:lnTo>
                  <a:lnTo>
                    <a:pt x="4405" y="1106"/>
                  </a:lnTo>
                  <a:lnTo>
                    <a:pt x="4413" y="1141"/>
                  </a:lnTo>
                  <a:lnTo>
                    <a:pt x="4421" y="1179"/>
                  </a:lnTo>
                  <a:lnTo>
                    <a:pt x="4424" y="1217"/>
                  </a:lnTo>
                  <a:lnTo>
                    <a:pt x="4424" y="1256"/>
                  </a:lnTo>
                  <a:lnTo>
                    <a:pt x="4424" y="1319"/>
                  </a:lnTo>
                  <a:lnTo>
                    <a:pt x="4419" y="1382"/>
                  </a:lnTo>
                  <a:lnTo>
                    <a:pt x="4413" y="1447"/>
                  </a:lnTo>
                  <a:lnTo>
                    <a:pt x="4407" y="1515"/>
                  </a:lnTo>
                  <a:lnTo>
                    <a:pt x="4407" y="1529"/>
                  </a:lnTo>
                  <a:lnTo>
                    <a:pt x="4411" y="1582"/>
                  </a:lnTo>
                  <a:lnTo>
                    <a:pt x="4419" y="1647"/>
                  </a:lnTo>
                  <a:lnTo>
                    <a:pt x="4433" y="1721"/>
                  </a:lnTo>
                  <a:lnTo>
                    <a:pt x="4443" y="1759"/>
                  </a:lnTo>
                  <a:lnTo>
                    <a:pt x="4455" y="1797"/>
                  </a:lnTo>
                  <a:lnTo>
                    <a:pt x="4469" y="1832"/>
                  </a:lnTo>
                  <a:lnTo>
                    <a:pt x="4485" y="1866"/>
                  </a:lnTo>
                  <a:lnTo>
                    <a:pt x="4502" y="1899"/>
                  </a:lnTo>
                  <a:lnTo>
                    <a:pt x="4521" y="1926"/>
                  </a:lnTo>
                  <a:lnTo>
                    <a:pt x="4543" y="1948"/>
                  </a:lnTo>
                  <a:lnTo>
                    <a:pt x="4568" y="1967"/>
                  </a:lnTo>
                  <a:lnTo>
                    <a:pt x="4582" y="1972"/>
                  </a:lnTo>
                  <a:lnTo>
                    <a:pt x="4595" y="1977"/>
                  </a:lnTo>
                  <a:lnTo>
                    <a:pt x="4612" y="1981"/>
                  </a:lnTo>
                  <a:lnTo>
                    <a:pt x="4626" y="1984"/>
                  </a:lnTo>
                  <a:lnTo>
                    <a:pt x="4657" y="1977"/>
                  </a:lnTo>
                  <a:lnTo>
                    <a:pt x="4659" y="1975"/>
                  </a:lnTo>
                  <a:lnTo>
                    <a:pt x="4662" y="1970"/>
                  </a:lnTo>
                  <a:lnTo>
                    <a:pt x="4664" y="1901"/>
                  </a:lnTo>
                  <a:lnTo>
                    <a:pt x="4671" y="1846"/>
                  </a:lnTo>
                  <a:lnTo>
                    <a:pt x="4678" y="1783"/>
                  </a:lnTo>
                  <a:lnTo>
                    <a:pt x="4692" y="1713"/>
                  </a:lnTo>
                  <a:lnTo>
                    <a:pt x="4709" y="1636"/>
                  </a:lnTo>
                  <a:lnTo>
                    <a:pt x="4731" y="1562"/>
                  </a:lnTo>
                  <a:lnTo>
                    <a:pt x="4742" y="1527"/>
                  </a:lnTo>
                  <a:lnTo>
                    <a:pt x="4759" y="1491"/>
                  </a:lnTo>
                  <a:lnTo>
                    <a:pt x="4773" y="1456"/>
                  </a:lnTo>
                  <a:lnTo>
                    <a:pt x="4792" y="1425"/>
                  </a:lnTo>
                  <a:lnTo>
                    <a:pt x="4812" y="1396"/>
                  </a:lnTo>
                  <a:lnTo>
                    <a:pt x="4833" y="1370"/>
                  </a:lnTo>
                  <a:lnTo>
                    <a:pt x="4859" y="1340"/>
                  </a:lnTo>
                  <a:lnTo>
                    <a:pt x="4892" y="1313"/>
                  </a:lnTo>
                  <a:lnTo>
                    <a:pt x="4925" y="1285"/>
                  </a:lnTo>
                  <a:lnTo>
                    <a:pt x="4961" y="1261"/>
                  </a:lnTo>
                  <a:lnTo>
                    <a:pt x="5000" y="1239"/>
                  </a:lnTo>
                  <a:lnTo>
                    <a:pt x="5041" y="1220"/>
                  </a:lnTo>
                  <a:lnTo>
                    <a:pt x="5083" y="1207"/>
                  </a:lnTo>
                  <a:lnTo>
                    <a:pt x="5102" y="1201"/>
                  </a:lnTo>
                  <a:lnTo>
                    <a:pt x="5124" y="1198"/>
                  </a:lnTo>
                  <a:lnTo>
                    <a:pt x="5166" y="1195"/>
                  </a:lnTo>
                  <a:lnTo>
                    <a:pt x="5204" y="1195"/>
                  </a:lnTo>
                  <a:lnTo>
                    <a:pt x="5254" y="1195"/>
                  </a:lnTo>
                  <a:lnTo>
                    <a:pt x="5301" y="1201"/>
                  </a:lnTo>
                  <a:lnTo>
                    <a:pt x="5343" y="1209"/>
                  </a:lnTo>
                  <a:lnTo>
                    <a:pt x="5385" y="1220"/>
                  </a:lnTo>
                  <a:lnTo>
                    <a:pt x="5420" y="1234"/>
                  </a:lnTo>
                  <a:lnTo>
                    <a:pt x="5456" y="1248"/>
                  </a:lnTo>
                  <a:lnTo>
                    <a:pt x="5490" y="1267"/>
                  </a:lnTo>
                  <a:lnTo>
                    <a:pt x="5519" y="1285"/>
                  </a:lnTo>
                  <a:lnTo>
                    <a:pt x="5547" y="1305"/>
                  </a:lnTo>
                  <a:lnTo>
                    <a:pt x="5573" y="1330"/>
                  </a:lnTo>
                  <a:lnTo>
                    <a:pt x="5597" y="1352"/>
                  </a:lnTo>
                  <a:lnTo>
                    <a:pt x="5619" y="1376"/>
                  </a:lnTo>
                  <a:lnTo>
                    <a:pt x="5638" y="1403"/>
                  </a:lnTo>
                  <a:lnTo>
                    <a:pt x="5658" y="1428"/>
                  </a:lnTo>
                  <a:lnTo>
                    <a:pt x="5692" y="1483"/>
                  </a:lnTo>
                  <a:lnTo>
                    <a:pt x="5716" y="1537"/>
                  </a:lnTo>
                  <a:lnTo>
                    <a:pt x="5735" y="1589"/>
                  </a:lnTo>
                  <a:lnTo>
                    <a:pt x="5749" y="1638"/>
                  </a:lnTo>
                  <a:lnTo>
                    <a:pt x="5761" y="1682"/>
                  </a:lnTo>
                  <a:lnTo>
                    <a:pt x="5769" y="1718"/>
                  </a:lnTo>
                  <a:lnTo>
                    <a:pt x="5771" y="1748"/>
                  </a:lnTo>
                  <a:lnTo>
                    <a:pt x="5774" y="1773"/>
                  </a:lnTo>
                  <a:lnTo>
                    <a:pt x="5777" y="1858"/>
                  </a:lnTo>
                  <a:lnTo>
                    <a:pt x="5777" y="1914"/>
                  </a:lnTo>
                  <a:lnTo>
                    <a:pt x="5771" y="1970"/>
                  </a:lnTo>
                  <a:lnTo>
                    <a:pt x="5766" y="2025"/>
                  </a:lnTo>
                  <a:lnTo>
                    <a:pt x="5755" y="2071"/>
                  </a:lnTo>
                  <a:lnTo>
                    <a:pt x="5744" y="2117"/>
                  </a:lnTo>
                  <a:lnTo>
                    <a:pt x="5730" y="2161"/>
                  </a:lnTo>
                  <a:lnTo>
                    <a:pt x="5716" y="2202"/>
                  </a:lnTo>
                  <a:lnTo>
                    <a:pt x="5700" y="2240"/>
                  </a:lnTo>
                  <a:lnTo>
                    <a:pt x="5680" y="2276"/>
                  </a:lnTo>
                  <a:lnTo>
                    <a:pt x="5661" y="2309"/>
                  </a:lnTo>
                  <a:lnTo>
                    <a:pt x="5642" y="2339"/>
                  </a:lnTo>
                  <a:lnTo>
                    <a:pt x="5619" y="2366"/>
                  </a:lnTo>
                  <a:lnTo>
                    <a:pt x="5597" y="2391"/>
                  </a:lnTo>
                  <a:lnTo>
                    <a:pt x="5573" y="2415"/>
                  </a:lnTo>
                  <a:lnTo>
                    <a:pt x="5528" y="2456"/>
                  </a:lnTo>
                  <a:lnTo>
                    <a:pt x="5481" y="2489"/>
                  </a:lnTo>
                  <a:lnTo>
                    <a:pt x="5435" y="2516"/>
                  </a:lnTo>
                  <a:lnTo>
                    <a:pt x="5392" y="2538"/>
                  </a:lnTo>
                  <a:lnTo>
                    <a:pt x="5357" y="2552"/>
                  </a:lnTo>
                  <a:lnTo>
                    <a:pt x="5323" y="2563"/>
                  </a:lnTo>
                  <a:lnTo>
                    <a:pt x="5299" y="2572"/>
                  </a:lnTo>
                  <a:lnTo>
                    <a:pt x="5285" y="2574"/>
                  </a:lnTo>
                  <a:lnTo>
                    <a:pt x="5279" y="2574"/>
                  </a:lnTo>
                  <a:lnTo>
                    <a:pt x="5199" y="2585"/>
                  </a:lnTo>
                  <a:lnTo>
                    <a:pt x="5126" y="2587"/>
                  </a:lnTo>
                  <a:lnTo>
                    <a:pt x="5088" y="2587"/>
                  </a:lnTo>
                  <a:lnTo>
                    <a:pt x="5049" y="2585"/>
                  </a:lnTo>
                  <a:lnTo>
                    <a:pt x="5014" y="2579"/>
                  </a:lnTo>
                  <a:lnTo>
                    <a:pt x="4980" y="2574"/>
                  </a:lnTo>
                  <a:lnTo>
                    <a:pt x="4925" y="2558"/>
                  </a:lnTo>
                  <a:lnTo>
                    <a:pt x="4878" y="2538"/>
                  </a:lnTo>
                  <a:lnTo>
                    <a:pt x="4842" y="2522"/>
                  </a:lnTo>
                  <a:lnTo>
                    <a:pt x="4819" y="2509"/>
                  </a:lnTo>
                  <a:lnTo>
                    <a:pt x="4804" y="2497"/>
                  </a:lnTo>
                  <a:lnTo>
                    <a:pt x="4800" y="2495"/>
                  </a:lnTo>
                  <a:lnTo>
                    <a:pt x="4800" y="2492"/>
                  </a:lnTo>
                  <a:lnTo>
                    <a:pt x="4795" y="2489"/>
                  </a:lnTo>
                  <a:lnTo>
                    <a:pt x="4790" y="2492"/>
                  </a:lnTo>
                  <a:lnTo>
                    <a:pt x="4787" y="2495"/>
                  </a:lnTo>
                  <a:lnTo>
                    <a:pt x="4787" y="2500"/>
                  </a:lnTo>
                  <a:lnTo>
                    <a:pt x="4787" y="2560"/>
                  </a:lnTo>
                  <a:lnTo>
                    <a:pt x="4787" y="2632"/>
                  </a:lnTo>
                  <a:lnTo>
                    <a:pt x="4781" y="2700"/>
                  </a:lnTo>
                  <a:lnTo>
                    <a:pt x="4773" y="2768"/>
                  </a:lnTo>
                  <a:lnTo>
                    <a:pt x="4762" y="2831"/>
                  </a:lnTo>
                  <a:lnTo>
                    <a:pt x="4745" y="2894"/>
                  </a:lnTo>
                  <a:lnTo>
                    <a:pt x="4728" y="2957"/>
                  </a:lnTo>
                  <a:lnTo>
                    <a:pt x="4709" y="3014"/>
                  </a:lnTo>
                  <a:lnTo>
                    <a:pt x="4687" y="3071"/>
                  </a:lnTo>
                  <a:lnTo>
                    <a:pt x="4659" y="3126"/>
                  </a:lnTo>
                  <a:lnTo>
                    <a:pt x="4631" y="3179"/>
                  </a:lnTo>
                  <a:lnTo>
                    <a:pt x="4602" y="3230"/>
                  </a:lnTo>
                  <a:lnTo>
                    <a:pt x="4571" y="3279"/>
                  </a:lnTo>
                  <a:lnTo>
                    <a:pt x="4535" y="3326"/>
                  </a:lnTo>
                  <a:lnTo>
                    <a:pt x="4499" y="3373"/>
                  </a:lnTo>
                  <a:lnTo>
                    <a:pt x="4460" y="3416"/>
                  </a:lnTo>
                  <a:lnTo>
                    <a:pt x="4419" y="3457"/>
                  </a:lnTo>
                  <a:lnTo>
                    <a:pt x="4355" y="3518"/>
                  </a:lnTo>
                  <a:lnTo>
                    <a:pt x="4286" y="3574"/>
                  </a:lnTo>
                  <a:lnTo>
                    <a:pt x="4217" y="3627"/>
                  </a:lnTo>
                  <a:lnTo>
                    <a:pt x="4142" y="3676"/>
                  </a:lnTo>
                  <a:lnTo>
                    <a:pt x="4067" y="3722"/>
                  </a:lnTo>
                  <a:lnTo>
                    <a:pt x="3987" y="3767"/>
                  </a:lnTo>
                  <a:lnTo>
                    <a:pt x="3909" y="3804"/>
                  </a:lnTo>
                  <a:lnTo>
                    <a:pt x="3826" y="3843"/>
                  </a:lnTo>
                  <a:lnTo>
                    <a:pt x="3747" y="3876"/>
                  </a:lnTo>
                  <a:lnTo>
                    <a:pt x="3664" y="3906"/>
                  </a:lnTo>
                  <a:lnTo>
                    <a:pt x="3580" y="3936"/>
                  </a:lnTo>
                  <a:lnTo>
                    <a:pt x="3497" y="3961"/>
                  </a:lnTo>
                  <a:lnTo>
                    <a:pt x="3414" y="3985"/>
                  </a:lnTo>
                  <a:lnTo>
                    <a:pt x="3331" y="4007"/>
                  </a:lnTo>
                  <a:lnTo>
                    <a:pt x="3252" y="4026"/>
                  </a:lnTo>
                  <a:lnTo>
                    <a:pt x="3174" y="4043"/>
                  </a:lnTo>
                  <a:lnTo>
                    <a:pt x="3021" y="4070"/>
                  </a:lnTo>
                  <a:lnTo>
                    <a:pt x="2880" y="4092"/>
                  </a:lnTo>
                  <a:lnTo>
                    <a:pt x="2753" y="4108"/>
                  </a:lnTo>
                  <a:lnTo>
                    <a:pt x="2642" y="4119"/>
                  </a:lnTo>
                  <a:lnTo>
                    <a:pt x="2552" y="4125"/>
                  </a:lnTo>
                  <a:lnTo>
                    <a:pt x="2481" y="4130"/>
                  </a:lnTo>
                  <a:lnTo>
                    <a:pt x="2424" y="4130"/>
                  </a:lnTo>
                  <a:lnTo>
                    <a:pt x="2288" y="4135"/>
                  </a:lnTo>
                  <a:lnTo>
                    <a:pt x="2161" y="4135"/>
                  </a:lnTo>
                  <a:lnTo>
                    <a:pt x="1990" y="4133"/>
                  </a:lnTo>
                  <a:lnTo>
                    <a:pt x="1826" y="4128"/>
                  </a:lnTo>
                  <a:lnTo>
                    <a:pt x="1671" y="4116"/>
                  </a:lnTo>
                  <a:lnTo>
                    <a:pt x="1524" y="4100"/>
                  </a:lnTo>
                  <a:lnTo>
                    <a:pt x="1386" y="4081"/>
                  </a:lnTo>
                  <a:lnTo>
                    <a:pt x="1257" y="4056"/>
                  </a:lnTo>
                  <a:lnTo>
                    <a:pt x="1135" y="4029"/>
                  </a:lnTo>
                  <a:lnTo>
                    <a:pt x="1019" y="3999"/>
                  </a:lnTo>
                  <a:lnTo>
                    <a:pt x="910" y="3963"/>
                  </a:lnTo>
                  <a:lnTo>
                    <a:pt x="811" y="3927"/>
                  </a:lnTo>
                  <a:lnTo>
                    <a:pt x="717" y="3886"/>
                  </a:lnTo>
                  <a:lnTo>
                    <a:pt x="631" y="3843"/>
                  </a:lnTo>
                  <a:lnTo>
                    <a:pt x="550" y="3799"/>
                  </a:lnTo>
                  <a:lnTo>
                    <a:pt x="476" y="3750"/>
                  </a:lnTo>
                  <a:lnTo>
                    <a:pt x="407" y="3700"/>
                  </a:lnTo>
                  <a:lnTo>
                    <a:pt x="343" y="3649"/>
                  </a:lnTo>
                  <a:lnTo>
                    <a:pt x="307" y="3619"/>
                  </a:lnTo>
                  <a:lnTo>
                    <a:pt x="277" y="3586"/>
                  </a:lnTo>
                  <a:lnTo>
                    <a:pt x="266" y="3581"/>
                  </a:lnTo>
                  <a:lnTo>
                    <a:pt x="307" y="3632"/>
                  </a:lnTo>
                  <a:lnTo>
                    <a:pt x="355" y="3678"/>
                  </a:lnTo>
                  <a:lnTo>
                    <a:pt x="396" y="3714"/>
                  </a:lnTo>
                  <a:lnTo>
                    <a:pt x="443" y="3750"/>
                  </a:lnTo>
                  <a:lnTo>
                    <a:pt x="493" y="3782"/>
                  </a:lnTo>
                  <a:lnTo>
                    <a:pt x="545" y="3816"/>
                  </a:lnTo>
                  <a:lnTo>
                    <a:pt x="600" y="3845"/>
                  </a:lnTo>
                  <a:lnTo>
                    <a:pt x="655" y="3876"/>
                  </a:lnTo>
                  <a:lnTo>
                    <a:pt x="717" y="3906"/>
                  </a:lnTo>
                  <a:lnTo>
                    <a:pt x="781" y="3934"/>
                  </a:lnTo>
                  <a:lnTo>
                    <a:pt x="847" y="3958"/>
                  </a:lnTo>
                  <a:lnTo>
                    <a:pt x="914" y="3983"/>
                  </a:lnTo>
                  <a:lnTo>
                    <a:pt x="979" y="4004"/>
                  </a:lnTo>
                  <a:lnTo>
                    <a:pt x="1052" y="4024"/>
                  </a:lnTo>
                  <a:lnTo>
                    <a:pt x="1126" y="4043"/>
                  </a:lnTo>
                  <a:lnTo>
                    <a:pt x="1201" y="4062"/>
                  </a:lnTo>
                  <a:lnTo>
                    <a:pt x="1281" y="4078"/>
                  </a:lnTo>
                  <a:lnTo>
                    <a:pt x="1364" y="4092"/>
                  </a:lnTo>
                  <a:lnTo>
                    <a:pt x="1453" y="4106"/>
                  </a:lnTo>
                  <a:lnTo>
                    <a:pt x="1469" y="4108"/>
                  </a:lnTo>
                  <a:lnTo>
                    <a:pt x="1614" y="4128"/>
                  </a:lnTo>
                  <a:lnTo>
                    <a:pt x="1726" y="4135"/>
                  </a:lnTo>
                  <a:lnTo>
                    <a:pt x="1848" y="4141"/>
                  </a:lnTo>
                  <a:lnTo>
                    <a:pt x="1976" y="4144"/>
                  </a:lnTo>
                  <a:lnTo>
                    <a:pt x="2111" y="4147"/>
                  </a:lnTo>
                  <a:lnTo>
                    <a:pt x="2264" y="4144"/>
                  </a:lnTo>
                  <a:lnTo>
                    <a:pt x="2424" y="4138"/>
                  </a:lnTo>
                  <a:lnTo>
                    <a:pt x="2452" y="4138"/>
                  </a:lnTo>
                  <a:lnTo>
                    <a:pt x="2529" y="4135"/>
                  </a:lnTo>
                  <a:lnTo>
                    <a:pt x="2648" y="4128"/>
                  </a:lnTo>
                  <a:lnTo>
                    <a:pt x="2803" y="4111"/>
                  </a:lnTo>
                  <a:lnTo>
                    <a:pt x="2892" y="4100"/>
                  </a:lnTo>
                  <a:lnTo>
                    <a:pt x="2985" y="4087"/>
                  </a:lnTo>
                  <a:lnTo>
                    <a:pt x="3085" y="4067"/>
                  </a:lnTo>
                  <a:lnTo>
                    <a:pt x="3190" y="4048"/>
                  </a:lnTo>
                  <a:lnTo>
                    <a:pt x="3298" y="4024"/>
                  </a:lnTo>
                  <a:lnTo>
                    <a:pt x="3409" y="3997"/>
                  </a:lnTo>
                  <a:lnTo>
                    <a:pt x="3519" y="3963"/>
                  </a:lnTo>
                  <a:lnTo>
                    <a:pt x="3633" y="3925"/>
                  </a:lnTo>
                  <a:lnTo>
                    <a:pt x="3743" y="3884"/>
                  </a:lnTo>
                  <a:lnTo>
                    <a:pt x="3857" y="3837"/>
                  </a:lnTo>
                  <a:lnTo>
                    <a:pt x="3964" y="3785"/>
                  </a:lnTo>
                  <a:lnTo>
                    <a:pt x="4017" y="3758"/>
                  </a:lnTo>
                  <a:lnTo>
                    <a:pt x="4070" y="3728"/>
                  </a:lnTo>
                  <a:lnTo>
                    <a:pt x="4123" y="3698"/>
                  </a:lnTo>
                  <a:lnTo>
                    <a:pt x="4175" y="3665"/>
                  </a:lnTo>
                  <a:lnTo>
                    <a:pt x="4222" y="3632"/>
                  </a:lnTo>
                  <a:lnTo>
                    <a:pt x="4272" y="3596"/>
                  </a:lnTo>
                  <a:lnTo>
                    <a:pt x="4319" y="3559"/>
                  </a:lnTo>
                  <a:lnTo>
                    <a:pt x="4364" y="3520"/>
                  </a:lnTo>
                  <a:lnTo>
                    <a:pt x="4407" y="3479"/>
                  </a:lnTo>
                  <a:lnTo>
                    <a:pt x="4449" y="3438"/>
                  </a:lnTo>
                  <a:lnTo>
                    <a:pt x="4490" y="3395"/>
                  </a:lnTo>
                  <a:lnTo>
                    <a:pt x="4529" y="3348"/>
                  </a:lnTo>
                  <a:lnTo>
                    <a:pt x="4566" y="3301"/>
                  </a:lnTo>
                  <a:lnTo>
                    <a:pt x="4599" y="3252"/>
                  </a:lnTo>
                  <a:lnTo>
                    <a:pt x="4629" y="3201"/>
                  </a:lnTo>
                  <a:lnTo>
                    <a:pt x="4659" y="3146"/>
                  </a:lnTo>
                  <a:lnTo>
                    <a:pt x="4687" y="3090"/>
                  </a:lnTo>
                  <a:lnTo>
                    <a:pt x="4709" y="3034"/>
                  </a:lnTo>
                  <a:lnTo>
                    <a:pt x="4731" y="2976"/>
                  </a:lnTo>
                  <a:lnTo>
                    <a:pt x="4750" y="2913"/>
                  </a:lnTo>
                  <a:lnTo>
                    <a:pt x="4764" y="2850"/>
                  </a:lnTo>
                  <a:lnTo>
                    <a:pt x="4778" y="2785"/>
                  </a:lnTo>
                  <a:lnTo>
                    <a:pt x="4787" y="2717"/>
                  </a:lnTo>
                  <a:lnTo>
                    <a:pt x="4792" y="2645"/>
                  </a:lnTo>
                  <a:lnTo>
                    <a:pt x="4795" y="2574"/>
                  </a:lnTo>
                  <a:lnTo>
                    <a:pt x="4795" y="2497"/>
                  </a:lnTo>
                  <a:lnTo>
                    <a:pt x="4814" y="2514"/>
                  </a:lnTo>
                  <a:lnTo>
                    <a:pt x="4840" y="2530"/>
                  </a:lnTo>
                  <a:lnTo>
                    <a:pt x="4875" y="2546"/>
                  </a:lnTo>
                  <a:lnTo>
                    <a:pt x="4923" y="2565"/>
                  </a:lnTo>
                  <a:lnTo>
                    <a:pt x="4950" y="2574"/>
                  </a:lnTo>
                  <a:lnTo>
                    <a:pt x="4978" y="2579"/>
                  </a:lnTo>
                  <a:lnTo>
                    <a:pt x="5011" y="2587"/>
                  </a:lnTo>
                  <a:lnTo>
                    <a:pt x="5047" y="2593"/>
                  </a:lnTo>
                  <a:lnTo>
                    <a:pt x="5085" y="2596"/>
                  </a:lnTo>
                  <a:lnTo>
                    <a:pt x="5126" y="2596"/>
                  </a:lnTo>
                  <a:lnTo>
                    <a:pt x="5199" y="2593"/>
                  </a:lnTo>
                  <a:lnTo>
                    <a:pt x="5238" y="2587"/>
                  </a:lnTo>
                  <a:lnTo>
                    <a:pt x="5279" y="2582"/>
                  </a:lnTo>
                  <a:lnTo>
                    <a:pt x="5304" y="2577"/>
                  </a:lnTo>
                  <a:lnTo>
                    <a:pt x="5329" y="2572"/>
                  </a:lnTo>
                  <a:lnTo>
                    <a:pt x="5364" y="2558"/>
                  </a:lnTo>
                  <a:lnTo>
                    <a:pt x="5406" y="2541"/>
                  </a:lnTo>
                  <a:lnTo>
                    <a:pt x="5450" y="2516"/>
                  </a:lnTo>
                  <a:lnTo>
                    <a:pt x="5497" y="2487"/>
                  </a:lnTo>
                  <a:lnTo>
                    <a:pt x="5547" y="2448"/>
                  </a:lnTo>
                  <a:lnTo>
                    <a:pt x="5573" y="2427"/>
                  </a:lnTo>
                  <a:lnTo>
                    <a:pt x="5597" y="2402"/>
                  </a:lnTo>
                  <a:lnTo>
                    <a:pt x="5623" y="2377"/>
                  </a:lnTo>
                  <a:lnTo>
                    <a:pt x="5644" y="2347"/>
                  </a:lnTo>
                  <a:lnTo>
                    <a:pt x="5666" y="2317"/>
                  </a:lnTo>
                  <a:lnTo>
                    <a:pt x="5686" y="2281"/>
                  </a:lnTo>
                  <a:lnTo>
                    <a:pt x="5705" y="2243"/>
                  </a:lnTo>
                  <a:lnTo>
                    <a:pt x="5724" y="2205"/>
                  </a:lnTo>
                  <a:lnTo>
                    <a:pt x="5738" y="2161"/>
                  </a:lnTo>
                  <a:lnTo>
                    <a:pt x="5755" y="2117"/>
                  </a:lnTo>
                  <a:lnTo>
                    <a:pt x="5766" y="2068"/>
                  </a:lnTo>
                  <a:lnTo>
                    <a:pt x="5774" y="2016"/>
                  </a:lnTo>
                  <a:lnTo>
                    <a:pt x="5780" y="1958"/>
                  </a:lnTo>
                  <a:lnTo>
                    <a:pt x="5785" y="1901"/>
                  </a:lnTo>
                  <a:lnTo>
                    <a:pt x="5785" y="1838"/>
                  </a:lnTo>
                  <a:lnTo>
                    <a:pt x="5783" y="1773"/>
                  </a:lnTo>
                  <a:lnTo>
                    <a:pt x="5780" y="1745"/>
                  </a:lnTo>
                  <a:lnTo>
                    <a:pt x="5777" y="1718"/>
                  </a:lnTo>
                  <a:lnTo>
                    <a:pt x="5769" y="1679"/>
                  </a:lnTo>
                  <a:lnTo>
                    <a:pt x="5757" y="1636"/>
                  </a:lnTo>
                  <a:lnTo>
                    <a:pt x="5744" y="1587"/>
                  </a:lnTo>
                  <a:lnTo>
                    <a:pt x="5721" y="1534"/>
                  </a:lnTo>
                  <a:lnTo>
                    <a:pt x="5697" y="1480"/>
                  </a:lnTo>
                  <a:lnTo>
                    <a:pt x="5666" y="1425"/>
                  </a:lnTo>
                  <a:lnTo>
                    <a:pt x="5647" y="1398"/>
                  </a:lnTo>
                  <a:lnTo>
                    <a:pt x="5625" y="1370"/>
                  </a:lnTo>
                  <a:lnTo>
                    <a:pt x="5602" y="1346"/>
                  </a:lnTo>
                  <a:lnTo>
                    <a:pt x="5580" y="1321"/>
                  </a:lnTo>
                  <a:lnTo>
                    <a:pt x="5553" y="1299"/>
                  </a:lnTo>
                  <a:lnTo>
                    <a:pt x="5525" y="1278"/>
                  </a:lnTo>
                  <a:lnTo>
                    <a:pt x="5492" y="1258"/>
                  </a:lnTo>
                  <a:lnTo>
                    <a:pt x="5459" y="1239"/>
                  </a:lnTo>
                  <a:lnTo>
                    <a:pt x="5423" y="1226"/>
                  </a:lnTo>
                  <a:lnTo>
                    <a:pt x="5387" y="1212"/>
                  </a:lnTo>
                  <a:lnTo>
                    <a:pt x="5345" y="1201"/>
                  </a:lnTo>
                  <a:lnTo>
                    <a:pt x="5301" y="1193"/>
                  </a:lnTo>
                  <a:lnTo>
                    <a:pt x="5254" y="1188"/>
                  </a:lnTo>
                  <a:lnTo>
                    <a:pt x="5204" y="1188"/>
                  </a:lnTo>
                  <a:lnTo>
                    <a:pt x="5166" y="1188"/>
                  </a:lnTo>
                  <a:lnTo>
                    <a:pt x="5124" y="1190"/>
                  </a:lnTo>
                  <a:lnTo>
                    <a:pt x="5102" y="1193"/>
                  </a:lnTo>
                  <a:lnTo>
                    <a:pt x="5080" y="1198"/>
                  </a:lnTo>
                  <a:lnTo>
                    <a:pt x="5038" y="1212"/>
                  </a:lnTo>
                  <a:lnTo>
                    <a:pt x="4997" y="1231"/>
                  </a:lnTo>
                  <a:lnTo>
                    <a:pt x="4959" y="1253"/>
                  </a:lnTo>
                  <a:lnTo>
                    <a:pt x="4919" y="1280"/>
                  </a:lnTo>
                  <a:lnTo>
                    <a:pt x="4886" y="1307"/>
                  </a:lnTo>
                  <a:lnTo>
                    <a:pt x="4852" y="1335"/>
                  </a:lnTo>
                  <a:lnTo>
                    <a:pt x="4826" y="1365"/>
                  </a:lnTo>
                  <a:lnTo>
                    <a:pt x="4804" y="1393"/>
                  </a:lnTo>
                  <a:lnTo>
                    <a:pt x="4781" y="1425"/>
                  </a:lnTo>
                  <a:lnTo>
                    <a:pt x="4759" y="1458"/>
                  </a:lnTo>
                  <a:lnTo>
                    <a:pt x="4742" y="1493"/>
                  </a:lnTo>
                  <a:lnTo>
                    <a:pt x="4726" y="1532"/>
                  </a:lnTo>
                  <a:lnTo>
                    <a:pt x="4712" y="1570"/>
                  </a:lnTo>
                  <a:lnTo>
                    <a:pt x="4700" y="1609"/>
                  </a:lnTo>
                  <a:lnTo>
                    <a:pt x="4690" y="1650"/>
                  </a:lnTo>
                  <a:lnTo>
                    <a:pt x="4673" y="1732"/>
                  </a:lnTo>
                  <a:lnTo>
                    <a:pt x="4662" y="1814"/>
                  </a:lnTo>
                  <a:lnTo>
                    <a:pt x="4657" y="1893"/>
                  </a:lnTo>
                  <a:lnTo>
                    <a:pt x="4657" y="1970"/>
                  </a:lnTo>
                  <a:lnTo>
                    <a:pt x="4648" y="1970"/>
                  </a:lnTo>
                  <a:lnTo>
                    <a:pt x="4621" y="1967"/>
                  </a:lnTo>
                  <a:lnTo>
                    <a:pt x="4599" y="1962"/>
                  </a:lnTo>
                  <a:lnTo>
                    <a:pt x="4573" y="1953"/>
                  </a:lnTo>
                  <a:lnTo>
                    <a:pt x="4554" y="1943"/>
                  </a:lnTo>
                  <a:lnTo>
                    <a:pt x="4535" y="1928"/>
                  </a:lnTo>
                  <a:lnTo>
                    <a:pt x="4518" y="1912"/>
                  </a:lnTo>
                  <a:lnTo>
                    <a:pt x="4504" y="1893"/>
                  </a:lnTo>
                  <a:lnTo>
                    <a:pt x="4490" y="1871"/>
                  </a:lnTo>
                  <a:lnTo>
                    <a:pt x="4480" y="1849"/>
                  </a:lnTo>
                  <a:lnTo>
                    <a:pt x="4469" y="1825"/>
                  </a:lnTo>
                  <a:lnTo>
                    <a:pt x="4449" y="1773"/>
                  </a:lnTo>
                  <a:lnTo>
                    <a:pt x="4438" y="1715"/>
                  </a:lnTo>
                  <a:lnTo>
                    <a:pt x="4430" y="1658"/>
                  </a:lnTo>
                  <a:lnTo>
                    <a:pt x="4424" y="1600"/>
                  </a:lnTo>
                  <a:lnTo>
                    <a:pt x="4421" y="1543"/>
                  </a:lnTo>
                  <a:lnTo>
                    <a:pt x="4421" y="1491"/>
                  </a:lnTo>
                  <a:lnTo>
                    <a:pt x="4421" y="1442"/>
                  </a:lnTo>
                  <a:lnTo>
                    <a:pt x="4426" y="1374"/>
                  </a:lnTo>
                  <a:lnTo>
                    <a:pt x="4430" y="1346"/>
                  </a:lnTo>
                  <a:lnTo>
                    <a:pt x="4438" y="1305"/>
                  </a:lnTo>
                  <a:lnTo>
                    <a:pt x="4440" y="1270"/>
                  </a:lnTo>
                  <a:lnTo>
                    <a:pt x="4440" y="1256"/>
                  </a:lnTo>
                  <a:lnTo>
                    <a:pt x="4440" y="1212"/>
                  </a:lnTo>
                  <a:lnTo>
                    <a:pt x="4435" y="1168"/>
                  </a:lnTo>
                  <a:lnTo>
                    <a:pt x="4430" y="1141"/>
                  </a:lnTo>
                  <a:lnTo>
                    <a:pt x="4421" y="1113"/>
                  </a:lnTo>
                  <a:lnTo>
                    <a:pt x="4411" y="1086"/>
                  </a:lnTo>
                  <a:lnTo>
                    <a:pt x="4397" y="1062"/>
                  </a:lnTo>
                  <a:lnTo>
                    <a:pt x="4383" y="1034"/>
                  </a:lnTo>
                  <a:lnTo>
                    <a:pt x="4366" y="1009"/>
                  </a:lnTo>
                  <a:lnTo>
                    <a:pt x="4347" y="987"/>
                  </a:lnTo>
                  <a:lnTo>
                    <a:pt x="4328" y="963"/>
                  </a:lnTo>
                  <a:close/>
                  <a:moveTo>
                    <a:pt x="2202" y="189"/>
                  </a:moveTo>
                  <a:lnTo>
                    <a:pt x="2186" y="192"/>
                  </a:lnTo>
                  <a:lnTo>
                    <a:pt x="2172" y="200"/>
                  </a:lnTo>
                  <a:lnTo>
                    <a:pt x="2152" y="222"/>
                  </a:lnTo>
                  <a:lnTo>
                    <a:pt x="2133" y="249"/>
                  </a:lnTo>
                  <a:lnTo>
                    <a:pt x="2117" y="280"/>
                  </a:lnTo>
                  <a:lnTo>
                    <a:pt x="2100" y="312"/>
                  </a:lnTo>
                  <a:lnTo>
                    <a:pt x="2076" y="375"/>
                  </a:lnTo>
                  <a:lnTo>
                    <a:pt x="2059" y="430"/>
                  </a:lnTo>
                  <a:lnTo>
                    <a:pt x="2045" y="479"/>
                  </a:lnTo>
                  <a:lnTo>
                    <a:pt x="2036" y="523"/>
                  </a:lnTo>
                  <a:lnTo>
                    <a:pt x="1868" y="528"/>
                  </a:lnTo>
                  <a:lnTo>
                    <a:pt x="1710" y="534"/>
                  </a:lnTo>
                  <a:lnTo>
                    <a:pt x="1583" y="545"/>
                  </a:lnTo>
                  <a:lnTo>
                    <a:pt x="1464" y="556"/>
                  </a:lnTo>
                  <a:lnTo>
                    <a:pt x="1348" y="569"/>
                  </a:lnTo>
                  <a:lnTo>
                    <a:pt x="1240" y="583"/>
                  </a:lnTo>
                  <a:lnTo>
                    <a:pt x="1138" y="600"/>
                  </a:lnTo>
                  <a:lnTo>
                    <a:pt x="1040" y="616"/>
                  </a:lnTo>
                  <a:lnTo>
                    <a:pt x="949" y="634"/>
                  </a:lnTo>
                  <a:lnTo>
                    <a:pt x="864" y="654"/>
                  </a:lnTo>
                  <a:lnTo>
                    <a:pt x="783" y="673"/>
                  </a:lnTo>
                  <a:lnTo>
                    <a:pt x="705" y="692"/>
                  </a:lnTo>
                  <a:lnTo>
                    <a:pt x="636" y="714"/>
                  </a:lnTo>
                  <a:lnTo>
                    <a:pt x="571" y="733"/>
                  </a:lnTo>
                  <a:lnTo>
                    <a:pt x="509" y="755"/>
                  </a:lnTo>
                  <a:lnTo>
                    <a:pt x="452" y="777"/>
                  </a:lnTo>
                  <a:lnTo>
                    <a:pt x="348" y="818"/>
                  </a:lnTo>
                  <a:lnTo>
                    <a:pt x="299" y="842"/>
                  </a:lnTo>
                  <a:lnTo>
                    <a:pt x="255" y="864"/>
                  </a:lnTo>
                  <a:lnTo>
                    <a:pt x="186" y="908"/>
                  </a:lnTo>
                  <a:lnTo>
                    <a:pt x="131" y="946"/>
                  </a:lnTo>
                  <a:lnTo>
                    <a:pt x="86" y="985"/>
                  </a:lnTo>
                  <a:lnTo>
                    <a:pt x="53" y="1015"/>
                  </a:lnTo>
                  <a:lnTo>
                    <a:pt x="28" y="1043"/>
                  </a:lnTo>
                  <a:lnTo>
                    <a:pt x="12" y="1062"/>
                  </a:lnTo>
                  <a:lnTo>
                    <a:pt x="0" y="1081"/>
                  </a:lnTo>
                  <a:lnTo>
                    <a:pt x="31" y="1251"/>
                  </a:lnTo>
                  <a:lnTo>
                    <a:pt x="33" y="1244"/>
                  </a:lnTo>
                  <a:lnTo>
                    <a:pt x="9" y="1081"/>
                  </a:lnTo>
                  <a:lnTo>
                    <a:pt x="17" y="1070"/>
                  </a:lnTo>
                  <a:lnTo>
                    <a:pt x="33" y="1050"/>
                  </a:lnTo>
                  <a:lnTo>
                    <a:pt x="59" y="1023"/>
                  </a:lnTo>
                  <a:lnTo>
                    <a:pt x="97" y="987"/>
                  </a:lnTo>
                  <a:lnTo>
                    <a:pt x="147" y="949"/>
                  </a:lnTo>
                  <a:lnTo>
                    <a:pt x="214" y="908"/>
                  </a:lnTo>
                  <a:lnTo>
                    <a:pt x="252" y="886"/>
                  </a:lnTo>
                  <a:lnTo>
                    <a:pt x="293" y="864"/>
                  </a:lnTo>
                  <a:lnTo>
                    <a:pt x="343" y="840"/>
                  </a:lnTo>
                  <a:lnTo>
                    <a:pt x="396" y="818"/>
                  </a:lnTo>
                  <a:lnTo>
                    <a:pt x="452" y="794"/>
                  </a:lnTo>
                  <a:lnTo>
                    <a:pt x="515" y="772"/>
                  </a:lnTo>
                  <a:lnTo>
                    <a:pt x="581" y="747"/>
                  </a:lnTo>
                  <a:lnTo>
                    <a:pt x="655" y="725"/>
                  </a:lnTo>
                  <a:lnTo>
                    <a:pt x="733" y="704"/>
                  </a:lnTo>
                  <a:lnTo>
                    <a:pt x="819" y="682"/>
                  </a:lnTo>
                  <a:lnTo>
                    <a:pt x="910" y="660"/>
                  </a:lnTo>
                  <a:lnTo>
                    <a:pt x="1007" y="641"/>
                  </a:lnTo>
                  <a:lnTo>
                    <a:pt x="1110" y="621"/>
                  </a:lnTo>
                  <a:lnTo>
                    <a:pt x="1221" y="605"/>
                  </a:lnTo>
                  <a:lnTo>
                    <a:pt x="1340" y="588"/>
                  </a:lnTo>
                  <a:lnTo>
                    <a:pt x="1464" y="572"/>
                  </a:lnTo>
                  <a:lnTo>
                    <a:pt x="1593" y="561"/>
                  </a:lnTo>
                  <a:lnTo>
                    <a:pt x="1735" y="547"/>
                  </a:lnTo>
                  <a:lnTo>
                    <a:pt x="1881" y="539"/>
                  </a:lnTo>
                  <a:lnTo>
                    <a:pt x="2036" y="534"/>
                  </a:lnTo>
                  <a:lnTo>
                    <a:pt x="2040" y="530"/>
                  </a:lnTo>
                  <a:lnTo>
                    <a:pt x="2042" y="525"/>
                  </a:lnTo>
                  <a:lnTo>
                    <a:pt x="2059" y="474"/>
                  </a:lnTo>
                  <a:lnTo>
                    <a:pt x="2090" y="389"/>
                  </a:lnTo>
                  <a:lnTo>
                    <a:pt x="2105" y="339"/>
                  </a:lnTo>
                  <a:lnTo>
                    <a:pt x="2128" y="293"/>
                  </a:lnTo>
                  <a:lnTo>
                    <a:pt x="2152" y="252"/>
                  </a:lnTo>
                  <a:lnTo>
                    <a:pt x="2164" y="235"/>
                  </a:lnTo>
                  <a:lnTo>
                    <a:pt x="2174" y="220"/>
                  </a:lnTo>
                  <a:lnTo>
                    <a:pt x="2197" y="200"/>
                  </a:lnTo>
                  <a:lnTo>
                    <a:pt x="2205" y="194"/>
                  </a:lnTo>
                  <a:lnTo>
                    <a:pt x="2216" y="192"/>
                  </a:lnTo>
                  <a:lnTo>
                    <a:pt x="2202" y="189"/>
                  </a:lnTo>
                  <a:close/>
                  <a:moveTo>
                    <a:pt x="2723" y="154"/>
                  </a:moveTo>
                  <a:lnTo>
                    <a:pt x="2745" y="220"/>
                  </a:lnTo>
                  <a:lnTo>
                    <a:pt x="2767" y="295"/>
                  </a:lnTo>
                  <a:lnTo>
                    <a:pt x="2792" y="389"/>
                  </a:lnTo>
                  <a:lnTo>
                    <a:pt x="2814" y="496"/>
                  </a:lnTo>
                  <a:lnTo>
                    <a:pt x="2817" y="501"/>
                  </a:lnTo>
                  <a:lnTo>
                    <a:pt x="2819" y="503"/>
                  </a:lnTo>
                  <a:lnTo>
                    <a:pt x="2869" y="509"/>
                  </a:lnTo>
                  <a:lnTo>
                    <a:pt x="2983" y="525"/>
                  </a:lnTo>
                  <a:lnTo>
                    <a:pt x="3143" y="553"/>
                  </a:lnTo>
                  <a:lnTo>
                    <a:pt x="3238" y="569"/>
                  </a:lnTo>
                  <a:lnTo>
                    <a:pt x="3340" y="591"/>
                  </a:lnTo>
                  <a:lnTo>
                    <a:pt x="3445" y="616"/>
                  </a:lnTo>
                  <a:lnTo>
                    <a:pt x="3555" y="643"/>
                  </a:lnTo>
                  <a:lnTo>
                    <a:pt x="3664" y="673"/>
                  </a:lnTo>
                  <a:lnTo>
                    <a:pt x="3774" y="706"/>
                  </a:lnTo>
                  <a:lnTo>
                    <a:pt x="3882" y="742"/>
                  </a:lnTo>
                  <a:lnTo>
                    <a:pt x="3985" y="782"/>
                  </a:lnTo>
                  <a:lnTo>
                    <a:pt x="4081" y="823"/>
                  </a:lnTo>
                  <a:lnTo>
                    <a:pt x="4128" y="849"/>
                  </a:lnTo>
                  <a:lnTo>
                    <a:pt x="4169" y="873"/>
                  </a:lnTo>
                  <a:lnTo>
                    <a:pt x="4211" y="898"/>
                  </a:lnTo>
                  <a:lnTo>
                    <a:pt x="4250" y="922"/>
                  </a:lnTo>
                  <a:lnTo>
                    <a:pt x="4286" y="949"/>
                  </a:lnTo>
                  <a:lnTo>
                    <a:pt x="4316" y="977"/>
                  </a:lnTo>
                  <a:lnTo>
                    <a:pt x="4321" y="968"/>
                  </a:lnTo>
                  <a:lnTo>
                    <a:pt x="4328" y="963"/>
                  </a:lnTo>
                  <a:lnTo>
                    <a:pt x="4319" y="958"/>
                  </a:lnTo>
                  <a:lnTo>
                    <a:pt x="4283" y="925"/>
                  </a:lnTo>
                  <a:lnTo>
                    <a:pt x="4242" y="895"/>
                  </a:lnTo>
                  <a:lnTo>
                    <a:pt x="4195" y="868"/>
                  </a:lnTo>
                  <a:lnTo>
                    <a:pt x="4147" y="840"/>
                  </a:lnTo>
                  <a:lnTo>
                    <a:pt x="4095" y="813"/>
                  </a:lnTo>
                  <a:lnTo>
                    <a:pt x="4040" y="788"/>
                  </a:lnTo>
                  <a:lnTo>
                    <a:pt x="3985" y="764"/>
                  </a:lnTo>
                  <a:lnTo>
                    <a:pt x="3926" y="742"/>
                  </a:lnTo>
                  <a:lnTo>
                    <a:pt x="3807" y="697"/>
                  </a:lnTo>
                  <a:lnTo>
                    <a:pt x="3683" y="660"/>
                  </a:lnTo>
                  <a:lnTo>
                    <a:pt x="3555" y="627"/>
                  </a:lnTo>
                  <a:lnTo>
                    <a:pt x="3433" y="597"/>
                  </a:lnTo>
                  <a:lnTo>
                    <a:pt x="3304" y="566"/>
                  </a:lnTo>
                  <a:lnTo>
                    <a:pt x="3181" y="542"/>
                  </a:lnTo>
                  <a:lnTo>
                    <a:pt x="3074" y="523"/>
                  </a:lnTo>
                  <a:lnTo>
                    <a:pt x="2980" y="509"/>
                  </a:lnTo>
                  <a:lnTo>
                    <a:pt x="2864" y="498"/>
                  </a:lnTo>
                  <a:lnTo>
                    <a:pt x="2822" y="496"/>
                  </a:lnTo>
                  <a:lnTo>
                    <a:pt x="2797" y="389"/>
                  </a:lnTo>
                  <a:lnTo>
                    <a:pt x="2773" y="295"/>
                  </a:lnTo>
                  <a:lnTo>
                    <a:pt x="2747" y="220"/>
                  </a:lnTo>
                  <a:lnTo>
                    <a:pt x="2723" y="154"/>
                  </a:lnTo>
                  <a:close/>
                  <a:moveTo>
                    <a:pt x="2593" y="0"/>
                  </a:moveTo>
                  <a:lnTo>
                    <a:pt x="2581" y="3"/>
                  </a:lnTo>
                  <a:lnTo>
                    <a:pt x="2571" y="5"/>
                  </a:lnTo>
                  <a:lnTo>
                    <a:pt x="2559" y="12"/>
                  </a:lnTo>
                  <a:lnTo>
                    <a:pt x="2545" y="22"/>
                  </a:lnTo>
                  <a:lnTo>
                    <a:pt x="2524" y="47"/>
                  </a:lnTo>
                  <a:lnTo>
                    <a:pt x="2504" y="80"/>
                  </a:lnTo>
                  <a:lnTo>
                    <a:pt x="2481" y="116"/>
                  </a:lnTo>
                  <a:lnTo>
                    <a:pt x="2462" y="157"/>
                  </a:lnTo>
                  <a:lnTo>
                    <a:pt x="2443" y="217"/>
                  </a:lnTo>
                  <a:lnTo>
                    <a:pt x="2424" y="276"/>
                  </a:lnTo>
                  <a:lnTo>
                    <a:pt x="2405" y="334"/>
                  </a:lnTo>
                  <a:lnTo>
                    <a:pt x="2390" y="392"/>
                  </a:lnTo>
                  <a:lnTo>
                    <a:pt x="2371" y="476"/>
                  </a:lnTo>
                  <a:lnTo>
                    <a:pt x="2366" y="512"/>
                  </a:lnTo>
                  <a:lnTo>
                    <a:pt x="2349" y="449"/>
                  </a:lnTo>
                  <a:lnTo>
                    <a:pt x="2333" y="394"/>
                  </a:lnTo>
                  <a:lnTo>
                    <a:pt x="2347" y="449"/>
                  </a:lnTo>
                  <a:lnTo>
                    <a:pt x="2357" y="512"/>
                  </a:lnTo>
                  <a:lnTo>
                    <a:pt x="2360" y="517"/>
                  </a:lnTo>
                  <a:lnTo>
                    <a:pt x="2366" y="520"/>
                  </a:lnTo>
                  <a:lnTo>
                    <a:pt x="2371" y="517"/>
                  </a:lnTo>
                  <a:lnTo>
                    <a:pt x="2374" y="515"/>
                  </a:lnTo>
                  <a:lnTo>
                    <a:pt x="2393" y="435"/>
                  </a:lnTo>
                  <a:lnTo>
                    <a:pt x="2407" y="375"/>
                  </a:lnTo>
                  <a:lnTo>
                    <a:pt x="2426" y="307"/>
                  </a:lnTo>
                  <a:lnTo>
                    <a:pt x="2452" y="235"/>
                  </a:lnTo>
                  <a:lnTo>
                    <a:pt x="2479" y="164"/>
                  </a:lnTo>
                  <a:lnTo>
                    <a:pt x="2493" y="135"/>
                  </a:lnTo>
                  <a:lnTo>
                    <a:pt x="2510" y="104"/>
                  </a:lnTo>
                  <a:lnTo>
                    <a:pt x="2524" y="77"/>
                  </a:lnTo>
                  <a:lnTo>
                    <a:pt x="2540" y="53"/>
                  </a:lnTo>
                  <a:lnTo>
                    <a:pt x="2557" y="33"/>
                  </a:lnTo>
                  <a:lnTo>
                    <a:pt x="2573" y="19"/>
                  </a:lnTo>
                  <a:lnTo>
                    <a:pt x="2590" y="12"/>
                  </a:lnTo>
                  <a:lnTo>
                    <a:pt x="2607" y="9"/>
                  </a:lnTo>
                  <a:lnTo>
                    <a:pt x="2626" y="12"/>
                  </a:lnTo>
                  <a:lnTo>
                    <a:pt x="2634" y="17"/>
                  </a:lnTo>
                  <a:lnTo>
                    <a:pt x="2642" y="22"/>
                  </a:lnTo>
                  <a:lnTo>
                    <a:pt x="2631" y="14"/>
                  </a:lnTo>
                  <a:lnTo>
                    <a:pt x="2617" y="5"/>
                  </a:lnTo>
                  <a:lnTo>
                    <a:pt x="2607" y="3"/>
                  </a:lnTo>
                  <a:lnTo>
                    <a:pt x="2593" y="0"/>
                  </a:lnTo>
                  <a:close/>
                </a:path>
              </a:pathLst>
            </a:custGeom>
            <a:solidFill>
              <a:srgbClr val="74392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7" name="Freeform 519"/>
            <p:cNvSpPr>
              <a:spLocks/>
            </p:cNvSpPr>
            <p:nvPr/>
          </p:nvSpPr>
          <p:spPr bwMode="auto">
            <a:xfrm>
              <a:off x="4354" y="3038"/>
              <a:ext cx="130" cy="16"/>
            </a:xfrm>
            <a:custGeom>
              <a:avLst/>
              <a:gdLst/>
              <a:ahLst/>
              <a:cxnLst>
                <a:cxn ang="0">
                  <a:pos x="1037" y="0"/>
                </a:cxn>
                <a:cxn ang="0">
                  <a:pos x="885" y="11"/>
                </a:cxn>
                <a:cxn ang="0">
                  <a:pos x="730" y="22"/>
                </a:cxn>
                <a:cxn ang="0">
                  <a:pos x="573" y="30"/>
                </a:cxn>
                <a:cxn ang="0">
                  <a:pos x="407" y="35"/>
                </a:cxn>
                <a:cxn ang="0">
                  <a:pos x="225" y="41"/>
                </a:cxn>
                <a:cxn ang="0">
                  <a:pos x="23" y="44"/>
                </a:cxn>
                <a:cxn ang="0">
                  <a:pos x="0" y="44"/>
                </a:cxn>
                <a:cxn ang="0">
                  <a:pos x="53" y="61"/>
                </a:cxn>
                <a:cxn ang="0">
                  <a:pos x="106" y="74"/>
                </a:cxn>
                <a:cxn ang="0">
                  <a:pos x="161" y="85"/>
                </a:cxn>
                <a:cxn ang="0">
                  <a:pos x="216" y="95"/>
                </a:cxn>
                <a:cxn ang="0">
                  <a:pos x="271" y="102"/>
                </a:cxn>
                <a:cxn ang="0">
                  <a:pos x="330" y="107"/>
                </a:cxn>
                <a:cxn ang="0">
                  <a:pos x="387" y="109"/>
                </a:cxn>
                <a:cxn ang="0">
                  <a:pos x="449" y="112"/>
                </a:cxn>
                <a:cxn ang="0">
                  <a:pos x="534" y="109"/>
                </a:cxn>
                <a:cxn ang="0">
                  <a:pos x="603" y="104"/>
                </a:cxn>
                <a:cxn ang="0">
                  <a:pos x="670" y="95"/>
                </a:cxn>
                <a:cxn ang="0">
                  <a:pos x="733" y="88"/>
                </a:cxn>
                <a:cxn ang="0">
                  <a:pos x="797" y="74"/>
                </a:cxn>
                <a:cxn ang="0">
                  <a:pos x="861" y="57"/>
                </a:cxn>
                <a:cxn ang="0">
                  <a:pos x="921" y="41"/>
                </a:cxn>
                <a:cxn ang="0">
                  <a:pos x="980" y="22"/>
                </a:cxn>
                <a:cxn ang="0">
                  <a:pos x="1037" y="0"/>
                </a:cxn>
              </a:cxnLst>
              <a:rect l="0" t="0" r="r" b="b"/>
              <a:pathLst>
                <a:path w="1037" h="112">
                  <a:moveTo>
                    <a:pt x="1037" y="0"/>
                  </a:moveTo>
                  <a:lnTo>
                    <a:pt x="885" y="11"/>
                  </a:lnTo>
                  <a:lnTo>
                    <a:pt x="730" y="22"/>
                  </a:lnTo>
                  <a:lnTo>
                    <a:pt x="573" y="30"/>
                  </a:lnTo>
                  <a:lnTo>
                    <a:pt x="407" y="35"/>
                  </a:lnTo>
                  <a:lnTo>
                    <a:pt x="225" y="41"/>
                  </a:lnTo>
                  <a:lnTo>
                    <a:pt x="23" y="44"/>
                  </a:lnTo>
                  <a:lnTo>
                    <a:pt x="0" y="44"/>
                  </a:lnTo>
                  <a:lnTo>
                    <a:pt x="53" y="61"/>
                  </a:lnTo>
                  <a:lnTo>
                    <a:pt x="106" y="74"/>
                  </a:lnTo>
                  <a:lnTo>
                    <a:pt x="161" y="85"/>
                  </a:lnTo>
                  <a:lnTo>
                    <a:pt x="216" y="95"/>
                  </a:lnTo>
                  <a:lnTo>
                    <a:pt x="271" y="102"/>
                  </a:lnTo>
                  <a:lnTo>
                    <a:pt x="330" y="107"/>
                  </a:lnTo>
                  <a:lnTo>
                    <a:pt x="387" y="109"/>
                  </a:lnTo>
                  <a:lnTo>
                    <a:pt x="449" y="112"/>
                  </a:lnTo>
                  <a:lnTo>
                    <a:pt x="534" y="109"/>
                  </a:lnTo>
                  <a:lnTo>
                    <a:pt x="603" y="104"/>
                  </a:lnTo>
                  <a:lnTo>
                    <a:pt x="670" y="95"/>
                  </a:lnTo>
                  <a:lnTo>
                    <a:pt x="733" y="88"/>
                  </a:lnTo>
                  <a:lnTo>
                    <a:pt x="797" y="74"/>
                  </a:lnTo>
                  <a:lnTo>
                    <a:pt x="861" y="57"/>
                  </a:lnTo>
                  <a:lnTo>
                    <a:pt x="921" y="41"/>
                  </a:lnTo>
                  <a:lnTo>
                    <a:pt x="980" y="22"/>
                  </a:lnTo>
                  <a:lnTo>
                    <a:pt x="1037" y="0"/>
                  </a:lnTo>
                  <a:close/>
                </a:path>
              </a:pathLst>
            </a:custGeom>
            <a:solidFill>
              <a:srgbClr val="EECB8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8" name="Freeform 520"/>
            <p:cNvSpPr>
              <a:spLocks/>
            </p:cNvSpPr>
            <p:nvPr/>
          </p:nvSpPr>
          <p:spPr bwMode="auto">
            <a:xfrm>
              <a:off x="4347" y="3037"/>
              <a:ext cx="143" cy="20"/>
            </a:xfrm>
            <a:custGeom>
              <a:avLst/>
              <a:gdLst/>
              <a:ahLst/>
              <a:cxnLst>
                <a:cxn ang="0">
                  <a:pos x="1143" y="0"/>
                </a:cxn>
                <a:cxn ang="0">
                  <a:pos x="1090" y="9"/>
                </a:cxn>
                <a:cxn ang="0">
                  <a:pos x="1033" y="31"/>
                </a:cxn>
                <a:cxn ang="0">
                  <a:pos x="974" y="50"/>
                </a:cxn>
                <a:cxn ang="0">
                  <a:pos x="914" y="66"/>
                </a:cxn>
                <a:cxn ang="0">
                  <a:pos x="850" y="83"/>
                </a:cxn>
                <a:cxn ang="0">
                  <a:pos x="786" y="97"/>
                </a:cxn>
                <a:cxn ang="0">
                  <a:pos x="723" y="104"/>
                </a:cxn>
                <a:cxn ang="0">
                  <a:pos x="656" y="113"/>
                </a:cxn>
                <a:cxn ang="0">
                  <a:pos x="587" y="118"/>
                </a:cxn>
                <a:cxn ang="0">
                  <a:pos x="502" y="121"/>
                </a:cxn>
                <a:cxn ang="0">
                  <a:pos x="440" y="118"/>
                </a:cxn>
                <a:cxn ang="0">
                  <a:pos x="383" y="116"/>
                </a:cxn>
                <a:cxn ang="0">
                  <a:pos x="324" y="111"/>
                </a:cxn>
                <a:cxn ang="0">
                  <a:pos x="269" y="104"/>
                </a:cxn>
                <a:cxn ang="0">
                  <a:pos x="214" y="94"/>
                </a:cxn>
                <a:cxn ang="0">
                  <a:pos x="159" y="83"/>
                </a:cxn>
                <a:cxn ang="0">
                  <a:pos x="106" y="70"/>
                </a:cxn>
                <a:cxn ang="0">
                  <a:pos x="53" y="53"/>
                </a:cxn>
                <a:cxn ang="0">
                  <a:pos x="0" y="53"/>
                </a:cxn>
                <a:cxn ang="0">
                  <a:pos x="59" y="72"/>
                </a:cxn>
                <a:cxn ang="0">
                  <a:pos x="117" y="89"/>
                </a:cxn>
                <a:cxn ang="0">
                  <a:pos x="178" y="104"/>
                </a:cxn>
                <a:cxn ang="0">
                  <a:pos x="241" y="116"/>
                </a:cxn>
                <a:cxn ang="0">
                  <a:pos x="305" y="124"/>
                </a:cxn>
                <a:cxn ang="0">
                  <a:pos x="369" y="132"/>
                </a:cxn>
                <a:cxn ang="0">
                  <a:pos x="435" y="135"/>
                </a:cxn>
                <a:cxn ang="0">
                  <a:pos x="502" y="138"/>
                </a:cxn>
                <a:cxn ang="0">
                  <a:pos x="590" y="135"/>
                </a:cxn>
                <a:cxn ang="0">
                  <a:pos x="664" y="129"/>
                </a:cxn>
                <a:cxn ang="0">
                  <a:pos x="740" y="121"/>
                </a:cxn>
                <a:cxn ang="0">
                  <a:pos x="811" y="107"/>
                </a:cxn>
                <a:cxn ang="0">
                  <a:pos x="883" y="94"/>
                </a:cxn>
                <a:cxn ang="0">
                  <a:pos x="950" y="75"/>
                </a:cxn>
                <a:cxn ang="0">
                  <a:pos x="1016" y="53"/>
                </a:cxn>
                <a:cxn ang="0">
                  <a:pos x="1082" y="29"/>
                </a:cxn>
                <a:cxn ang="0">
                  <a:pos x="1143" y="0"/>
                </a:cxn>
              </a:cxnLst>
              <a:rect l="0" t="0" r="r" b="b"/>
              <a:pathLst>
                <a:path w="1143" h="138">
                  <a:moveTo>
                    <a:pt x="1143" y="0"/>
                  </a:moveTo>
                  <a:lnTo>
                    <a:pt x="1090" y="9"/>
                  </a:lnTo>
                  <a:lnTo>
                    <a:pt x="1033" y="31"/>
                  </a:lnTo>
                  <a:lnTo>
                    <a:pt x="974" y="50"/>
                  </a:lnTo>
                  <a:lnTo>
                    <a:pt x="914" y="66"/>
                  </a:lnTo>
                  <a:lnTo>
                    <a:pt x="850" y="83"/>
                  </a:lnTo>
                  <a:lnTo>
                    <a:pt x="786" y="97"/>
                  </a:lnTo>
                  <a:lnTo>
                    <a:pt x="723" y="104"/>
                  </a:lnTo>
                  <a:lnTo>
                    <a:pt x="656" y="113"/>
                  </a:lnTo>
                  <a:lnTo>
                    <a:pt x="587" y="118"/>
                  </a:lnTo>
                  <a:lnTo>
                    <a:pt x="502" y="121"/>
                  </a:lnTo>
                  <a:lnTo>
                    <a:pt x="440" y="118"/>
                  </a:lnTo>
                  <a:lnTo>
                    <a:pt x="383" y="116"/>
                  </a:lnTo>
                  <a:lnTo>
                    <a:pt x="324" y="111"/>
                  </a:lnTo>
                  <a:lnTo>
                    <a:pt x="269" y="104"/>
                  </a:lnTo>
                  <a:lnTo>
                    <a:pt x="214" y="94"/>
                  </a:lnTo>
                  <a:lnTo>
                    <a:pt x="159" y="83"/>
                  </a:lnTo>
                  <a:lnTo>
                    <a:pt x="106" y="70"/>
                  </a:lnTo>
                  <a:lnTo>
                    <a:pt x="53" y="53"/>
                  </a:lnTo>
                  <a:lnTo>
                    <a:pt x="0" y="53"/>
                  </a:lnTo>
                  <a:lnTo>
                    <a:pt x="59" y="72"/>
                  </a:lnTo>
                  <a:lnTo>
                    <a:pt x="117" y="89"/>
                  </a:lnTo>
                  <a:lnTo>
                    <a:pt x="178" y="104"/>
                  </a:lnTo>
                  <a:lnTo>
                    <a:pt x="241" y="116"/>
                  </a:lnTo>
                  <a:lnTo>
                    <a:pt x="305" y="124"/>
                  </a:lnTo>
                  <a:lnTo>
                    <a:pt x="369" y="132"/>
                  </a:lnTo>
                  <a:lnTo>
                    <a:pt x="435" y="135"/>
                  </a:lnTo>
                  <a:lnTo>
                    <a:pt x="502" y="138"/>
                  </a:lnTo>
                  <a:lnTo>
                    <a:pt x="590" y="135"/>
                  </a:lnTo>
                  <a:lnTo>
                    <a:pt x="664" y="129"/>
                  </a:lnTo>
                  <a:lnTo>
                    <a:pt x="740" y="121"/>
                  </a:lnTo>
                  <a:lnTo>
                    <a:pt x="811" y="107"/>
                  </a:lnTo>
                  <a:lnTo>
                    <a:pt x="883" y="94"/>
                  </a:lnTo>
                  <a:lnTo>
                    <a:pt x="950" y="75"/>
                  </a:lnTo>
                  <a:lnTo>
                    <a:pt x="1016" y="53"/>
                  </a:lnTo>
                  <a:lnTo>
                    <a:pt x="1082" y="29"/>
                  </a:lnTo>
                  <a:lnTo>
                    <a:pt x="1143" y="0"/>
                  </a:lnTo>
                  <a:close/>
                </a:path>
              </a:pathLst>
            </a:custGeom>
            <a:solidFill>
              <a:srgbClr val="74392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9" name="Freeform 521"/>
            <p:cNvSpPr>
              <a:spLocks/>
            </p:cNvSpPr>
            <p:nvPr/>
          </p:nvSpPr>
          <p:spPr bwMode="auto">
            <a:xfrm>
              <a:off x="4774" y="2719"/>
              <a:ext cx="66" cy="108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57" y="7"/>
                </a:cxn>
                <a:cxn ang="0">
                  <a:pos x="92" y="36"/>
                </a:cxn>
                <a:cxn ang="0">
                  <a:pos x="35" y="89"/>
                </a:cxn>
                <a:cxn ang="0">
                  <a:pos x="16" y="118"/>
                </a:cxn>
                <a:cxn ang="0">
                  <a:pos x="2" y="154"/>
                </a:cxn>
                <a:cxn ang="0">
                  <a:pos x="0" y="192"/>
                </a:cxn>
                <a:cxn ang="0">
                  <a:pos x="2" y="222"/>
                </a:cxn>
                <a:cxn ang="0">
                  <a:pos x="14" y="252"/>
                </a:cxn>
                <a:cxn ang="0">
                  <a:pos x="49" y="304"/>
                </a:cxn>
                <a:cxn ang="0">
                  <a:pos x="83" y="356"/>
                </a:cxn>
                <a:cxn ang="0">
                  <a:pos x="94" y="387"/>
                </a:cxn>
                <a:cxn ang="0">
                  <a:pos x="99" y="419"/>
                </a:cxn>
                <a:cxn ang="0">
                  <a:pos x="97" y="450"/>
                </a:cxn>
                <a:cxn ang="0">
                  <a:pos x="71" y="504"/>
                </a:cxn>
                <a:cxn ang="0">
                  <a:pos x="42" y="561"/>
                </a:cxn>
                <a:cxn ang="0">
                  <a:pos x="25" y="605"/>
                </a:cxn>
                <a:cxn ang="0">
                  <a:pos x="22" y="636"/>
                </a:cxn>
                <a:cxn ang="0">
                  <a:pos x="33" y="671"/>
                </a:cxn>
                <a:cxn ang="0">
                  <a:pos x="49" y="695"/>
                </a:cxn>
                <a:cxn ang="0">
                  <a:pos x="75" y="717"/>
                </a:cxn>
                <a:cxn ang="0">
                  <a:pos x="138" y="742"/>
                </a:cxn>
                <a:cxn ang="0">
                  <a:pos x="204" y="753"/>
                </a:cxn>
                <a:cxn ang="0">
                  <a:pos x="276" y="755"/>
                </a:cxn>
                <a:cxn ang="0">
                  <a:pos x="332" y="740"/>
                </a:cxn>
                <a:cxn ang="0">
                  <a:pos x="378" y="714"/>
                </a:cxn>
                <a:cxn ang="0">
                  <a:pos x="432" y="671"/>
                </a:cxn>
                <a:cxn ang="0">
                  <a:pos x="478" y="608"/>
                </a:cxn>
                <a:cxn ang="0">
                  <a:pos x="511" y="520"/>
                </a:cxn>
                <a:cxn ang="0">
                  <a:pos x="523" y="465"/>
                </a:cxn>
                <a:cxn ang="0">
                  <a:pos x="528" y="402"/>
                </a:cxn>
                <a:cxn ang="0">
                  <a:pos x="525" y="332"/>
                </a:cxn>
                <a:cxn ang="0">
                  <a:pos x="518" y="283"/>
                </a:cxn>
                <a:cxn ang="0">
                  <a:pos x="504" y="228"/>
                </a:cxn>
                <a:cxn ang="0">
                  <a:pos x="476" y="167"/>
                </a:cxn>
                <a:cxn ang="0">
                  <a:pos x="437" y="107"/>
                </a:cxn>
                <a:cxn ang="0">
                  <a:pos x="382" y="53"/>
                </a:cxn>
                <a:cxn ang="0">
                  <a:pos x="329" y="22"/>
                </a:cxn>
                <a:cxn ang="0">
                  <a:pos x="285" y="9"/>
                </a:cxn>
                <a:cxn ang="0">
                  <a:pos x="238" y="3"/>
                </a:cxn>
              </a:cxnLst>
              <a:rect l="0" t="0" r="r" b="b"/>
              <a:pathLst>
                <a:path w="528" h="758">
                  <a:moveTo>
                    <a:pt x="211" y="0"/>
                  </a:moveTo>
                  <a:lnTo>
                    <a:pt x="190" y="0"/>
                  </a:lnTo>
                  <a:lnTo>
                    <a:pt x="174" y="3"/>
                  </a:lnTo>
                  <a:lnTo>
                    <a:pt x="157" y="7"/>
                  </a:lnTo>
                  <a:lnTo>
                    <a:pt x="121" y="20"/>
                  </a:lnTo>
                  <a:lnTo>
                    <a:pt x="92" y="36"/>
                  </a:lnTo>
                  <a:lnTo>
                    <a:pt x="61" y="61"/>
                  </a:lnTo>
                  <a:lnTo>
                    <a:pt x="35" y="89"/>
                  </a:lnTo>
                  <a:lnTo>
                    <a:pt x="25" y="104"/>
                  </a:lnTo>
                  <a:lnTo>
                    <a:pt x="16" y="118"/>
                  </a:lnTo>
                  <a:lnTo>
                    <a:pt x="8" y="138"/>
                  </a:lnTo>
                  <a:lnTo>
                    <a:pt x="2" y="154"/>
                  </a:lnTo>
                  <a:lnTo>
                    <a:pt x="0" y="173"/>
                  </a:lnTo>
                  <a:lnTo>
                    <a:pt x="0" y="192"/>
                  </a:lnTo>
                  <a:lnTo>
                    <a:pt x="0" y="208"/>
                  </a:lnTo>
                  <a:lnTo>
                    <a:pt x="2" y="222"/>
                  </a:lnTo>
                  <a:lnTo>
                    <a:pt x="8" y="239"/>
                  </a:lnTo>
                  <a:lnTo>
                    <a:pt x="14" y="252"/>
                  </a:lnTo>
                  <a:lnTo>
                    <a:pt x="30" y="276"/>
                  </a:lnTo>
                  <a:lnTo>
                    <a:pt x="49" y="304"/>
                  </a:lnTo>
                  <a:lnTo>
                    <a:pt x="66" y="329"/>
                  </a:lnTo>
                  <a:lnTo>
                    <a:pt x="83" y="356"/>
                  </a:lnTo>
                  <a:lnTo>
                    <a:pt x="88" y="370"/>
                  </a:lnTo>
                  <a:lnTo>
                    <a:pt x="94" y="387"/>
                  </a:lnTo>
                  <a:lnTo>
                    <a:pt x="97" y="400"/>
                  </a:lnTo>
                  <a:lnTo>
                    <a:pt x="99" y="419"/>
                  </a:lnTo>
                  <a:lnTo>
                    <a:pt x="99" y="433"/>
                  </a:lnTo>
                  <a:lnTo>
                    <a:pt x="97" y="450"/>
                  </a:lnTo>
                  <a:lnTo>
                    <a:pt x="85" y="477"/>
                  </a:lnTo>
                  <a:lnTo>
                    <a:pt x="71" y="504"/>
                  </a:lnTo>
                  <a:lnTo>
                    <a:pt x="56" y="534"/>
                  </a:lnTo>
                  <a:lnTo>
                    <a:pt x="42" y="561"/>
                  </a:lnTo>
                  <a:lnTo>
                    <a:pt x="30" y="588"/>
                  </a:lnTo>
                  <a:lnTo>
                    <a:pt x="25" y="605"/>
                  </a:lnTo>
                  <a:lnTo>
                    <a:pt x="22" y="619"/>
                  </a:lnTo>
                  <a:lnTo>
                    <a:pt x="22" y="636"/>
                  </a:lnTo>
                  <a:lnTo>
                    <a:pt x="25" y="649"/>
                  </a:lnTo>
                  <a:lnTo>
                    <a:pt x="33" y="671"/>
                  </a:lnTo>
                  <a:lnTo>
                    <a:pt x="42" y="684"/>
                  </a:lnTo>
                  <a:lnTo>
                    <a:pt x="49" y="695"/>
                  </a:lnTo>
                  <a:lnTo>
                    <a:pt x="61" y="706"/>
                  </a:lnTo>
                  <a:lnTo>
                    <a:pt x="75" y="717"/>
                  </a:lnTo>
                  <a:lnTo>
                    <a:pt x="105" y="731"/>
                  </a:lnTo>
                  <a:lnTo>
                    <a:pt x="138" y="742"/>
                  </a:lnTo>
                  <a:lnTo>
                    <a:pt x="171" y="750"/>
                  </a:lnTo>
                  <a:lnTo>
                    <a:pt x="204" y="753"/>
                  </a:lnTo>
                  <a:lnTo>
                    <a:pt x="266" y="758"/>
                  </a:lnTo>
                  <a:lnTo>
                    <a:pt x="276" y="755"/>
                  </a:lnTo>
                  <a:lnTo>
                    <a:pt x="309" y="747"/>
                  </a:lnTo>
                  <a:lnTo>
                    <a:pt x="332" y="740"/>
                  </a:lnTo>
                  <a:lnTo>
                    <a:pt x="354" y="728"/>
                  </a:lnTo>
                  <a:lnTo>
                    <a:pt x="378" y="714"/>
                  </a:lnTo>
                  <a:lnTo>
                    <a:pt x="406" y="695"/>
                  </a:lnTo>
                  <a:lnTo>
                    <a:pt x="432" y="671"/>
                  </a:lnTo>
                  <a:lnTo>
                    <a:pt x="456" y="643"/>
                  </a:lnTo>
                  <a:lnTo>
                    <a:pt x="478" y="608"/>
                  </a:lnTo>
                  <a:lnTo>
                    <a:pt x="497" y="567"/>
                  </a:lnTo>
                  <a:lnTo>
                    <a:pt x="511" y="520"/>
                  </a:lnTo>
                  <a:lnTo>
                    <a:pt x="518" y="493"/>
                  </a:lnTo>
                  <a:lnTo>
                    <a:pt x="523" y="465"/>
                  </a:lnTo>
                  <a:lnTo>
                    <a:pt x="525" y="435"/>
                  </a:lnTo>
                  <a:lnTo>
                    <a:pt x="528" y="402"/>
                  </a:lnTo>
                  <a:lnTo>
                    <a:pt x="528" y="370"/>
                  </a:lnTo>
                  <a:lnTo>
                    <a:pt x="525" y="332"/>
                  </a:lnTo>
                  <a:lnTo>
                    <a:pt x="523" y="317"/>
                  </a:lnTo>
                  <a:lnTo>
                    <a:pt x="518" y="283"/>
                  </a:lnTo>
                  <a:lnTo>
                    <a:pt x="511" y="255"/>
                  </a:lnTo>
                  <a:lnTo>
                    <a:pt x="504" y="228"/>
                  </a:lnTo>
                  <a:lnTo>
                    <a:pt x="490" y="198"/>
                  </a:lnTo>
                  <a:lnTo>
                    <a:pt x="476" y="167"/>
                  </a:lnTo>
                  <a:lnTo>
                    <a:pt x="459" y="138"/>
                  </a:lnTo>
                  <a:lnTo>
                    <a:pt x="437" y="107"/>
                  </a:lnTo>
                  <a:lnTo>
                    <a:pt x="412" y="77"/>
                  </a:lnTo>
                  <a:lnTo>
                    <a:pt x="382" y="53"/>
                  </a:lnTo>
                  <a:lnTo>
                    <a:pt x="345" y="31"/>
                  </a:lnTo>
                  <a:lnTo>
                    <a:pt x="329" y="22"/>
                  </a:lnTo>
                  <a:lnTo>
                    <a:pt x="307" y="14"/>
                  </a:lnTo>
                  <a:lnTo>
                    <a:pt x="285" y="9"/>
                  </a:lnTo>
                  <a:lnTo>
                    <a:pt x="263" y="7"/>
                  </a:lnTo>
                  <a:lnTo>
                    <a:pt x="238" y="3"/>
                  </a:lnTo>
                  <a:lnTo>
                    <a:pt x="211" y="0"/>
                  </a:lnTo>
                  <a:close/>
                </a:path>
              </a:pathLst>
            </a:custGeom>
            <a:solidFill>
              <a:srgbClr val="E7AF5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0" name="Freeform 522"/>
            <p:cNvSpPr>
              <a:spLocks/>
            </p:cNvSpPr>
            <p:nvPr/>
          </p:nvSpPr>
          <p:spPr bwMode="auto">
            <a:xfrm>
              <a:off x="4351" y="2810"/>
              <a:ext cx="29" cy="36"/>
            </a:xfrm>
            <a:custGeom>
              <a:avLst/>
              <a:gdLst/>
              <a:ahLst/>
              <a:cxnLst>
                <a:cxn ang="0">
                  <a:pos x="226" y="158"/>
                </a:cxn>
                <a:cxn ang="0">
                  <a:pos x="219" y="180"/>
                </a:cxn>
                <a:cxn ang="0">
                  <a:pos x="210" y="201"/>
                </a:cxn>
                <a:cxn ang="0">
                  <a:pos x="197" y="218"/>
                </a:cxn>
                <a:cxn ang="0">
                  <a:pos x="180" y="232"/>
                </a:cxn>
                <a:cxn ang="0">
                  <a:pos x="161" y="240"/>
                </a:cxn>
                <a:cxn ang="0">
                  <a:pos x="141" y="248"/>
                </a:cxn>
                <a:cxn ang="0">
                  <a:pos x="119" y="251"/>
                </a:cxn>
                <a:cxn ang="0">
                  <a:pos x="97" y="248"/>
                </a:cxn>
                <a:cxn ang="0">
                  <a:pos x="72" y="245"/>
                </a:cxn>
                <a:cxn ang="0">
                  <a:pos x="52" y="237"/>
                </a:cxn>
                <a:cxn ang="0">
                  <a:pos x="36" y="223"/>
                </a:cxn>
                <a:cxn ang="0">
                  <a:pos x="22" y="210"/>
                </a:cxn>
                <a:cxn ang="0">
                  <a:pos x="11" y="194"/>
                </a:cxn>
                <a:cxn ang="0">
                  <a:pos x="2" y="174"/>
                </a:cxn>
                <a:cxn ang="0">
                  <a:pos x="0" y="152"/>
                </a:cxn>
                <a:cxn ang="0">
                  <a:pos x="0" y="128"/>
                </a:cxn>
                <a:cxn ang="0">
                  <a:pos x="5" y="104"/>
                </a:cxn>
                <a:cxn ang="0">
                  <a:pos x="16" y="78"/>
                </a:cxn>
                <a:cxn ang="0">
                  <a:pos x="28" y="56"/>
                </a:cxn>
                <a:cxn ang="0">
                  <a:pos x="45" y="35"/>
                </a:cxn>
                <a:cxn ang="0">
                  <a:pos x="64" y="18"/>
                </a:cxn>
                <a:cxn ang="0">
                  <a:pos x="83" y="5"/>
                </a:cxn>
                <a:cxn ang="0">
                  <a:pos x="105" y="0"/>
                </a:cxn>
                <a:cxn ang="0">
                  <a:pos x="119" y="0"/>
                </a:cxn>
                <a:cxn ang="0">
                  <a:pos x="130" y="0"/>
                </a:cxn>
                <a:cxn ang="0">
                  <a:pos x="141" y="2"/>
                </a:cxn>
                <a:cxn ang="0">
                  <a:pos x="152" y="5"/>
                </a:cxn>
                <a:cxn ang="0">
                  <a:pos x="171" y="18"/>
                </a:cxn>
                <a:cxn ang="0">
                  <a:pos x="188" y="35"/>
                </a:cxn>
                <a:cxn ang="0">
                  <a:pos x="205" y="56"/>
                </a:cxn>
                <a:cxn ang="0">
                  <a:pos x="216" y="78"/>
                </a:cxn>
                <a:cxn ang="0">
                  <a:pos x="224" y="106"/>
                </a:cxn>
                <a:cxn ang="0">
                  <a:pos x="226" y="131"/>
                </a:cxn>
                <a:cxn ang="0">
                  <a:pos x="226" y="158"/>
                </a:cxn>
              </a:cxnLst>
              <a:rect l="0" t="0" r="r" b="b"/>
              <a:pathLst>
                <a:path w="226" h="251">
                  <a:moveTo>
                    <a:pt x="226" y="158"/>
                  </a:moveTo>
                  <a:lnTo>
                    <a:pt x="219" y="180"/>
                  </a:lnTo>
                  <a:lnTo>
                    <a:pt x="210" y="201"/>
                  </a:lnTo>
                  <a:lnTo>
                    <a:pt x="197" y="218"/>
                  </a:lnTo>
                  <a:lnTo>
                    <a:pt x="180" y="232"/>
                  </a:lnTo>
                  <a:lnTo>
                    <a:pt x="161" y="240"/>
                  </a:lnTo>
                  <a:lnTo>
                    <a:pt x="141" y="248"/>
                  </a:lnTo>
                  <a:lnTo>
                    <a:pt x="119" y="251"/>
                  </a:lnTo>
                  <a:lnTo>
                    <a:pt x="97" y="248"/>
                  </a:lnTo>
                  <a:lnTo>
                    <a:pt x="72" y="245"/>
                  </a:lnTo>
                  <a:lnTo>
                    <a:pt x="52" y="237"/>
                  </a:lnTo>
                  <a:lnTo>
                    <a:pt x="36" y="223"/>
                  </a:lnTo>
                  <a:lnTo>
                    <a:pt x="22" y="210"/>
                  </a:lnTo>
                  <a:lnTo>
                    <a:pt x="11" y="194"/>
                  </a:lnTo>
                  <a:lnTo>
                    <a:pt x="2" y="174"/>
                  </a:lnTo>
                  <a:lnTo>
                    <a:pt x="0" y="152"/>
                  </a:lnTo>
                  <a:lnTo>
                    <a:pt x="0" y="128"/>
                  </a:lnTo>
                  <a:lnTo>
                    <a:pt x="5" y="104"/>
                  </a:lnTo>
                  <a:lnTo>
                    <a:pt x="16" y="78"/>
                  </a:lnTo>
                  <a:lnTo>
                    <a:pt x="28" y="56"/>
                  </a:lnTo>
                  <a:lnTo>
                    <a:pt x="45" y="35"/>
                  </a:lnTo>
                  <a:lnTo>
                    <a:pt x="64" y="18"/>
                  </a:lnTo>
                  <a:lnTo>
                    <a:pt x="83" y="5"/>
                  </a:lnTo>
                  <a:lnTo>
                    <a:pt x="105" y="0"/>
                  </a:lnTo>
                  <a:lnTo>
                    <a:pt x="119" y="0"/>
                  </a:lnTo>
                  <a:lnTo>
                    <a:pt x="130" y="0"/>
                  </a:lnTo>
                  <a:lnTo>
                    <a:pt x="141" y="2"/>
                  </a:lnTo>
                  <a:lnTo>
                    <a:pt x="152" y="5"/>
                  </a:lnTo>
                  <a:lnTo>
                    <a:pt x="171" y="18"/>
                  </a:lnTo>
                  <a:lnTo>
                    <a:pt x="188" y="35"/>
                  </a:lnTo>
                  <a:lnTo>
                    <a:pt x="205" y="56"/>
                  </a:lnTo>
                  <a:lnTo>
                    <a:pt x="216" y="78"/>
                  </a:lnTo>
                  <a:lnTo>
                    <a:pt x="224" y="106"/>
                  </a:lnTo>
                  <a:lnTo>
                    <a:pt x="226" y="131"/>
                  </a:lnTo>
                  <a:lnTo>
                    <a:pt x="226" y="1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1" name="Freeform 523"/>
            <p:cNvSpPr>
              <a:spLocks/>
            </p:cNvSpPr>
            <p:nvPr/>
          </p:nvSpPr>
          <p:spPr bwMode="auto">
            <a:xfrm>
              <a:off x="4639" y="2155"/>
              <a:ext cx="7" cy="52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3" y="17"/>
                </a:cxn>
                <a:cxn ang="0">
                  <a:pos x="12" y="36"/>
                </a:cxn>
                <a:cxn ang="0">
                  <a:pos x="25" y="75"/>
                </a:cxn>
                <a:cxn ang="0">
                  <a:pos x="33" y="96"/>
                </a:cxn>
                <a:cxn ang="0">
                  <a:pos x="39" y="123"/>
                </a:cxn>
                <a:cxn ang="0">
                  <a:pos x="41" y="154"/>
                </a:cxn>
                <a:cxn ang="0">
                  <a:pos x="44" y="186"/>
                </a:cxn>
                <a:cxn ang="0">
                  <a:pos x="41" y="225"/>
                </a:cxn>
                <a:cxn ang="0">
                  <a:pos x="33" y="266"/>
                </a:cxn>
                <a:cxn ang="0">
                  <a:pos x="22" y="310"/>
                </a:cxn>
                <a:cxn ang="0">
                  <a:pos x="3" y="353"/>
                </a:cxn>
                <a:cxn ang="0">
                  <a:pos x="0" y="359"/>
                </a:cxn>
                <a:cxn ang="0">
                  <a:pos x="5" y="365"/>
                </a:cxn>
                <a:cxn ang="0">
                  <a:pos x="12" y="365"/>
                </a:cxn>
                <a:cxn ang="0">
                  <a:pos x="17" y="361"/>
                </a:cxn>
                <a:cxn ang="0">
                  <a:pos x="36" y="315"/>
                </a:cxn>
                <a:cxn ang="0">
                  <a:pos x="50" y="269"/>
                </a:cxn>
                <a:cxn ang="0">
                  <a:pos x="58" y="227"/>
                </a:cxn>
                <a:cxn ang="0">
                  <a:pos x="61" y="186"/>
                </a:cxn>
                <a:cxn ang="0">
                  <a:pos x="58" y="148"/>
                </a:cxn>
                <a:cxn ang="0">
                  <a:pos x="53" y="113"/>
                </a:cxn>
                <a:cxn ang="0">
                  <a:pos x="44" y="82"/>
                </a:cxn>
                <a:cxn ang="0">
                  <a:pos x="36" y="55"/>
                </a:cxn>
                <a:cxn ang="0">
                  <a:pos x="22" y="20"/>
                </a:cxn>
                <a:cxn ang="0">
                  <a:pos x="14" y="7"/>
                </a:cxn>
                <a:cxn ang="0">
                  <a:pos x="8" y="0"/>
                </a:cxn>
                <a:cxn ang="0">
                  <a:pos x="3" y="3"/>
                </a:cxn>
                <a:cxn ang="0">
                  <a:pos x="0" y="7"/>
                </a:cxn>
                <a:cxn ang="0">
                  <a:pos x="0" y="14"/>
                </a:cxn>
              </a:cxnLst>
              <a:rect l="0" t="0" r="r" b="b"/>
              <a:pathLst>
                <a:path w="61" h="365">
                  <a:moveTo>
                    <a:pt x="0" y="14"/>
                  </a:moveTo>
                  <a:lnTo>
                    <a:pt x="3" y="17"/>
                  </a:lnTo>
                  <a:lnTo>
                    <a:pt x="12" y="36"/>
                  </a:lnTo>
                  <a:lnTo>
                    <a:pt x="25" y="75"/>
                  </a:lnTo>
                  <a:lnTo>
                    <a:pt x="33" y="96"/>
                  </a:lnTo>
                  <a:lnTo>
                    <a:pt x="39" y="123"/>
                  </a:lnTo>
                  <a:lnTo>
                    <a:pt x="41" y="154"/>
                  </a:lnTo>
                  <a:lnTo>
                    <a:pt x="44" y="186"/>
                  </a:lnTo>
                  <a:lnTo>
                    <a:pt x="41" y="225"/>
                  </a:lnTo>
                  <a:lnTo>
                    <a:pt x="33" y="266"/>
                  </a:lnTo>
                  <a:lnTo>
                    <a:pt x="22" y="310"/>
                  </a:lnTo>
                  <a:lnTo>
                    <a:pt x="3" y="353"/>
                  </a:lnTo>
                  <a:lnTo>
                    <a:pt x="0" y="359"/>
                  </a:lnTo>
                  <a:lnTo>
                    <a:pt x="5" y="365"/>
                  </a:lnTo>
                  <a:lnTo>
                    <a:pt x="12" y="365"/>
                  </a:lnTo>
                  <a:lnTo>
                    <a:pt x="17" y="361"/>
                  </a:lnTo>
                  <a:lnTo>
                    <a:pt x="36" y="315"/>
                  </a:lnTo>
                  <a:lnTo>
                    <a:pt x="50" y="269"/>
                  </a:lnTo>
                  <a:lnTo>
                    <a:pt x="58" y="227"/>
                  </a:lnTo>
                  <a:lnTo>
                    <a:pt x="61" y="186"/>
                  </a:lnTo>
                  <a:lnTo>
                    <a:pt x="58" y="148"/>
                  </a:lnTo>
                  <a:lnTo>
                    <a:pt x="53" y="113"/>
                  </a:lnTo>
                  <a:lnTo>
                    <a:pt x="44" y="82"/>
                  </a:lnTo>
                  <a:lnTo>
                    <a:pt x="36" y="55"/>
                  </a:lnTo>
                  <a:lnTo>
                    <a:pt x="22" y="20"/>
                  </a:lnTo>
                  <a:lnTo>
                    <a:pt x="14" y="7"/>
                  </a:lnTo>
                  <a:lnTo>
                    <a:pt x="8" y="0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773F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2" name="Freeform 524"/>
            <p:cNvSpPr>
              <a:spLocks/>
            </p:cNvSpPr>
            <p:nvPr/>
          </p:nvSpPr>
          <p:spPr bwMode="auto">
            <a:xfrm>
              <a:off x="4663" y="2172"/>
              <a:ext cx="63" cy="49"/>
            </a:xfrm>
            <a:custGeom>
              <a:avLst/>
              <a:gdLst/>
              <a:ahLst/>
              <a:cxnLst>
                <a:cxn ang="0">
                  <a:pos x="17" y="342"/>
                </a:cxn>
                <a:cxn ang="0">
                  <a:pos x="17" y="339"/>
                </a:cxn>
                <a:cxn ang="0">
                  <a:pos x="24" y="315"/>
                </a:cxn>
                <a:cxn ang="0">
                  <a:pos x="45" y="276"/>
                </a:cxn>
                <a:cxn ang="0">
                  <a:pos x="58" y="252"/>
                </a:cxn>
                <a:cxn ang="0">
                  <a:pos x="78" y="225"/>
                </a:cxn>
                <a:cxn ang="0">
                  <a:pos x="100" y="197"/>
                </a:cxn>
                <a:cxn ang="0">
                  <a:pos x="124" y="170"/>
                </a:cxn>
                <a:cxn ang="0">
                  <a:pos x="152" y="143"/>
                </a:cxn>
                <a:cxn ang="0">
                  <a:pos x="188" y="115"/>
                </a:cxn>
                <a:cxn ang="0">
                  <a:pos x="227" y="90"/>
                </a:cxn>
                <a:cxn ang="0">
                  <a:pos x="271" y="68"/>
                </a:cxn>
                <a:cxn ang="0">
                  <a:pos x="318" y="49"/>
                </a:cxn>
                <a:cxn ang="0">
                  <a:pos x="374" y="33"/>
                </a:cxn>
                <a:cxn ang="0">
                  <a:pos x="435" y="22"/>
                </a:cxn>
                <a:cxn ang="0">
                  <a:pos x="500" y="17"/>
                </a:cxn>
                <a:cxn ang="0">
                  <a:pos x="509" y="14"/>
                </a:cxn>
                <a:cxn ang="0">
                  <a:pos x="509" y="8"/>
                </a:cxn>
                <a:cxn ang="0">
                  <a:pos x="507" y="3"/>
                </a:cxn>
                <a:cxn ang="0">
                  <a:pos x="500" y="0"/>
                </a:cxn>
                <a:cxn ang="0">
                  <a:pos x="464" y="3"/>
                </a:cxn>
                <a:cxn ang="0">
                  <a:pos x="429" y="5"/>
                </a:cxn>
                <a:cxn ang="0">
                  <a:pos x="395" y="11"/>
                </a:cxn>
                <a:cxn ang="0">
                  <a:pos x="362" y="20"/>
                </a:cxn>
                <a:cxn ang="0">
                  <a:pos x="331" y="27"/>
                </a:cxn>
                <a:cxn ang="0">
                  <a:pos x="304" y="36"/>
                </a:cxn>
                <a:cxn ang="0">
                  <a:pos x="252" y="58"/>
                </a:cxn>
                <a:cxn ang="0">
                  <a:pos x="205" y="85"/>
                </a:cxn>
                <a:cxn ang="0">
                  <a:pos x="164" y="112"/>
                </a:cxn>
                <a:cxn ang="0">
                  <a:pos x="128" y="143"/>
                </a:cxn>
                <a:cxn ang="0">
                  <a:pos x="97" y="172"/>
                </a:cxn>
                <a:cxn ang="0">
                  <a:pos x="72" y="206"/>
                </a:cxn>
                <a:cxn ang="0">
                  <a:pos x="50" y="235"/>
                </a:cxn>
                <a:cxn ang="0">
                  <a:pos x="33" y="262"/>
                </a:cxn>
                <a:cxn ang="0">
                  <a:pos x="22" y="288"/>
                </a:cxn>
                <a:cxn ang="0">
                  <a:pos x="5" y="323"/>
                </a:cxn>
                <a:cxn ang="0">
                  <a:pos x="0" y="337"/>
                </a:cxn>
                <a:cxn ang="0">
                  <a:pos x="0" y="344"/>
                </a:cxn>
                <a:cxn ang="0">
                  <a:pos x="5" y="347"/>
                </a:cxn>
                <a:cxn ang="0">
                  <a:pos x="11" y="347"/>
                </a:cxn>
                <a:cxn ang="0">
                  <a:pos x="17" y="342"/>
                </a:cxn>
              </a:cxnLst>
              <a:rect l="0" t="0" r="r" b="b"/>
              <a:pathLst>
                <a:path w="509" h="347">
                  <a:moveTo>
                    <a:pt x="17" y="342"/>
                  </a:moveTo>
                  <a:lnTo>
                    <a:pt x="17" y="339"/>
                  </a:lnTo>
                  <a:lnTo>
                    <a:pt x="24" y="315"/>
                  </a:lnTo>
                  <a:lnTo>
                    <a:pt x="45" y="276"/>
                  </a:lnTo>
                  <a:lnTo>
                    <a:pt x="58" y="252"/>
                  </a:lnTo>
                  <a:lnTo>
                    <a:pt x="78" y="225"/>
                  </a:lnTo>
                  <a:lnTo>
                    <a:pt x="100" y="197"/>
                  </a:lnTo>
                  <a:lnTo>
                    <a:pt x="124" y="170"/>
                  </a:lnTo>
                  <a:lnTo>
                    <a:pt x="152" y="143"/>
                  </a:lnTo>
                  <a:lnTo>
                    <a:pt x="188" y="115"/>
                  </a:lnTo>
                  <a:lnTo>
                    <a:pt x="227" y="90"/>
                  </a:lnTo>
                  <a:lnTo>
                    <a:pt x="271" y="68"/>
                  </a:lnTo>
                  <a:lnTo>
                    <a:pt x="318" y="49"/>
                  </a:lnTo>
                  <a:lnTo>
                    <a:pt x="374" y="33"/>
                  </a:lnTo>
                  <a:lnTo>
                    <a:pt x="435" y="22"/>
                  </a:lnTo>
                  <a:lnTo>
                    <a:pt x="500" y="17"/>
                  </a:lnTo>
                  <a:lnTo>
                    <a:pt x="509" y="14"/>
                  </a:lnTo>
                  <a:lnTo>
                    <a:pt x="509" y="8"/>
                  </a:lnTo>
                  <a:lnTo>
                    <a:pt x="507" y="3"/>
                  </a:lnTo>
                  <a:lnTo>
                    <a:pt x="500" y="0"/>
                  </a:lnTo>
                  <a:lnTo>
                    <a:pt x="464" y="3"/>
                  </a:lnTo>
                  <a:lnTo>
                    <a:pt x="429" y="5"/>
                  </a:lnTo>
                  <a:lnTo>
                    <a:pt x="395" y="11"/>
                  </a:lnTo>
                  <a:lnTo>
                    <a:pt x="362" y="20"/>
                  </a:lnTo>
                  <a:lnTo>
                    <a:pt x="331" y="27"/>
                  </a:lnTo>
                  <a:lnTo>
                    <a:pt x="304" y="36"/>
                  </a:lnTo>
                  <a:lnTo>
                    <a:pt x="252" y="58"/>
                  </a:lnTo>
                  <a:lnTo>
                    <a:pt x="205" y="85"/>
                  </a:lnTo>
                  <a:lnTo>
                    <a:pt x="164" y="112"/>
                  </a:lnTo>
                  <a:lnTo>
                    <a:pt x="128" y="143"/>
                  </a:lnTo>
                  <a:lnTo>
                    <a:pt x="97" y="172"/>
                  </a:lnTo>
                  <a:lnTo>
                    <a:pt x="72" y="206"/>
                  </a:lnTo>
                  <a:lnTo>
                    <a:pt x="50" y="235"/>
                  </a:lnTo>
                  <a:lnTo>
                    <a:pt x="33" y="262"/>
                  </a:lnTo>
                  <a:lnTo>
                    <a:pt x="22" y="288"/>
                  </a:lnTo>
                  <a:lnTo>
                    <a:pt x="5" y="323"/>
                  </a:lnTo>
                  <a:lnTo>
                    <a:pt x="0" y="337"/>
                  </a:lnTo>
                  <a:lnTo>
                    <a:pt x="0" y="344"/>
                  </a:lnTo>
                  <a:lnTo>
                    <a:pt x="5" y="347"/>
                  </a:lnTo>
                  <a:lnTo>
                    <a:pt x="11" y="347"/>
                  </a:lnTo>
                  <a:lnTo>
                    <a:pt x="17" y="342"/>
                  </a:lnTo>
                  <a:close/>
                </a:path>
              </a:pathLst>
            </a:custGeom>
            <a:solidFill>
              <a:srgbClr val="773F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20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Teacher Danissa Walker</vt:lpstr>
      <vt:lpstr>Math </vt:lpstr>
      <vt:lpstr>Math </vt:lpstr>
      <vt:lpstr>Congratulations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WORK PLACE</dc:creator>
  <cp:lastModifiedBy>Lisa</cp:lastModifiedBy>
  <cp:revision>11</cp:revision>
  <dcterms:created xsi:type="dcterms:W3CDTF">2010-05-18T19:29:40Z</dcterms:created>
  <dcterms:modified xsi:type="dcterms:W3CDTF">2011-05-20T01:17:22Z</dcterms:modified>
</cp:coreProperties>
</file>