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0" r:id="rId13"/>
    <p:sldId id="267" r:id="rId14"/>
    <p:sldId id="268" r:id="rId15"/>
    <p:sldId id="269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4807E-25EB-4875-B259-D9A4853616FD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111A6-3754-45D9-8A1C-95308E9F5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111A6-3754-45D9-8A1C-95308E9F585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D20199-95A3-4865-87F3-AF479B59EBBE}" type="slidenum">
              <a:rPr lang="en-US"/>
              <a:pPr/>
              <a:t>12</a:t>
            </a:fld>
            <a:endParaRPr lang="en-US"/>
          </a:p>
        </p:txBody>
      </p:sp>
      <p:sp>
        <p:nvSpPr>
          <p:cNvPr id="1741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222164-6F64-4A34-9B67-854A1B3C1BDC}" type="slidenum">
              <a:rPr lang="en-US"/>
              <a:pPr/>
              <a:t>13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8A6D1D-96BA-426E-B20F-719C61306364}" type="slidenum">
              <a:rPr lang="en-US"/>
              <a:pPr/>
              <a:t>14</a:t>
            </a:fld>
            <a:endParaRPr lang="en-US"/>
          </a:p>
        </p:txBody>
      </p:sp>
      <p:sp>
        <p:nvSpPr>
          <p:cNvPr id="1945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0C042F-3231-4863-8439-B3689D4C1A5D}" type="slidenum">
              <a:rPr lang="en-US"/>
              <a:pPr/>
              <a:t>15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20B6-530E-4AA2-B1CB-FB35C9EB5F3B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7F796-870F-4BD3-84BB-9BF65F2B7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20B6-530E-4AA2-B1CB-FB35C9EB5F3B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7F796-870F-4BD3-84BB-9BF65F2B7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20B6-530E-4AA2-B1CB-FB35C9EB5F3B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7F796-870F-4BD3-84BB-9BF65F2B7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D48F12B-996F-4A42-A6B8-984A8DF1F6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20B6-530E-4AA2-B1CB-FB35C9EB5F3B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7F796-870F-4BD3-84BB-9BF65F2B7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20B6-530E-4AA2-B1CB-FB35C9EB5F3B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7F796-870F-4BD3-84BB-9BF65F2B7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20B6-530E-4AA2-B1CB-FB35C9EB5F3B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7F796-870F-4BD3-84BB-9BF65F2B7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20B6-530E-4AA2-B1CB-FB35C9EB5F3B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7F796-870F-4BD3-84BB-9BF65F2B7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20B6-530E-4AA2-B1CB-FB35C9EB5F3B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7F796-870F-4BD3-84BB-9BF65F2B7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20B6-530E-4AA2-B1CB-FB35C9EB5F3B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7F796-870F-4BD3-84BB-9BF65F2B7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20B6-530E-4AA2-B1CB-FB35C9EB5F3B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7F796-870F-4BD3-84BB-9BF65F2B7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20B6-530E-4AA2-B1CB-FB35C9EB5F3B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7F796-870F-4BD3-84BB-9BF65F2B7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E20B6-530E-4AA2-B1CB-FB35C9EB5F3B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7F796-870F-4BD3-84BB-9BF65F2B7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gi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://hti.math.uh.edu/curriculum/units/2005/04/07_img_0.jpg"/>
          <p:cNvPicPr/>
          <p:nvPr/>
        </p:nvPicPr>
        <p:blipFill>
          <a:blip r:embed="rId2" cstate="print"/>
          <a:srcRect t="9926"/>
          <a:stretch>
            <a:fillRect/>
          </a:stretch>
        </p:blipFill>
        <p:spPr bwMode="auto">
          <a:xfrm>
            <a:off x="457200" y="1828800"/>
            <a:ext cx="8153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1506" name="Picture 2" descr="http://www.sciencephoto.com/images/download_wm_image.html/E380777-Volcano_erupting,_artwork-SPL.jpg?id=6938007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362200"/>
            <a:ext cx="7467600" cy="3676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are the differences and similarities?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95400" y="1676400"/>
            <a:ext cx="3657600" cy="3048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19400" y="3352800"/>
            <a:ext cx="3505200" cy="3352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038600" y="1600200"/>
            <a:ext cx="3581400" cy="3200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0" y="3200400"/>
            <a:ext cx="813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Type 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267200" y="5105400"/>
            <a:ext cx="804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Type C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38800" y="2971800"/>
            <a:ext cx="805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Type B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524000"/>
          </a:xfrm>
        </p:spPr>
        <p:txBody>
          <a:bodyPr/>
          <a:lstStyle/>
          <a:p>
            <a:r>
              <a:rPr lang="en-US">
                <a:latin typeface="Optima ExtraBlack" pitchFamily="1" charset="0"/>
              </a:rPr>
              <a:t>Types of Volcanoes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24000"/>
            <a:ext cx="44958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>
                <a:latin typeface="Spongy" pitchFamily="1" charset="0"/>
              </a:rPr>
              <a:t>There are 3 types of Volcanoes: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600" b="1" i="1">
                <a:latin typeface="Rockwell" pitchFamily="1" charset="0"/>
              </a:rPr>
              <a:t>Shield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600" b="1" i="1">
                <a:latin typeface="Rockwell" pitchFamily="1" charset="0"/>
              </a:rPr>
              <a:t>Cinder Cone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600" b="1" i="1">
                <a:latin typeface="Rockwell" pitchFamily="1" charset="0"/>
              </a:rPr>
              <a:t>Composite</a:t>
            </a:r>
            <a:endParaRPr lang="en-US" sz="3600">
              <a:latin typeface="Spongy" pitchFamily="1" charset="0"/>
            </a:endParaRPr>
          </a:p>
          <a:p>
            <a:pPr>
              <a:lnSpc>
                <a:spcPct val="90000"/>
              </a:lnSpc>
            </a:pPr>
            <a:r>
              <a:rPr lang="en-US" sz="3600">
                <a:latin typeface="Spongy" pitchFamily="1" charset="0"/>
              </a:rPr>
              <a:t>They are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600">
                <a:latin typeface="Spongy" pitchFamily="1" charset="0"/>
              </a:rPr>
              <a:t>classified by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600">
                <a:latin typeface="Spongy" pitchFamily="1" charset="0"/>
              </a:rPr>
              <a:t>how they form.</a:t>
            </a:r>
            <a:endParaRPr lang="en-US" sz="2400">
              <a:latin typeface="Spongy" pitchFamily="1" charset="0"/>
            </a:endParaRPr>
          </a:p>
          <a:p>
            <a:pPr>
              <a:lnSpc>
                <a:spcPct val="90000"/>
              </a:lnSpc>
            </a:pPr>
            <a:endParaRPr lang="en-US" sz="2400">
              <a:latin typeface="Spongy" pitchFamily="1" charset="0"/>
            </a:endParaRPr>
          </a:p>
        </p:txBody>
      </p:sp>
      <p:pic>
        <p:nvPicPr>
          <p:cNvPr id="7175" name="Picture 7" descr="images-2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645150" y="4876800"/>
            <a:ext cx="3498850" cy="1981200"/>
          </a:xfrm>
        </p:spPr>
      </p:pic>
      <p:pic>
        <p:nvPicPr>
          <p:cNvPr id="7177" name="Picture 9" descr="images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953000" y="1066800"/>
            <a:ext cx="3560763" cy="1981200"/>
          </a:xfrm>
        </p:spPr>
      </p:pic>
      <p:pic>
        <p:nvPicPr>
          <p:cNvPr id="7178" name="Picture 10" descr="images-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0" y="3200400"/>
            <a:ext cx="24384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Rockwell Extra Bold" pitchFamily="1" charset="0"/>
              </a:rPr>
              <a:t>Shield  Volcano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4114800" cy="4191000"/>
          </a:xfrm>
        </p:spPr>
        <p:txBody>
          <a:bodyPr/>
          <a:lstStyle/>
          <a:p>
            <a:r>
              <a:rPr lang="en-US" sz="3600" dirty="0">
                <a:latin typeface="Rockwell" pitchFamily="1" charset="0"/>
              </a:rPr>
              <a:t>Is wide and somewhat flat.</a:t>
            </a:r>
          </a:p>
          <a:p>
            <a:r>
              <a:rPr lang="en-US" sz="3600" dirty="0">
                <a:latin typeface="Rockwell" pitchFamily="1" charset="0"/>
              </a:rPr>
              <a:t>It forms from a quiet eruption.</a:t>
            </a:r>
          </a:p>
          <a:p>
            <a:r>
              <a:rPr lang="en-US" sz="3600" dirty="0">
                <a:latin typeface="Rockwell" pitchFamily="1" charset="0"/>
              </a:rPr>
              <a:t>Lava flows out quietly and for great distances.</a:t>
            </a:r>
            <a:endParaRPr lang="en-US" sz="2400" dirty="0"/>
          </a:p>
        </p:txBody>
      </p:sp>
      <p:pic>
        <p:nvPicPr>
          <p:cNvPr id="8202" name="Picture 10" descr="geyser_steam_sm_nwm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562600" y="1981200"/>
            <a:ext cx="1981200" cy="1981200"/>
          </a:xfrm>
        </p:spPr>
      </p:pic>
      <p:pic>
        <p:nvPicPr>
          <p:cNvPr id="8204" name="Picture 12" descr="images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772025" y="4114800"/>
            <a:ext cx="3560763" cy="1981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>
                <a:latin typeface="Marker Felt" pitchFamily="1" charset="0"/>
              </a:rPr>
              <a:t>Cinder Cone Volcano</a:t>
            </a:r>
            <a:endParaRPr lang="en-US">
              <a:latin typeface="Marker Felt" pitchFamily="1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 2" pitchFamily="1" charset="2"/>
              <a:buChar char="A"/>
            </a:pPr>
            <a:r>
              <a:rPr lang="en-US" sz="3600" dirty="0">
                <a:latin typeface="Marker Felt" pitchFamily="1" charset="0"/>
              </a:rPr>
              <a:t>Has tall, very steep sides.</a:t>
            </a:r>
          </a:p>
          <a:p>
            <a:pPr>
              <a:lnSpc>
                <a:spcPct val="90000"/>
              </a:lnSpc>
              <a:buFont typeface="Wingdings 2" pitchFamily="1" charset="2"/>
              <a:buChar char="A"/>
            </a:pPr>
            <a:r>
              <a:rPr lang="en-US" sz="3600" dirty="0">
                <a:latin typeface="Marker Felt" pitchFamily="1" charset="0"/>
              </a:rPr>
              <a:t>Has explosive eruptions.</a:t>
            </a:r>
          </a:p>
          <a:p>
            <a:pPr>
              <a:lnSpc>
                <a:spcPct val="90000"/>
              </a:lnSpc>
              <a:buFont typeface="Wingdings 2" pitchFamily="1" charset="2"/>
              <a:buChar char="A"/>
            </a:pPr>
            <a:r>
              <a:rPr lang="en-US" sz="3600" dirty="0">
                <a:latin typeface="Marker Felt" pitchFamily="1" charset="0"/>
              </a:rPr>
              <a:t>This eruption produces a lot of cinder and ash.</a:t>
            </a:r>
          </a:p>
        </p:txBody>
      </p:sp>
      <p:pic>
        <p:nvPicPr>
          <p:cNvPr id="9223" name="Picture 7" descr="volcano_eruption_sm_nwm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562600" y="1981200"/>
            <a:ext cx="1981200" cy="1981200"/>
          </a:xfrm>
        </p:spPr>
      </p:pic>
      <p:pic>
        <p:nvPicPr>
          <p:cNvPr id="9225" name="Picture 9" descr="images-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562600" y="4114800"/>
            <a:ext cx="1981200" cy="1981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>
                <a:latin typeface="Hassle BRK" pitchFamily="1" charset="0"/>
              </a:rPr>
              <a:t>Composite Volcano</a:t>
            </a:r>
            <a:endParaRPr lang="en-US" sz="4800">
              <a:latin typeface="Hassle BRK" pitchFamily="1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Monotype Sorts" pitchFamily="1" charset="2"/>
              <a:buChar char=""/>
            </a:pPr>
            <a:r>
              <a:rPr lang="en-US" sz="3600" dirty="0">
                <a:latin typeface="Hassle BRK" pitchFamily="1" charset="0"/>
              </a:rPr>
              <a:t>Form from explosive eruptions.</a:t>
            </a:r>
          </a:p>
          <a:p>
            <a:pPr>
              <a:lnSpc>
                <a:spcPct val="90000"/>
              </a:lnSpc>
              <a:buFont typeface="Monotype Sorts" pitchFamily="1" charset="2"/>
              <a:buChar char=""/>
            </a:pPr>
            <a:r>
              <a:rPr lang="en-US" sz="3600" dirty="0">
                <a:latin typeface="Hassle BRK" pitchFamily="1" charset="0"/>
              </a:rPr>
              <a:t>Produce a lot of lava and ash.</a:t>
            </a:r>
          </a:p>
          <a:p>
            <a:pPr>
              <a:lnSpc>
                <a:spcPct val="90000"/>
              </a:lnSpc>
              <a:buFont typeface="Monotype Sorts" pitchFamily="1" charset="2"/>
              <a:buChar char=""/>
            </a:pPr>
            <a:r>
              <a:rPr lang="en-US" sz="3600" dirty="0">
                <a:latin typeface="Hassle BRK" pitchFamily="1" charset="0"/>
              </a:rPr>
              <a:t>Is small, with steep sides.</a:t>
            </a:r>
          </a:p>
        </p:txBody>
      </p:sp>
      <p:pic>
        <p:nvPicPr>
          <p:cNvPr id="10247" name="Picture 7" descr="images-2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803775" y="4114800"/>
            <a:ext cx="3498850" cy="1981200"/>
          </a:xfrm>
        </p:spPr>
      </p:pic>
      <p:pic>
        <p:nvPicPr>
          <p:cNvPr id="10252" name="Picture 12" descr="volcano_lava_erupt_sm_nwm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562600" y="1981200"/>
            <a:ext cx="1981200" cy="1981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http://hti.math.uh.edu/curriculum/units/2005/04/07_img_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362200"/>
            <a:ext cx="7467600" cy="3095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Type 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vulcan.wr.usgs.gov/Imgs/Jpg/Belknap/Images/Belknap84_belknap_shield_volcano_10-01-84_m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828800"/>
            <a:ext cx="5715000" cy="39243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 descr="http://www.daviddarling.info/images/shield_volca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362200"/>
            <a:ext cx="57912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A</a:t>
            </a:r>
            <a:endParaRPr lang="en-US" dirty="0"/>
          </a:p>
        </p:txBody>
      </p:sp>
      <p:pic>
        <p:nvPicPr>
          <p:cNvPr id="8194" name="Picture 2" descr="http://kilauealavaflowmount.files.wordpress.com/2008/03/eruption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676400"/>
            <a:ext cx="4581525" cy="428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 descr="http://skywalker.cochise.edu/wellerr/students/volcano-types/project_files/image0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828800"/>
            <a:ext cx="5562600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 descr="http://www.redstonetours.com/userfiles/image/Sunset-Crater-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571625"/>
            <a:ext cx="5715000" cy="4752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http://i.ehow.co.uk/images/a05/hf/mu/cinder-cones-800X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133600"/>
            <a:ext cx="5410200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quickandeasyscienceexperimentsblog.com/wp-content/uploads/2010/06/ger_volcanoes_mtraini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828800"/>
            <a:ext cx="6096000" cy="3962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 descr="http://www.quickandeasyscienceexperimentsblog.com/wp-content/uploads/2010/06/ger_volcanoes_mtraini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981200"/>
            <a:ext cx="6096000" cy="3962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128</Words>
  <Application>Microsoft Office PowerPoint</Application>
  <PresentationFormat>On-screen Show (4:3)</PresentationFormat>
  <Paragraphs>38</Paragraphs>
  <Slides>16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Type A</vt:lpstr>
      <vt:lpstr>Type A</vt:lpstr>
      <vt:lpstr>Type A</vt:lpstr>
      <vt:lpstr>Type B</vt:lpstr>
      <vt:lpstr>Type B</vt:lpstr>
      <vt:lpstr>Type B</vt:lpstr>
      <vt:lpstr>Type C</vt:lpstr>
      <vt:lpstr>Type C</vt:lpstr>
      <vt:lpstr>Type C</vt:lpstr>
      <vt:lpstr>What are the differences and similarities? </vt:lpstr>
      <vt:lpstr>Types of Volcanoes</vt:lpstr>
      <vt:lpstr>Shield  Volcano</vt:lpstr>
      <vt:lpstr>Cinder Cone Volcano</vt:lpstr>
      <vt:lpstr>Composite Volcano</vt:lpstr>
      <vt:lpstr>Slide 16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 A</dc:title>
  <dc:creator>Lisa</dc:creator>
  <cp:lastModifiedBy>Lisa</cp:lastModifiedBy>
  <cp:revision>16</cp:revision>
  <dcterms:created xsi:type="dcterms:W3CDTF">2011-05-04T16:26:37Z</dcterms:created>
  <dcterms:modified xsi:type="dcterms:W3CDTF">2011-05-04T21:14:05Z</dcterms:modified>
</cp:coreProperties>
</file>